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61"/>
  </p:notesMasterIdLst>
  <p:sldIdLst>
    <p:sldId id="256" r:id="rId2"/>
    <p:sldId id="258" r:id="rId3"/>
    <p:sldId id="313" r:id="rId4"/>
    <p:sldId id="283" r:id="rId5"/>
    <p:sldId id="284" r:id="rId6"/>
    <p:sldId id="299" r:id="rId7"/>
    <p:sldId id="285" r:id="rId8"/>
    <p:sldId id="314" r:id="rId9"/>
    <p:sldId id="322" r:id="rId10"/>
    <p:sldId id="323" r:id="rId11"/>
    <p:sldId id="324" r:id="rId12"/>
    <p:sldId id="310" r:id="rId13"/>
    <p:sldId id="325" r:id="rId14"/>
    <p:sldId id="304" r:id="rId15"/>
    <p:sldId id="295" r:id="rId16"/>
    <p:sldId id="305" r:id="rId17"/>
    <p:sldId id="306" r:id="rId18"/>
    <p:sldId id="307" r:id="rId19"/>
    <p:sldId id="308" r:id="rId20"/>
    <p:sldId id="309" r:id="rId21"/>
    <p:sldId id="300" r:id="rId22"/>
    <p:sldId id="294" r:id="rId23"/>
    <p:sldId id="293" r:id="rId24"/>
    <p:sldId id="312" r:id="rId25"/>
    <p:sldId id="319" r:id="rId26"/>
    <p:sldId id="320" r:id="rId27"/>
    <p:sldId id="321" r:id="rId28"/>
    <p:sldId id="318" r:id="rId29"/>
    <p:sldId id="315" r:id="rId30"/>
    <p:sldId id="290" r:id="rId31"/>
    <p:sldId id="291" r:id="rId32"/>
    <p:sldId id="289" r:id="rId33"/>
    <p:sldId id="288" r:id="rId34"/>
    <p:sldId id="316" r:id="rId35"/>
    <p:sldId id="317" r:id="rId36"/>
    <p:sldId id="257" r:id="rId37"/>
    <p:sldId id="259" r:id="rId38"/>
    <p:sldId id="260" r:id="rId39"/>
    <p:sldId id="261" r:id="rId40"/>
    <p:sldId id="262" r:id="rId41"/>
    <p:sldId id="263" r:id="rId42"/>
    <p:sldId id="264" r:id="rId43"/>
    <p:sldId id="265" r:id="rId44"/>
    <p:sldId id="266" r:id="rId45"/>
    <p:sldId id="267" r:id="rId46"/>
    <p:sldId id="268" r:id="rId47"/>
    <p:sldId id="269" r:id="rId48"/>
    <p:sldId id="270" r:id="rId49"/>
    <p:sldId id="271" r:id="rId50"/>
    <p:sldId id="272" r:id="rId51"/>
    <p:sldId id="273" r:id="rId52"/>
    <p:sldId id="274" r:id="rId53"/>
    <p:sldId id="275" r:id="rId54"/>
    <p:sldId id="276" r:id="rId55"/>
    <p:sldId id="277" r:id="rId56"/>
    <p:sldId id="279" r:id="rId57"/>
    <p:sldId id="280" r:id="rId58"/>
    <p:sldId id="281" r:id="rId59"/>
    <p:sldId id="282" r:id="rId60"/>
  </p:sldIdLst>
  <p:sldSz cx="9144000" cy="5143500" type="screen16x9"/>
  <p:notesSz cx="6858000" cy="9144000"/>
  <p:embeddedFontLst>
    <p:embeddedFont>
      <p:font typeface="Roboto Slab" panose="020B0604020202020204" charset="0"/>
      <p:regular r:id="rId62"/>
      <p:bold r:id="rId63"/>
    </p:embeddedFont>
    <p:embeddedFont>
      <p:font typeface="Roboto Slab Light" panose="020B0604020202020204" charset="0"/>
      <p:regular r:id="rId64"/>
      <p:bold r:id="rId65"/>
    </p:embeddedFont>
    <p:embeddedFont>
      <p:font typeface="Abel" panose="020B0604020202020204" charset="0"/>
      <p:regular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FF99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334861E5-140B-478A-9142-8187DDDB3556}">
  <a:tblStyle styleId="{334861E5-140B-478A-9142-8187DDDB355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02" autoAdjust="0"/>
    <p:restoredTop sz="75290" autoAdjust="0"/>
  </p:normalViewPr>
  <p:slideViewPr>
    <p:cSldViewPr snapToGrid="0">
      <p:cViewPr varScale="1">
        <p:scale>
          <a:sx n="110" d="100"/>
          <a:sy n="110" d="100"/>
        </p:scale>
        <p:origin x="159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01069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Trong</a:t>
            </a:r>
            <a:r>
              <a:rPr lang="en-US" baseline="0" dirty="0" smtClean="0"/>
              <a:t> C: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err="1" smtClean="0"/>
              <a:t>Trong</a:t>
            </a:r>
            <a:r>
              <a:rPr lang="en-US" baseline="0" dirty="0" smtClean="0"/>
              <a:t> L: </a:t>
            </a:r>
            <a:r>
              <a:rPr lang="en-US" baseline="0" dirty="0" err="1" smtClean="0"/>
              <a:t>có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từ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trường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85457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1497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4177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73172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40447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48037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442066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46045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584440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835757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5f391192_0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5f391192_0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35ed75ccf_0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35ed75ccf_0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35ed75ccf_0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35ed75ccf_0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5ed75ccf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5ed75ccf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5ed75ccf_0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5ed75ccf_0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720743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35ed75ccf_0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35ed75ccf_0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5694cd56_04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5694cd56_04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g134fb1cf8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2" name="Google Shape;862;g134fb1cf8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4950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752566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23255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528329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A0 – A7: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hóa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đồng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bộ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giữa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phát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thu</a:t>
            </a:r>
            <a:endParaRPr lang="en-US" baseline="0" dirty="0" smtClean="0"/>
          </a:p>
          <a:p>
            <a:r>
              <a:rPr lang="en-US" baseline="0" dirty="0" smtClean="0"/>
              <a:t>VSS: mass</a:t>
            </a:r>
          </a:p>
          <a:p>
            <a:r>
              <a:rPr lang="en-US" baseline="0" dirty="0" smtClean="0"/>
              <a:t>VCC: </a:t>
            </a:r>
            <a:r>
              <a:rPr lang="en-US" baseline="0" dirty="0" err="1" smtClean="0"/>
              <a:t>nguồn</a:t>
            </a:r>
            <a:endParaRPr lang="en-US" baseline="0" dirty="0" smtClean="0"/>
          </a:p>
          <a:p>
            <a:r>
              <a:rPr lang="en-US" dirty="0" smtClean="0"/>
              <a:t>DOUT: </a:t>
            </a:r>
            <a:r>
              <a:rPr lang="en-US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đã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được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điều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chế</a:t>
            </a:r>
            <a:endParaRPr lang="en-US" baseline="0" dirty="0" smtClean="0"/>
          </a:p>
          <a:p>
            <a:r>
              <a:rPr lang="en-US" baseline="0" dirty="0" smtClean="0"/>
              <a:t>OSC1 vs OSC2: </a:t>
            </a:r>
            <a:r>
              <a:rPr lang="en-US" baseline="0" dirty="0" err="1" smtClean="0"/>
              <a:t>đấu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với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điện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chế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để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tùy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chỉnh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tần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số</a:t>
            </a:r>
            <a:r>
              <a:rPr lang="en-US" baseline="0" dirty="0" smtClean="0"/>
              <a:t> (f= R/12)</a:t>
            </a:r>
          </a:p>
          <a:p>
            <a:r>
              <a:rPr lang="en-US" baseline="0" dirty="0" smtClean="0"/>
              <a:t>TE: </a:t>
            </a:r>
            <a:r>
              <a:rPr lang="en-US" baseline="0" dirty="0" err="1" smtClean="0"/>
              <a:t>chân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quy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định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dạng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truyền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tín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hiệu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của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đầu</a:t>
            </a:r>
            <a:r>
              <a:rPr lang="en-US" baseline="0" dirty="0" smtClean="0"/>
              <a:t> </a:t>
            </a:r>
            <a:r>
              <a:rPr lang="en-US" baseline="0" dirty="0" err="1" smtClean="0"/>
              <a:t>ra</a:t>
            </a:r>
            <a:r>
              <a:rPr lang="en-US" baseline="0" dirty="0" smtClean="0"/>
              <a:t> … </a:t>
            </a:r>
            <a:r>
              <a:rPr lang="en-US" baseline="0" dirty="0" err="1" smtClean="0"/>
              <a:t>nối</a:t>
            </a:r>
            <a:r>
              <a:rPr lang="en-US" baseline="0" dirty="0" smtClean="0"/>
              <a:t> mass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1385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"/>
          <p:cNvSpPr txBox="1">
            <a:spLocks noGrp="1"/>
          </p:cNvSpPr>
          <p:nvPr>
            <p:ph type="ctrTitle"/>
          </p:nvPr>
        </p:nvSpPr>
        <p:spPr>
          <a:xfrm>
            <a:off x="1638300" y="1991825"/>
            <a:ext cx="58674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D6C0AF-DF39-4540-ABF7-5923D8297196}" type="datetime1">
              <a:rPr lang="en-US" smtClean="0"/>
              <a:t>28-Aug-18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268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3"/>
          <p:cNvSpPr txBox="1">
            <a:spLocks noGrp="1"/>
          </p:cNvSpPr>
          <p:nvPr>
            <p:ph type="ctrTitle"/>
          </p:nvPr>
        </p:nvSpPr>
        <p:spPr>
          <a:xfrm>
            <a:off x="1695450" y="1583350"/>
            <a:ext cx="5753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02" name="Google Shape;102;p3"/>
          <p:cNvSpPr txBox="1">
            <a:spLocks noGrp="1"/>
          </p:cNvSpPr>
          <p:nvPr>
            <p:ph type="subTitle" idx="1"/>
          </p:nvPr>
        </p:nvSpPr>
        <p:spPr>
          <a:xfrm>
            <a:off x="1695450" y="2992454"/>
            <a:ext cx="5753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>
            <a:endParaRPr/>
          </a:p>
        </p:txBody>
      </p:sp>
      <p:sp>
        <p:nvSpPr>
          <p:cNvPr id="103" name="Google Shape;103;p3"/>
          <p:cNvSpPr/>
          <p:nvPr/>
        </p:nvSpPr>
        <p:spPr>
          <a:xfrm>
            <a:off x="3929100" y="2838450"/>
            <a:ext cx="1285800" cy="9600"/>
          </a:xfrm>
          <a:prstGeom prst="rect">
            <a:avLst/>
          </a:prstGeom>
          <a:solidFill>
            <a:srgbClr val="003290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"/>
          <p:cNvSpPr txBox="1">
            <a:spLocks noGrp="1"/>
          </p:cNvSpPr>
          <p:nvPr>
            <p:ph type="body" idx="1"/>
          </p:nvPr>
        </p:nvSpPr>
        <p:spPr>
          <a:xfrm>
            <a:off x="1809750" y="1476000"/>
            <a:ext cx="55245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Font typeface="Roboto Slab Light"/>
              <a:buChar char="-"/>
              <a:defRPr sz="3000"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Roboto Slab Light"/>
              <a:buChar char="-"/>
              <a:defRPr sz="3000"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Roboto Slab Light"/>
              <a:buChar char="-"/>
              <a:defRPr sz="3000"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Roboto Slab Light"/>
              <a:buChar char="-"/>
              <a:defRPr sz="3000"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Roboto Slab Light"/>
              <a:buChar char="-"/>
              <a:defRPr sz="3000"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Roboto Slab Light"/>
              <a:buChar char="-"/>
              <a:defRPr sz="3000"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Roboto Slab Light"/>
              <a:buChar char="-"/>
              <a:defRPr sz="3000"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Font typeface="Roboto Slab Light"/>
              <a:buChar char="-"/>
              <a:defRPr sz="3000"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SzPts val="3000"/>
              <a:buFont typeface="Roboto Slab Light"/>
              <a:buChar char="-"/>
              <a:defRPr sz="3000"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>
            <a:endParaRPr/>
          </a:p>
        </p:txBody>
      </p:sp>
      <p:sp>
        <p:nvSpPr>
          <p:cNvPr id="106" name="Google Shape;106;p4"/>
          <p:cNvSpPr txBox="1"/>
          <p:nvPr/>
        </p:nvSpPr>
        <p:spPr>
          <a:xfrm>
            <a:off x="3593400" y="2479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FFFF"/>
                </a:solidFill>
              </a:rPr>
              <a:t>“</a:t>
            </a:r>
            <a:endParaRPr sz="7200" b="1">
              <a:solidFill>
                <a:srgbClr val="FFFFFF"/>
              </a:solidFill>
            </a:endParaRPr>
          </a:p>
        </p:txBody>
      </p:sp>
      <p:sp>
        <p:nvSpPr>
          <p:cNvPr id="107" name="Google Shape;107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4"/>
          <p:cNvSpPr/>
          <p:nvPr/>
        </p:nvSpPr>
        <p:spPr>
          <a:xfrm>
            <a:off x="3929100" y="1123950"/>
            <a:ext cx="1285800" cy="9600"/>
          </a:xfrm>
          <a:prstGeom prst="rect">
            <a:avLst/>
          </a:prstGeom>
          <a:solidFill>
            <a:srgbClr val="003290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5"/>
          <p:cNvSpPr/>
          <p:nvPr/>
        </p:nvSpPr>
        <p:spPr>
          <a:xfrm>
            <a:off x="3929100" y="1123950"/>
            <a:ext cx="1285800" cy="9600"/>
          </a:xfrm>
          <a:prstGeom prst="rect">
            <a:avLst/>
          </a:prstGeom>
          <a:solidFill>
            <a:srgbClr val="003290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5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5"/>
          <p:cNvSpPr txBox="1">
            <a:spLocks noGrp="1"/>
          </p:cNvSpPr>
          <p:nvPr>
            <p:ph type="body" idx="1"/>
          </p:nvPr>
        </p:nvSpPr>
        <p:spPr>
          <a:xfrm>
            <a:off x="1114425" y="1316095"/>
            <a:ext cx="6915300" cy="3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-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-"/>
              <a:defRPr/>
            </a:lvl9pPr>
          </a:lstStyle>
          <a:p>
            <a:endParaRPr/>
          </a:p>
        </p:txBody>
      </p:sp>
      <p:sp>
        <p:nvSpPr>
          <p:cNvPr id="113" name="Google Shape;113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6"/>
          <p:cNvSpPr/>
          <p:nvPr/>
        </p:nvSpPr>
        <p:spPr>
          <a:xfrm>
            <a:off x="3929100" y="1123950"/>
            <a:ext cx="1285800" cy="9600"/>
          </a:xfrm>
          <a:prstGeom prst="rect">
            <a:avLst/>
          </a:prstGeom>
          <a:solidFill>
            <a:srgbClr val="003290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6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6"/>
          <p:cNvSpPr txBox="1">
            <a:spLocks noGrp="1"/>
          </p:cNvSpPr>
          <p:nvPr>
            <p:ph type="body" idx="1"/>
          </p:nvPr>
        </p:nvSpPr>
        <p:spPr>
          <a:xfrm>
            <a:off x="942975" y="1352550"/>
            <a:ext cx="3522900" cy="3133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-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9pPr>
          </a:lstStyle>
          <a:p>
            <a:endParaRPr/>
          </a:p>
        </p:txBody>
      </p:sp>
      <p:sp>
        <p:nvSpPr>
          <p:cNvPr id="118" name="Google Shape;118;p6"/>
          <p:cNvSpPr txBox="1">
            <a:spLocks noGrp="1"/>
          </p:cNvSpPr>
          <p:nvPr>
            <p:ph type="body" idx="2"/>
          </p:nvPr>
        </p:nvSpPr>
        <p:spPr>
          <a:xfrm>
            <a:off x="4678075" y="1352550"/>
            <a:ext cx="3522900" cy="3133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-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9pPr>
          </a:lstStyle>
          <a:p>
            <a:endParaRPr/>
          </a:p>
        </p:txBody>
      </p:sp>
      <p:sp>
        <p:nvSpPr>
          <p:cNvPr id="119" name="Google Shape;119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7"/>
          <p:cNvSpPr/>
          <p:nvPr/>
        </p:nvSpPr>
        <p:spPr>
          <a:xfrm>
            <a:off x="3929100" y="1123950"/>
            <a:ext cx="1285800" cy="9600"/>
          </a:xfrm>
          <a:prstGeom prst="rect">
            <a:avLst/>
          </a:prstGeom>
          <a:solidFill>
            <a:srgbClr val="003290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7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7"/>
          <p:cNvSpPr txBox="1">
            <a:spLocks noGrp="1"/>
          </p:cNvSpPr>
          <p:nvPr>
            <p:ph type="body" idx="1"/>
          </p:nvPr>
        </p:nvSpPr>
        <p:spPr>
          <a:xfrm>
            <a:off x="685800" y="1352550"/>
            <a:ext cx="2484600" cy="309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-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9pPr>
          </a:lstStyle>
          <a:p>
            <a:endParaRPr/>
          </a:p>
        </p:txBody>
      </p:sp>
      <p:sp>
        <p:nvSpPr>
          <p:cNvPr id="124" name="Google Shape;124;p7"/>
          <p:cNvSpPr txBox="1">
            <a:spLocks noGrp="1"/>
          </p:cNvSpPr>
          <p:nvPr>
            <p:ph type="body" idx="2"/>
          </p:nvPr>
        </p:nvSpPr>
        <p:spPr>
          <a:xfrm>
            <a:off x="3297649" y="1352550"/>
            <a:ext cx="2484600" cy="309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-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9pPr>
          </a:lstStyle>
          <a:p>
            <a:endParaRPr/>
          </a:p>
        </p:txBody>
      </p:sp>
      <p:sp>
        <p:nvSpPr>
          <p:cNvPr id="125" name="Google Shape;125;p7"/>
          <p:cNvSpPr txBox="1">
            <a:spLocks noGrp="1"/>
          </p:cNvSpPr>
          <p:nvPr>
            <p:ph type="body" idx="3"/>
          </p:nvPr>
        </p:nvSpPr>
        <p:spPr>
          <a:xfrm>
            <a:off x="5909498" y="1352550"/>
            <a:ext cx="2484600" cy="3095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-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-"/>
              <a:defRPr sz="2000"/>
            </a:lvl9pPr>
          </a:lstStyle>
          <a:p>
            <a:endParaRPr/>
          </a:p>
        </p:txBody>
      </p:sp>
      <p:sp>
        <p:nvSpPr>
          <p:cNvPr id="126" name="Google Shape;126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8"/>
          <p:cNvSpPr/>
          <p:nvPr/>
        </p:nvSpPr>
        <p:spPr>
          <a:xfrm>
            <a:off x="3929100" y="1123950"/>
            <a:ext cx="1285800" cy="9600"/>
          </a:xfrm>
          <a:prstGeom prst="rect">
            <a:avLst/>
          </a:prstGeom>
          <a:solidFill>
            <a:srgbClr val="003290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8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9"/>
          <p:cNvSpPr txBox="1">
            <a:spLocks noGrp="1"/>
          </p:cNvSpPr>
          <p:nvPr>
            <p:ph type="body" idx="1"/>
          </p:nvPr>
        </p:nvSpPr>
        <p:spPr>
          <a:xfrm>
            <a:off x="1762125" y="4253900"/>
            <a:ext cx="561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>
            <a:endParaRPr/>
          </a:p>
        </p:txBody>
      </p:sp>
      <p:sp>
        <p:nvSpPr>
          <p:cNvPr id="133" name="Google Shape;133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4" name="Google Shape;134;p9"/>
          <p:cNvSpPr/>
          <p:nvPr/>
        </p:nvSpPr>
        <p:spPr>
          <a:xfrm>
            <a:off x="3929100" y="4171950"/>
            <a:ext cx="1285800" cy="9600"/>
          </a:xfrm>
          <a:prstGeom prst="rect">
            <a:avLst/>
          </a:prstGeom>
          <a:solidFill>
            <a:srgbClr val="003290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gradFill>
          <a:gsLst>
            <a:gs pos="0">
              <a:srgbClr val="2AC7D7"/>
            </a:gs>
            <a:gs pos="82000">
              <a:srgbClr val="0D7FD1"/>
            </a:gs>
            <a:gs pos="100000">
              <a:srgbClr val="184DE2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oogle Shape;6;p1"/>
          <p:cNvGrpSpPr/>
          <p:nvPr/>
        </p:nvGrpSpPr>
        <p:grpSpPr>
          <a:xfrm>
            <a:off x="-168697" y="-180346"/>
            <a:ext cx="9501192" cy="5491843"/>
            <a:chOff x="-168697" y="-180346"/>
            <a:chExt cx="9501192" cy="5491843"/>
          </a:xfrm>
        </p:grpSpPr>
        <p:sp>
          <p:nvSpPr>
            <p:cNvPr id="7" name="Google Shape;7;p1"/>
            <p:cNvSpPr/>
            <p:nvPr/>
          </p:nvSpPr>
          <p:spPr>
            <a:xfrm rot="-5165075">
              <a:off x="-149313" y="-76480"/>
              <a:ext cx="248388" cy="248376"/>
            </a:xfrm>
            <a:custGeom>
              <a:avLst/>
              <a:gdLst/>
              <a:ahLst/>
              <a:cxnLst/>
              <a:rect l="l" t="t" r="r" b="b"/>
              <a:pathLst>
                <a:path w="21135" h="21134" extrusionOk="0">
                  <a:moveTo>
                    <a:pt x="17317" y="1549"/>
                  </a:moveTo>
                  <a:lnTo>
                    <a:pt x="17483" y="1604"/>
                  </a:lnTo>
                  <a:lnTo>
                    <a:pt x="17649" y="1715"/>
                  </a:lnTo>
                  <a:lnTo>
                    <a:pt x="17815" y="1826"/>
                  </a:lnTo>
                  <a:lnTo>
                    <a:pt x="19309" y="3319"/>
                  </a:lnTo>
                  <a:lnTo>
                    <a:pt x="19419" y="3485"/>
                  </a:lnTo>
                  <a:lnTo>
                    <a:pt x="19530" y="3651"/>
                  </a:lnTo>
                  <a:lnTo>
                    <a:pt x="19585" y="3817"/>
                  </a:lnTo>
                  <a:lnTo>
                    <a:pt x="19585" y="4039"/>
                  </a:lnTo>
                  <a:lnTo>
                    <a:pt x="19585" y="4205"/>
                  </a:lnTo>
                  <a:lnTo>
                    <a:pt x="19530" y="4426"/>
                  </a:lnTo>
                  <a:lnTo>
                    <a:pt x="19419" y="4592"/>
                  </a:lnTo>
                  <a:lnTo>
                    <a:pt x="19309" y="4703"/>
                  </a:lnTo>
                  <a:lnTo>
                    <a:pt x="17151" y="6915"/>
                  </a:lnTo>
                  <a:lnTo>
                    <a:pt x="14219" y="4039"/>
                  </a:lnTo>
                  <a:lnTo>
                    <a:pt x="16432" y="1826"/>
                  </a:lnTo>
                  <a:lnTo>
                    <a:pt x="16598" y="1715"/>
                  </a:lnTo>
                  <a:lnTo>
                    <a:pt x="16764" y="1604"/>
                  </a:lnTo>
                  <a:lnTo>
                    <a:pt x="16930" y="1549"/>
                  </a:lnTo>
                  <a:close/>
                  <a:moveTo>
                    <a:pt x="13168" y="5090"/>
                  </a:moveTo>
                  <a:lnTo>
                    <a:pt x="14053" y="6030"/>
                  </a:lnTo>
                  <a:lnTo>
                    <a:pt x="5312" y="14716"/>
                  </a:lnTo>
                  <a:lnTo>
                    <a:pt x="3763" y="14716"/>
                  </a:lnTo>
                  <a:lnTo>
                    <a:pt x="3652" y="14606"/>
                  </a:lnTo>
                  <a:lnTo>
                    <a:pt x="13168" y="5090"/>
                  </a:lnTo>
                  <a:close/>
                  <a:moveTo>
                    <a:pt x="15160" y="7081"/>
                  </a:moveTo>
                  <a:lnTo>
                    <a:pt x="16045" y="8022"/>
                  </a:lnTo>
                  <a:lnTo>
                    <a:pt x="6529" y="17482"/>
                  </a:lnTo>
                  <a:lnTo>
                    <a:pt x="6418" y="17372"/>
                  </a:lnTo>
                  <a:lnTo>
                    <a:pt x="6418" y="15823"/>
                  </a:lnTo>
                  <a:lnTo>
                    <a:pt x="15160" y="7081"/>
                  </a:lnTo>
                  <a:close/>
                  <a:moveTo>
                    <a:pt x="2933" y="16044"/>
                  </a:moveTo>
                  <a:lnTo>
                    <a:pt x="3154" y="16210"/>
                  </a:lnTo>
                  <a:lnTo>
                    <a:pt x="3431" y="16265"/>
                  </a:lnTo>
                  <a:lnTo>
                    <a:pt x="4869" y="16265"/>
                  </a:lnTo>
                  <a:lnTo>
                    <a:pt x="4869" y="17704"/>
                  </a:lnTo>
                  <a:lnTo>
                    <a:pt x="4925" y="17980"/>
                  </a:lnTo>
                  <a:lnTo>
                    <a:pt x="5090" y="18202"/>
                  </a:lnTo>
                  <a:lnTo>
                    <a:pt x="3707" y="18644"/>
                  </a:lnTo>
                  <a:lnTo>
                    <a:pt x="2490" y="17427"/>
                  </a:lnTo>
                  <a:lnTo>
                    <a:pt x="2933" y="16044"/>
                  </a:lnTo>
                  <a:close/>
                  <a:moveTo>
                    <a:pt x="1992" y="19087"/>
                  </a:moveTo>
                  <a:lnTo>
                    <a:pt x="2048" y="19142"/>
                  </a:lnTo>
                  <a:lnTo>
                    <a:pt x="1937" y="19197"/>
                  </a:lnTo>
                  <a:lnTo>
                    <a:pt x="1992" y="19087"/>
                  </a:lnTo>
                  <a:close/>
                  <a:moveTo>
                    <a:pt x="17151" y="0"/>
                  </a:moveTo>
                  <a:lnTo>
                    <a:pt x="16653" y="55"/>
                  </a:lnTo>
                  <a:lnTo>
                    <a:pt x="16155" y="221"/>
                  </a:lnTo>
                  <a:lnTo>
                    <a:pt x="15713" y="443"/>
                  </a:lnTo>
                  <a:lnTo>
                    <a:pt x="15325" y="775"/>
                  </a:lnTo>
                  <a:lnTo>
                    <a:pt x="12615" y="3485"/>
                  </a:lnTo>
                  <a:lnTo>
                    <a:pt x="1992" y="14052"/>
                  </a:lnTo>
                  <a:lnTo>
                    <a:pt x="1882" y="14218"/>
                  </a:lnTo>
                  <a:lnTo>
                    <a:pt x="1826" y="14384"/>
                  </a:lnTo>
                  <a:lnTo>
                    <a:pt x="56" y="20138"/>
                  </a:lnTo>
                  <a:lnTo>
                    <a:pt x="1" y="20359"/>
                  </a:lnTo>
                  <a:lnTo>
                    <a:pt x="56" y="20525"/>
                  </a:lnTo>
                  <a:lnTo>
                    <a:pt x="111" y="20746"/>
                  </a:lnTo>
                  <a:lnTo>
                    <a:pt x="222" y="20912"/>
                  </a:lnTo>
                  <a:lnTo>
                    <a:pt x="499" y="21078"/>
                  </a:lnTo>
                  <a:lnTo>
                    <a:pt x="775" y="21134"/>
                  </a:lnTo>
                  <a:lnTo>
                    <a:pt x="996" y="21078"/>
                  </a:lnTo>
                  <a:lnTo>
                    <a:pt x="6750" y="19308"/>
                  </a:lnTo>
                  <a:lnTo>
                    <a:pt x="6806" y="19308"/>
                  </a:lnTo>
                  <a:lnTo>
                    <a:pt x="6916" y="19253"/>
                  </a:lnTo>
                  <a:lnTo>
                    <a:pt x="7082" y="19142"/>
                  </a:lnTo>
                  <a:lnTo>
                    <a:pt x="17649" y="8520"/>
                  </a:lnTo>
                  <a:lnTo>
                    <a:pt x="20415" y="5809"/>
                  </a:lnTo>
                  <a:lnTo>
                    <a:pt x="20692" y="5422"/>
                  </a:lnTo>
                  <a:lnTo>
                    <a:pt x="20969" y="4979"/>
                  </a:lnTo>
                  <a:lnTo>
                    <a:pt x="21079" y="4537"/>
                  </a:lnTo>
                  <a:lnTo>
                    <a:pt x="21135" y="4039"/>
                  </a:lnTo>
                  <a:lnTo>
                    <a:pt x="21079" y="3541"/>
                  </a:lnTo>
                  <a:lnTo>
                    <a:pt x="20969" y="3043"/>
                  </a:lnTo>
                  <a:lnTo>
                    <a:pt x="20692" y="2600"/>
                  </a:lnTo>
                  <a:lnTo>
                    <a:pt x="20415" y="2213"/>
                  </a:lnTo>
                  <a:lnTo>
                    <a:pt x="18922" y="775"/>
                  </a:lnTo>
                  <a:lnTo>
                    <a:pt x="18534" y="443"/>
                  </a:lnTo>
                  <a:lnTo>
                    <a:pt x="18092" y="221"/>
                  </a:lnTo>
                  <a:lnTo>
                    <a:pt x="17594" y="55"/>
                  </a:lnTo>
                  <a:lnTo>
                    <a:pt x="17151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8;p1"/>
            <p:cNvSpPr/>
            <p:nvPr/>
          </p:nvSpPr>
          <p:spPr>
            <a:xfrm>
              <a:off x="1199003" y="209866"/>
              <a:ext cx="252291" cy="230173"/>
            </a:xfrm>
            <a:custGeom>
              <a:avLst/>
              <a:gdLst/>
              <a:ahLst/>
              <a:cxnLst/>
              <a:rect l="l" t="t" r="r" b="b"/>
              <a:pathLst>
                <a:path w="21467" h="19585" extrusionOk="0">
                  <a:moveTo>
                    <a:pt x="15823" y="0"/>
                  </a:moveTo>
                  <a:lnTo>
                    <a:pt x="15270" y="55"/>
                  </a:lnTo>
                  <a:lnTo>
                    <a:pt x="14716" y="111"/>
                  </a:lnTo>
                  <a:lnTo>
                    <a:pt x="14163" y="277"/>
                  </a:lnTo>
                  <a:lnTo>
                    <a:pt x="13665" y="443"/>
                  </a:lnTo>
                  <a:lnTo>
                    <a:pt x="13167" y="664"/>
                  </a:lnTo>
                  <a:lnTo>
                    <a:pt x="12725" y="941"/>
                  </a:lnTo>
                  <a:lnTo>
                    <a:pt x="12282" y="1272"/>
                  </a:lnTo>
                  <a:lnTo>
                    <a:pt x="11840" y="1660"/>
                  </a:lnTo>
                  <a:lnTo>
                    <a:pt x="1273" y="12282"/>
                  </a:lnTo>
                  <a:lnTo>
                    <a:pt x="941" y="12559"/>
                  </a:lnTo>
                  <a:lnTo>
                    <a:pt x="719" y="12946"/>
                  </a:lnTo>
                  <a:lnTo>
                    <a:pt x="498" y="13278"/>
                  </a:lnTo>
                  <a:lnTo>
                    <a:pt x="332" y="13665"/>
                  </a:lnTo>
                  <a:lnTo>
                    <a:pt x="166" y="14052"/>
                  </a:lnTo>
                  <a:lnTo>
                    <a:pt x="56" y="14495"/>
                  </a:lnTo>
                  <a:lnTo>
                    <a:pt x="0" y="14882"/>
                  </a:lnTo>
                  <a:lnTo>
                    <a:pt x="0" y="15325"/>
                  </a:lnTo>
                  <a:lnTo>
                    <a:pt x="0" y="15712"/>
                  </a:lnTo>
                  <a:lnTo>
                    <a:pt x="56" y="16099"/>
                  </a:lnTo>
                  <a:lnTo>
                    <a:pt x="166" y="16542"/>
                  </a:lnTo>
                  <a:lnTo>
                    <a:pt x="332" y="16929"/>
                  </a:lnTo>
                  <a:lnTo>
                    <a:pt x="498" y="17316"/>
                  </a:lnTo>
                  <a:lnTo>
                    <a:pt x="719" y="17648"/>
                  </a:lnTo>
                  <a:lnTo>
                    <a:pt x="941" y="18036"/>
                  </a:lnTo>
                  <a:lnTo>
                    <a:pt x="1273" y="18368"/>
                  </a:lnTo>
                  <a:lnTo>
                    <a:pt x="1605" y="18644"/>
                  </a:lnTo>
                  <a:lnTo>
                    <a:pt x="1937" y="18921"/>
                  </a:lnTo>
                  <a:lnTo>
                    <a:pt x="2324" y="19087"/>
                  </a:lnTo>
                  <a:lnTo>
                    <a:pt x="2656" y="19308"/>
                  </a:lnTo>
                  <a:lnTo>
                    <a:pt x="3098" y="19419"/>
                  </a:lnTo>
                  <a:lnTo>
                    <a:pt x="3486" y="19529"/>
                  </a:lnTo>
                  <a:lnTo>
                    <a:pt x="3873" y="19585"/>
                  </a:lnTo>
                  <a:lnTo>
                    <a:pt x="4703" y="19585"/>
                  </a:lnTo>
                  <a:lnTo>
                    <a:pt x="5145" y="19529"/>
                  </a:lnTo>
                  <a:lnTo>
                    <a:pt x="5533" y="19419"/>
                  </a:lnTo>
                  <a:lnTo>
                    <a:pt x="5920" y="19308"/>
                  </a:lnTo>
                  <a:lnTo>
                    <a:pt x="6307" y="19087"/>
                  </a:lnTo>
                  <a:lnTo>
                    <a:pt x="6694" y="18921"/>
                  </a:lnTo>
                  <a:lnTo>
                    <a:pt x="7026" y="18644"/>
                  </a:lnTo>
                  <a:lnTo>
                    <a:pt x="7358" y="18368"/>
                  </a:lnTo>
                  <a:lnTo>
                    <a:pt x="17483" y="8188"/>
                  </a:lnTo>
                  <a:lnTo>
                    <a:pt x="17815" y="7801"/>
                  </a:lnTo>
                  <a:lnTo>
                    <a:pt x="18036" y="7358"/>
                  </a:lnTo>
                  <a:lnTo>
                    <a:pt x="18202" y="6860"/>
                  </a:lnTo>
                  <a:lnTo>
                    <a:pt x="18202" y="6362"/>
                  </a:lnTo>
                  <a:lnTo>
                    <a:pt x="18202" y="5920"/>
                  </a:lnTo>
                  <a:lnTo>
                    <a:pt x="18036" y="5422"/>
                  </a:lnTo>
                  <a:lnTo>
                    <a:pt x="17815" y="4979"/>
                  </a:lnTo>
                  <a:lnTo>
                    <a:pt x="17483" y="4592"/>
                  </a:lnTo>
                  <a:lnTo>
                    <a:pt x="17095" y="4260"/>
                  </a:lnTo>
                  <a:lnTo>
                    <a:pt x="16653" y="4039"/>
                  </a:lnTo>
                  <a:lnTo>
                    <a:pt x="16155" y="3928"/>
                  </a:lnTo>
                  <a:lnTo>
                    <a:pt x="15657" y="3873"/>
                  </a:lnTo>
                  <a:lnTo>
                    <a:pt x="15214" y="3928"/>
                  </a:lnTo>
                  <a:lnTo>
                    <a:pt x="14716" y="4039"/>
                  </a:lnTo>
                  <a:lnTo>
                    <a:pt x="14274" y="4260"/>
                  </a:lnTo>
                  <a:lnTo>
                    <a:pt x="13887" y="4592"/>
                  </a:lnTo>
                  <a:lnTo>
                    <a:pt x="6362" y="12116"/>
                  </a:lnTo>
                  <a:lnTo>
                    <a:pt x="6197" y="12337"/>
                  </a:lnTo>
                  <a:lnTo>
                    <a:pt x="6141" y="12614"/>
                  </a:lnTo>
                  <a:lnTo>
                    <a:pt x="6197" y="12946"/>
                  </a:lnTo>
                  <a:lnTo>
                    <a:pt x="6362" y="13167"/>
                  </a:lnTo>
                  <a:lnTo>
                    <a:pt x="6639" y="13333"/>
                  </a:lnTo>
                  <a:lnTo>
                    <a:pt x="6916" y="13388"/>
                  </a:lnTo>
                  <a:lnTo>
                    <a:pt x="7248" y="13333"/>
                  </a:lnTo>
                  <a:lnTo>
                    <a:pt x="7469" y="13167"/>
                  </a:lnTo>
                  <a:lnTo>
                    <a:pt x="14993" y="5698"/>
                  </a:lnTo>
                  <a:lnTo>
                    <a:pt x="15159" y="5532"/>
                  </a:lnTo>
                  <a:lnTo>
                    <a:pt x="15325" y="5477"/>
                  </a:lnTo>
                  <a:lnTo>
                    <a:pt x="15491" y="5422"/>
                  </a:lnTo>
                  <a:lnTo>
                    <a:pt x="15878" y="5422"/>
                  </a:lnTo>
                  <a:lnTo>
                    <a:pt x="16044" y="5477"/>
                  </a:lnTo>
                  <a:lnTo>
                    <a:pt x="16210" y="5532"/>
                  </a:lnTo>
                  <a:lnTo>
                    <a:pt x="16376" y="5698"/>
                  </a:lnTo>
                  <a:lnTo>
                    <a:pt x="16487" y="5809"/>
                  </a:lnTo>
                  <a:lnTo>
                    <a:pt x="16597" y="6030"/>
                  </a:lnTo>
                  <a:lnTo>
                    <a:pt x="16653" y="6196"/>
                  </a:lnTo>
                  <a:lnTo>
                    <a:pt x="16653" y="6362"/>
                  </a:lnTo>
                  <a:lnTo>
                    <a:pt x="16653" y="6584"/>
                  </a:lnTo>
                  <a:lnTo>
                    <a:pt x="16597" y="6750"/>
                  </a:lnTo>
                  <a:lnTo>
                    <a:pt x="16487" y="6916"/>
                  </a:lnTo>
                  <a:lnTo>
                    <a:pt x="16376" y="7082"/>
                  </a:lnTo>
                  <a:lnTo>
                    <a:pt x="6252" y="17261"/>
                  </a:lnTo>
                  <a:lnTo>
                    <a:pt x="5809" y="17593"/>
                  </a:lnTo>
                  <a:lnTo>
                    <a:pt x="5367" y="17870"/>
                  </a:lnTo>
                  <a:lnTo>
                    <a:pt x="4813" y="18036"/>
                  </a:lnTo>
                  <a:lnTo>
                    <a:pt x="3762" y="18036"/>
                  </a:lnTo>
                  <a:lnTo>
                    <a:pt x="3264" y="17870"/>
                  </a:lnTo>
                  <a:lnTo>
                    <a:pt x="2766" y="17593"/>
                  </a:lnTo>
                  <a:lnTo>
                    <a:pt x="2324" y="17261"/>
                  </a:lnTo>
                  <a:lnTo>
                    <a:pt x="1992" y="16819"/>
                  </a:lnTo>
                  <a:lnTo>
                    <a:pt x="1771" y="16321"/>
                  </a:lnTo>
                  <a:lnTo>
                    <a:pt x="1605" y="15823"/>
                  </a:lnTo>
                  <a:lnTo>
                    <a:pt x="1549" y="15325"/>
                  </a:lnTo>
                  <a:lnTo>
                    <a:pt x="1605" y="14772"/>
                  </a:lnTo>
                  <a:lnTo>
                    <a:pt x="1771" y="14274"/>
                  </a:lnTo>
                  <a:lnTo>
                    <a:pt x="1992" y="13776"/>
                  </a:lnTo>
                  <a:lnTo>
                    <a:pt x="2324" y="13333"/>
                  </a:lnTo>
                  <a:lnTo>
                    <a:pt x="12946" y="2766"/>
                  </a:lnTo>
                  <a:lnTo>
                    <a:pt x="13223" y="2490"/>
                  </a:lnTo>
                  <a:lnTo>
                    <a:pt x="13555" y="2268"/>
                  </a:lnTo>
                  <a:lnTo>
                    <a:pt x="13887" y="2047"/>
                  </a:lnTo>
                  <a:lnTo>
                    <a:pt x="14274" y="1881"/>
                  </a:lnTo>
                  <a:lnTo>
                    <a:pt x="14661" y="1715"/>
                  </a:lnTo>
                  <a:lnTo>
                    <a:pt x="15048" y="1660"/>
                  </a:lnTo>
                  <a:lnTo>
                    <a:pt x="15436" y="1604"/>
                  </a:lnTo>
                  <a:lnTo>
                    <a:pt x="15823" y="1549"/>
                  </a:lnTo>
                  <a:lnTo>
                    <a:pt x="16210" y="1604"/>
                  </a:lnTo>
                  <a:lnTo>
                    <a:pt x="16653" y="1660"/>
                  </a:lnTo>
                  <a:lnTo>
                    <a:pt x="17040" y="1715"/>
                  </a:lnTo>
                  <a:lnTo>
                    <a:pt x="17372" y="1881"/>
                  </a:lnTo>
                  <a:lnTo>
                    <a:pt x="17759" y="2047"/>
                  </a:lnTo>
                  <a:lnTo>
                    <a:pt x="18091" y="2268"/>
                  </a:lnTo>
                  <a:lnTo>
                    <a:pt x="18423" y="2490"/>
                  </a:lnTo>
                  <a:lnTo>
                    <a:pt x="18700" y="2766"/>
                  </a:lnTo>
                  <a:lnTo>
                    <a:pt x="18976" y="3043"/>
                  </a:lnTo>
                  <a:lnTo>
                    <a:pt x="19253" y="3375"/>
                  </a:lnTo>
                  <a:lnTo>
                    <a:pt x="19419" y="3707"/>
                  </a:lnTo>
                  <a:lnTo>
                    <a:pt x="19585" y="4094"/>
                  </a:lnTo>
                  <a:lnTo>
                    <a:pt x="19751" y="4481"/>
                  </a:lnTo>
                  <a:lnTo>
                    <a:pt x="19862" y="4869"/>
                  </a:lnTo>
                  <a:lnTo>
                    <a:pt x="19917" y="5256"/>
                  </a:lnTo>
                  <a:lnTo>
                    <a:pt x="19917" y="5643"/>
                  </a:lnTo>
                  <a:lnTo>
                    <a:pt x="19917" y="6030"/>
                  </a:lnTo>
                  <a:lnTo>
                    <a:pt x="19862" y="6473"/>
                  </a:lnTo>
                  <a:lnTo>
                    <a:pt x="19751" y="6860"/>
                  </a:lnTo>
                  <a:lnTo>
                    <a:pt x="19585" y="7192"/>
                  </a:lnTo>
                  <a:lnTo>
                    <a:pt x="19419" y="7579"/>
                  </a:lnTo>
                  <a:lnTo>
                    <a:pt x="19253" y="7911"/>
                  </a:lnTo>
                  <a:lnTo>
                    <a:pt x="18976" y="8243"/>
                  </a:lnTo>
                  <a:lnTo>
                    <a:pt x="18700" y="8520"/>
                  </a:lnTo>
                  <a:lnTo>
                    <a:pt x="11231" y="16044"/>
                  </a:lnTo>
                  <a:lnTo>
                    <a:pt x="11065" y="16265"/>
                  </a:lnTo>
                  <a:lnTo>
                    <a:pt x="11010" y="16597"/>
                  </a:lnTo>
                  <a:lnTo>
                    <a:pt x="11065" y="16874"/>
                  </a:lnTo>
                  <a:lnTo>
                    <a:pt x="11231" y="17150"/>
                  </a:lnTo>
                  <a:lnTo>
                    <a:pt x="11452" y="17316"/>
                  </a:lnTo>
                  <a:lnTo>
                    <a:pt x="11784" y="17372"/>
                  </a:lnTo>
                  <a:lnTo>
                    <a:pt x="12061" y="17316"/>
                  </a:lnTo>
                  <a:lnTo>
                    <a:pt x="12282" y="17150"/>
                  </a:lnTo>
                  <a:lnTo>
                    <a:pt x="19806" y="9626"/>
                  </a:lnTo>
                  <a:lnTo>
                    <a:pt x="20194" y="9184"/>
                  </a:lnTo>
                  <a:lnTo>
                    <a:pt x="20526" y="8741"/>
                  </a:lnTo>
                  <a:lnTo>
                    <a:pt x="20802" y="8299"/>
                  </a:lnTo>
                  <a:lnTo>
                    <a:pt x="21023" y="7801"/>
                  </a:lnTo>
                  <a:lnTo>
                    <a:pt x="21189" y="7303"/>
                  </a:lnTo>
                  <a:lnTo>
                    <a:pt x="21355" y="6750"/>
                  </a:lnTo>
                  <a:lnTo>
                    <a:pt x="21411" y="6196"/>
                  </a:lnTo>
                  <a:lnTo>
                    <a:pt x="21466" y="5643"/>
                  </a:lnTo>
                  <a:lnTo>
                    <a:pt x="21411" y="5090"/>
                  </a:lnTo>
                  <a:lnTo>
                    <a:pt x="21355" y="4537"/>
                  </a:lnTo>
                  <a:lnTo>
                    <a:pt x="21189" y="3983"/>
                  </a:lnTo>
                  <a:lnTo>
                    <a:pt x="21023" y="3485"/>
                  </a:lnTo>
                  <a:lnTo>
                    <a:pt x="20802" y="2988"/>
                  </a:lnTo>
                  <a:lnTo>
                    <a:pt x="20526" y="2545"/>
                  </a:lnTo>
                  <a:lnTo>
                    <a:pt x="20194" y="2102"/>
                  </a:lnTo>
                  <a:lnTo>
                    <a:pt x="19806" y="1660"/>
                  </a:lnTo>
                  <a:lnTo>
                    <a:pt x="19419" y="1272"/>
                  </a:lnTo>
                  <a:lnTo>
                    <a:pt x="18976" y="941"/>
                  </a:lnTo>
                  <a:lnTo>
                    <a:pt x="18479" y="664"/>
                  </a:lnTo>
                  <a:lnTo>
                    <a:pt x="17981" y="443"/>
                  </a:lnTo>
                  <a:lnTo>
                    <a:pt x="17483" y="277"/>
                  </a:lnTo>
                  <a:lnTo>
                    <a:pt x="16929" y="111"/>
                  </a:lnTo>
                  <a:lnTo>
                    <a:pt x="16376" y="55"/>
                  </a:lnTo>
                  <a:lnTo>
                    <a:pt x="15823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9;p1"/>
            <p:cNvSpPr/>
            <p:nvPr/>
          </p:nvSpPr>
          <p:spPr>
            <a:xfrm rot="-7795544">
              <a:off x="1789723" y="-112653"/>
              <a:ext cx="264636" cy="215218"/>
            </a:xfrm>
            <a:custGeom>
              <a:avLst/>
              <a:gdLst/>
              <a:ahLst/>
              <a:cxnLst/>
              <a:rect l="l" t="t" r="r" b="b"/>
              <a:pathLst>
                <a:path w="22518" h="18313" extrusionOk="0">
                  <a:moveTo>
                    <a:pt x="3873" y="1549"/>
                  </a:moveTo>
                  <a:lnTo>
                    <a:pt x="4371" y="1605"/>
                  </a:lnTo>
                  <a:lnTo>
                    <a:pt x="4758" y="1715"/>
                  </a:lnTo>
                  <a:lnTo>
                    <a:pt x="5145" y="1936"/>
                  </a:lnTo>
                  <a:lnTo>
                    <a:pt x="5533" y="2213"/>
                  </a:lnTo>
                  <a:lnTo>
                    <a:pt x="5809" y="2545"/>
                  </a:lnTo>
                  <a:lnTo>
                    <a:pt x="6031" y="2932"/>
                  </a:lnTo>
                  <a:lnTo>
                    <a:pt x="6141" y="3375"/>
                  </a:lnTo>
                  <a:lnTo>
                    <a:pt x="6197" y="3873"/>
                  </a:lnTo>
                  <a:lnTo>
                    <a:pt x="6141" y="4315"/>
                  </a:lnTo>
                  <a:lnTo>
                    <a:pt x="6031" y="4758"/>
                  </a:lnTo>
                  <a:lnTo>
                    <a:pt x="5809" y="5145"/>
                  </a:lnTo>
                  <a:lnTo>
                    <a:pt x="5533" y="5477"/>
                  </a:lnTo>
                  <a:lnTo>
                    <a:pt x="5145" y="5754"/>
                  </a:lnTo>
                  <a:lnTo>
                    <a:pt x="4758" y="5975"/>
                  </a:lnTo>
                  <a:lnTo>
                    <a:pt x="4371" y="6141"/>
                  </a:lnTo>
                  <a:lnTo>
                    <a:pt x="3430" y="6141"/>
                  </a:lnTo>
                  <a:lnTo>
                    <a:pt x="2988" y="5975"/>
                  </a:lnTo>
                  <a:lnTo>
                    <a:pt x="2601" y="5754"/>
                  </a:lnTo>
                  <a:lnTo>
                    <a:pt x="2213" y="5477"/>
                  </a:lnTo>
                  <a:lnTo>
                    <a:pt x="1937" y="5145"/>
                  </a:lnTo>
                  <a:lnTo>
                    <a:pt x="1715" y="4758"/>
                  </a:lnTo>
                  <a:lnTo>
                    <a:pt x="1605" y="4315"/>
                  </a:lnTo>
                  <a:lnTo>
                    <a:pt x="1549" y="3873"/>
                  </a:lnTo>
                  <a:lnTo>
                    <a:pt x="1605" y="3375"/>
                  </a:lnTo>
                  <a:lnTo>
                    <a:pt x="1715" y="2932"/>
                  </a:lnTo>
                  <a:lnTo>
                    <a:pt x="1937" y="2545"/>
                  </a:lnTo>
                  <a:lnTo>
                    <a:pt x="2213" y="2213"/>
                  </a:lnTo>
                  <a:lnTo>
                    <a:pt x="2601" y="1936"/>
                  </a:lnTo>
                  <a:lnTo>
                    <a:pt x="2988" y="1715"/>
                  </a:lnTo>
                  <a:lnTo>
                    <a:pt x="3430" y="1605"/>
                  </a:lnTo>
                  <a:lnTo>
                    <a:pt x="3873" y="1549"/>
                  </a:lnTo>
                  <a:close/>
                  <a:moveTo>
                    <a:pt x="19806" y="3651"/>
                  </a:moveTo>
                  <a:lnTo>
                    <a:pt x="20249" y="3762"/>
                  </a:lnTo>
                  <a:lnTo>
                    <a:pt x="12725" y="8243"/>
                  </a:lnTo>
                  <a:lnTo>
                    <a:pt x="11895" y="7745"/>
                  </a:lnTo>
                  <a:lnTo>
                    <a:pt x="18700" y="3762"/>
                  </a:lnTo>
                  <a:lnTo>
                    <a:pt x="18977" y="3651"/>
                  </a:lnTo>
                  <a:close/>
                  <a:moveTo>
                    <a:pt x="10401" y="8631"/>
                  </a:moveTo>
                  <a:lnTo>
                    <a:pt x="10457" y="8686"/>
                  </a:lnTo>
                  <a:lnTo>
                    <a:pt x="12227" y="9737"/>
                  </a:lnTo>
                  <a:lnTo>
                    <a:pt x="12282" y="9792"/>
                  </a:lnTo>
                  <a:lnTo>
                    <a:pt x="20249" y="14550"/>
                  </a:lnTo>
                  <a:lnTo>
                    <a:pt x="20028" y="14606"/>
                  </a:lnTo>
                  <a:lnTo>
                    <a:pt x="19585" y="14661"/>
                  </a:lnTo>
                  <a:lnTo>
                    <a:pt x="19198" y="14661"/>
                  </a:lnTo>
                  <a:lnTo>
                    <a:pt x="18921" y="14606"/>
                  </a:lnTo>
                  <a:lnTo>
                    <a:pt x="18700" y="14495"/>
                  </a:lnTo>
                  <a:lnTo>
                    <a:pt x="9571" y="9129"/>
                  </a:lnTo>
                  <a:lnTo>
                    <a:pt x="10401" y="8631"/>
                  </a:lnTo>
                  <a:close/>
                  <a:moveTo>
                    <a:pt x="3873" y="12116"/>
                  </a:moveTo>
                  <a:lnTo>
                    <a:pt x="4371" y="12171"/>
                  </a:lnTo>
                  <a:lnTo>
                    <a:pt x="4758" y="12282"/>
                  </a:lnTo>
                  <a:lnTo>
                    <a:pt x="5145" y="12503"/>
                  </a:lnTo>
                  <a:lnTo>
                    <a:pt x="5533" y="12780"/>
                  </a:lnTo>
                  <a:lnTo>
                    <a:pt x="5809" y="13167"/>
                  </a:lnTo>
                  <a:lnTo>
                    <a:pt x="6031" y="13554"/>
                  </a:lnTo>
                  <a:lnTo>
                    <a:pt x="6141" y="13997"/>
                  </a:lnTo>
                  <a:lnTo>
                    <a:pt x="6197" y="14440"/>
                  </a:lnTo>
                  <a:lnTo>
                    <a:pt x="6141" y="14882"/>
                  </a:lnTo>
                  <a:lnTo>
                    <a:pt x="6031" y="15325"/>
                  </a:lnTo>
                  <a:lnTo>
                    <a:pt x="5809" y="15712"/>
                  </a:lnTo>
                  <a:lnTo>
                    <a:pt x="5533" y="16099"/>
                  </a:lnTo>
                  <a:lnTo>
                    <a:pt x="5145" y="16376"/>
                  </a:lnTo>
                  <a:lnTo>
                    <a:pt x="4758" y="16597"/>
                  </a:lnTo>
                  <a:lnTo>
                    <a:pt x="4371" y="16708"/>
                  </a:lnTo>
                  <a:lnTo>
                    <a:pt x="3873" y="16763"/>
                  </a:lnTo>
                  <a:lnTo>
                    <a:pt x="3430" y="16708"/>
                  </a:lnTo>
                  <a:lnTo>
                    <a:pt x="2988" y="16597"/>
                  </a:lnTo>
                  <a:lnTo>
                    <a:pt x="2601" y="16376"/>
                  </a:lnTo>
                  <a:lnTo>
                    <a:pt x="2213" y="16099"/>
                  </a:lnTo>
                  <a:lnTo>
                    <a:pt x="1937" y="15712"/>
                  </a:lnTo>
                  <a:lnTo>
                    <a:pt x="1715" y="15325"/>
                  </a:lnTo>
                  <a:lnTo>
                    <a:pt x="1605" y="14882"/>
                  </a:lnTo>
                  <a:lnTo>
                    <a:pt x="1549" y="14440"/>
                  </a:lnTo>
                  <a:lnTo>
                    <a:pt x="1605" y="13997"/>
                  </a:lnTo>
                  <a:lnTo>
                    <a:pt x="1715" y="13554"/>
                  </a:lnTo>
                  <a:lnTo>
                    <a:pt x="1937" y="13167"/>
                  </a:lnTo>
                  <a:lnTo>
                    <a:pt x="2213" y="12780"/>
                  </a:lnTo>
                  <a:lnTo>
                    <a:pt x="2601" y="12503"/>
                  </a:lnTo>
                  <a:lnTo>
                    <a:pt x="2988" y="12282"/>
                  </a:lnTo>
                  <a:lnTo>
                    <a:pt x="3430" y="12171"/>
                  </a:lnTo>
                  <a:lnTo>
                    <a:pt x="3873" y="12116"/>
                  </a:lnTo>
                  <a:close/>
                  <a:moveTo>
                    <a:pt x="3486" y="0"/>
                  </a:moveTo>
                  <a:lnTo>
                    <a:pt x="3098" y="55"/>
                  </a:lnTo>
                  <a:lnTo>
                    <a:pt x="2711" y="166"/>
                  </a:lnTo>
                  <a:lnTo>
                    <a:pt x="2379" y="277"/>
                  </a:lnTo>
                  <a:lnTo>
                    <a:pt x="2047" y="443"/>
                  </a:lnTo>
                  <a:lnTo>
                    <a:pt x="1715" y="664"/>
                  </a:lnTo>
                  <a:lnTo>
                    <a:pt x="1439" y="885"/>
                  </a:lnTo>
                  <a:lnTo>
                    <a:pt x="1162" y="1107"/>
                  </a:lnTo>
                  <a:lnTo>
                    <a:pt x="886" y="1383"/>
                  </a:lnTo>
                  <a:lnTo>
                    <a:pt x="664" y="1715"/>
                  </a:lnTo>
                  <a:lnTo>
                    <a:pt x="498" y="1992"/>
                  </a:lnTo>
                  <a:lnTo>
                    <a:pt x="332" y="2324"/>
                  </a:lnTo>
                  <a:lnTo>
                    <a:pt x="166" y="2711"/>
                  </a:lnTo>
                  <a:lnTo>
                    <a:pt x="111" y="3098"/>
                  </a:lnTo>
                  <a:lnTo>
                    <a:pt x="56" y="3430"/>
                  </a:lnTo>
                  <a:lnTo>
                    <a:pt x="0" y="3873"/>
                  </a:lnTo>
                  <a:lnTo>
                    <a:pt x="56" y="4260"/>
                  </a:lnTo>
                  <a:lnTo>
                    <a:pt x="111" y="4647"/>
                  </a:lnTo>
                  <a:lnTo>
                    <a:pt x="166" y="4979"/>
                  </a:lnTo>
                  <a:lnTo>
                    <a:pt x="332" y="5367"/>
                  </a:lnTo>
                  <a:lnTo>
                    <a:pt x="498" y="5698"/>
                  </a:lnTo>
                  <a:lnTo>
                    <a:pt x="664" y="6030"/>
                  </a:lnTo>
                  <a:lnTo>
                    <a:pt x="886" y="6307"/>
                  </a:lnTo>
                  <a:lnTo>
                    <a:pt x="1162" y="6584"/>
                  </a:lnTo>
                  <a:lnTo>
                    <a:pt x="1439" y="6805"/>
                  </a:lnTo>
                  <a:lnTo>
                    <a:pt x="1715" y="7026"/>
                  </a:lnTo>
                  <a:lnTo>
                    <a:pt x="2047" y="7248"/>
                  </a:lnTo>
                  <a:lnTo>
                    <a:pt x="2379" y="7414"/>
                  </a:lnTo>
                  <a:lnTo>
                    <a:pt x="2711" y="7524"/>
                  </a:lnTo>
                  <a:lnTo>
                    <a:pt x="3098" y="7635"/>
                  </a:lnTo>
                  <a:lnTo>
                    <a:pt x="3486" y="7690"/>
                  </a:lnTo>
                  <a:lnTo>
                    <a:pt x="4094" y="7690"/>
                  </a:lnTo>
                  <a:lnTo>
                    <a:pt x="6529" y="9129"/>
                  </a:lnTo>
                  <a:lnTo>
                    <a:pt x="4039" y="10622"/>
                  </a:lnTo>
                  <a:lnTo>
                    <a:pt x="3873" y="10567"/>
                  </a:lnTo>
                  <a:lnTo>
                    <a:pt x="3486" y="10622"/>
                  </a:lnTo>
                  <a:lnTo>
                    <a:pt x="3098" y="10678"/>
                  </a:lnTo>
                  <a:lnTo>
                    <a:pt x="2711" y="10733"/>
                  </a:lnTo>
                  <a:lnTo>
                    <a:pt x="2379" y="10899"/>
                  </a:lnTo>
                  <a:lnTo>
                    <a:pt x="2047" y="11065"/>
                  </a:lnTo>
                  <a:lnTo>
                    <a:pt x="1715" y="11231"/>
                  </a:lnTo>
                  <a:lnTo>
                    <a:pt x="1439" y="11452"/>
                  </a:lnTo>
                  <a:lnTo>
                    <a:pt x="1162" y="11729"/>
                  </a:lnTo>
                  <a:lnTo>
                    <a:pt x="886" y="12005"/>
                  </a:lnTo>
                  <a:lnTo>
                    <a:pt x="664" y="12282"/>
                  </a:lnTo>
                  <a:lnTo>
                    <a:pt x="498" y="12614"/>
                  </a:lnTo>
                  <a:lnTo>
                    <a:pt x="332" y="12946"/>
                  </a:lnTo>
                  <a:lnTo>
                    <a:pt x="166" y="13278"/>
                  </a:lnTo>
                  <a:lnTo>
                    <a:pt x="111" y="13665"/>
                  </a:lnTo>
                  <a:lnTo>
                    <a:pt x="56" y="14052"/>
                  </a:lnTo>
                  <a:lnTo>
                    <a:pt x="0" y="14440"/>
                  </a:lnTo>
                  <a:lnTo>
                    <a:pt x="56" y="14827"/>
                  </a:lnTo>
                  <a:lnTo>
                    <a:pt x="111" y="15214"/>
                  </a:lnTo>
                  <a:lnTo>
                    <a:pt x="166" y="15601"/>
                  </a:lnTo>
                  <a:lnTo>
                    <a:pt x="332" y="15933"/>
                  </a:lnTo>
                  <a:lnTo>
                    <a:pt x="498" y="16265"/>
                  </a:lnTo>
                  <a:lnTo>
                    <a:pt x="664" y="16597"/>
                  </a:lnTo>
                  <a:lnTo>
                    <a:pt x="886" y="16874"/>
                  </a:lnTo>
                  <a:lnTo>
                    <a:pt x="1162" y="17151"/>
                  </a:lnTo>
                  <a:lnTo>
                    <a:pt x="1439" y="17427"/>
                  </a:lnTo>
                  <a:lnTo>
                    <a:pt x="1715" y="17648"/>
                  </a:lnTo>
                  <a:lnTo>
                    <a:pt x="2047" y="17814"/>
                  </a:lnTo>
                  <a:lnTo>
                    <a:pt x="2379" y="17980"/>
                  </a:lnTo>
                  <a:lnTo>
                    <a:pt x="2711" y="18146"/>
                  </a:lnTo>
                  <a:lnTo>
                    <a:pt x="3098" y="18202"/>
                  </a:lnTo>
                  <a:lnTo>
                    <a:pt x="3486" y="18257"/>
                  </a:lnTo>
                  <a:lnTo>
                    <a:pt x="3873" y="18312"/>
                  </a:lnTo>
                  <a:lnTo>
                    <a:pt x="4260" y="18257"/>
                  </a:lnTo>
                  <a:lnTo>
                    <a:pt x="4648" y="18202"/>
                  </a:lnTo>
                  <a:lnTo>
                    <a:pt x="5035" y="18146"/>
                  </a:lnTo>
                  <a:lnTo>
                    <a:pt x="5367" y="17980"/>
                  </a:lnTo>
                  <a:lnTo>
                    <a:pt x="5699" y="17814"/>
                  </a:lnTo>
                  <a:lnTo>
                    <a:pt x="6031" y="17648"/>
                  </a:lnTo>
                  <a:lnTo>
                    <a:pt x="6307" y="17427"/>
                  </a:lnTo>
                  <a:lnTo>
                    <a:pt x="6584" y="17151"/>
                  </a:lnTo>
                  <a:lnTo>
                    <a:pt x="6861" y="16874"/>
                  </a:lnTo>
                  <a:lnTo>
                    <a:pt x="7082" y="16597"/>
                  </a:lnTo>
                  <a:lnTo>
                    <a:pt x="7248" y="16265"/>
                  </a:lnTo>
                  <a:lnTo>
                    <a:pt x="7414" y="15933"/>
                  </a:lnTo>
                  <a:lnTo>
                    <a:pt x="7580" y="15601"/>
                  </a:lnTo>
                  <a:lnTo>
                    <a:pt x="7635" y="15214"/>
                  </a:lnTo>
                  <a:lnTo>
                    <a:pt x="7746" y="14827"/>
                  </a:lnTo>
                  <a:lnTo>
                    <a:pt x="7746" y="14440"/>
                  </a:lnTo>
                  <a:lnTo>
                    <a:pt x="7690" y="13942"/>
                  </a:lnTo>
                  <a:lnTo>
                    <a:pt x="7635" y="13499"/>
                  </a:lnTo>
                  <a:lnTo>
                    <a:pt x="7469" y="13001"/>
                  </a:lnTo>
                  <a:lnTo>
                    <a:pt x="7248" y="12614"/>
                  </a:lnTo>
                  <a:lnTo>
                    <a:pt x="7027" y="12227"/>
                  </a:lnTo>
                  <a:lnTo>
                    <a:pt x="6750" y="11839"/>
                  </a:lnTo>
                  <a:lnTo>
                    <a:pt x="6418" y="11507"/>
                  </a:lnTo>
                  <a:lnTo>
                    <a:pt x="6031" y="11231"/>
                  </a:lnTo>
                  <a:lnTo>
                    <a:pt x="8078" y="10014"/>
                  </a:lnTo>
                  <a:lnTo>
                    <a:pt x="17925" y="15823"/>
                  </a:lnTo>
                  <a:lnTo>
                    <a:pt x="18202" y="15989"/>
                  </a:lnTo>
                  <a:lnTo>
                    <a:pt x="18589" y="16099"/>
                  </a:lnTo>
                  <a:lnTo>
                    <a:pt x="18977" y="16155"/>
                  </a:lnTo>
                  <a:lnTo>
                    <a:pt x="19419" y="16210"/>
                  </a:lnTo>
                  <a:lnTo>
                    <a:pt x="19862" y="16155"/>
                  </a:lnTo>
                  <a:lnTo>
                    <a:pt x="20304" y="16099"/>
                  </a:lnTo>
                  <a:lnTo>
                    <a:pt x="20747" y="15989"/>
                  </a:lnTo>
                  <a:lnTo>
                    <a:pt x="21356" y="15767"/>
                  </a:lnTo>
                  <a:lnTo>
                    <a:pt x="21632" y="15657"/>
                  </a:lnTo>
                  <a:lnTo>
                    <a:pt x="21964" y="15435"/>
                  </a:lnTo>
                  <a:lnTo>
                    <a:pt x="22185" y="15214"/>
                  </a:lnTo>
                  <a:lnTo>
                    <a:pt x="22407" y="14882"/>
                  </a:lnTo>
                  <a:lnTo>
                    <a:pt x="22517" y="14606"/>
                  </a:lnTo>
                  <a:lnTo>
                    <a:pt x="22517" y="14329"/>
                  </a:lnTo>
                  <a:lnTo>
                    <a:pt x="22351" y="14052"/>
                  </a:lnTo>
                  <a:lnTo>
                    <a:pt x="22130" y="13831"/>
                  </a:lnTo>
                  <a:lnTo>
                    <a:pt x="14219" y="9129"/>
                  </a:lnTo>
                  <a:lnTo>
                    <a:pt x="22130" y="4426"/>
                  </a:lnTo>
                  <a:lnTo>
                    <a:pt x="22351" y="4205"/>
                  </a:lnTo>
                  <a:lnTo>
                    <a:pt x="22517" y="3983"/>
                  </a:lnTo>
                  <a:lnTo>
                    <a:pt x="22517" y="3651"/>
                  </a:lnTo>
                  <a:lnTo>
                    <a:pt x="22407" y="3375"/>
                  </a:lnTo>
                  <a:lnTo>
                    <a:pt x="22241" y="3154"/>
                  </a:lnTo>
                  <a:lnTo>
                    <a:pt x="22075" y="2932"/>
                  </a:lnTo>
                  <a:lnTo>
                    <a:pt x="21798" y="2766"/>
                  </a:lnTo>
                  <a:lnTo>
                    <a:pt x="21577" y="2600"/>
                  </a:lnTo>
                  <a:lnTo>
                    <a:pt x="20968" y="2379"/>
                  </a:lnTo>
                  <a:lnTo>
                    <a:pt x="20304" y="2213"/>
                  </a:lnTo>
                  <a:lnTo>
                    <a:pt x="19640" y="2102"/>
                  </a:lnTo>
                  <a:lnTo>
                    <a:pt x="18977" y="2102"/>
                  </a:lnTo>
                  <a:lnTo>
                    <a:pt x="18423" y="2213"/>
                  </a:lnTo>
                  <a:lnTo>
                    <a:pt x="18147" y="2324"/>
                  </a:lnTo>
                  <a:lnTo>
                    <a:pt x="17925" y="2434"/>
                  </a:lnTo>
                  <a:lnTo>
                    <a:pt x="8078" y="8243"/>
                  </a:lnTo>
                  <a:lnTo>
                    <a:pt x="6031" y="7026"/>
                  </a:lnTo>
                  <a:lnTo>
                    <a:pt x="6418" y="6750"/>
                  </a:lnTo>
                  <a:lnTo>
                    <a:pt x="6750" y="6418"/>
                  </a:lnTo>
                  <a:lnTo>
                    <a:pt x="7027" y="6086"/>
                  </a:lnTo>
                  <a:lnTo>
                    <a:pt x="7248" y="5698"/>
                  </a:lnTo>
                  <a:lnTo>
                    <a:pt x="7469" y="5256"/>
                  </a:lnTo>
                  <a:lnTo>
                    <a:pt x="7635" y="4813"/>
                  </a:lnTo>
                  <a:lnTo>
                    <a:pt x="7690" y="4315"/>
                  </a:lnTo>
                  <a:lnTo>
                    <a:pt x="7746" y="3873"/>
                  </a:lnTo>
                  <a:lnTo>
                    <a:pt x="7746" y="3430"/>
                  </a:lnTo>
                  <a:lnTo>
                    <a:pt x="7635" y="3098"/>
                  </a:lnTo>
                  <a:lnTo>
                    <a:pt x="7580" y="2711"/>
                  </a:lnTo>
                  <a:lnTo>
                    <a:pt x="7414" y="2324"/>
                  </a:lnTo>
                  <a:lnTo>
                    <a:pt x="7248" y="1992"/>
                  </a:lnTo>
                  <a:lnTo>
                    <a:pt x="7082" y="1715"/>
                  </a:lnTo>
                  <a:lnTo>
                    <a:pt x="6861" y="1383"/>
                  </a:lnTo>
                  <a:lnTo>
                    <a:pt x="6584" y="1107"/>
                  </a:lnTo>
                  <a:lnTo>
                    <a:pt x="6307" y="885"/>
                  </a:lnTo>
                  <a:lnTo>
                    <a:pt x="6031" y="664"/>
                  </a:lnTo>
                  <a:lnTo>
                    <a:pt x="5699" y="443"/>
                  </a:lnTo>
                  <a:lnTo>
                    <a:pt x="5367" y="277"/>
                  </a:lnTo>
                  <a:lnTo>
                    <a:pt x="5035" y="166"/>
                  </a:lnTo>
                  <a:lnTo>
                    <a:pt x="4648" y="55"/>
                  </a:lnTo>
                  <a:lnTo>
                    <a:pt x="4260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0;p1"/>
            <p:cNvSpPr/>
            <p:nvPr/>
          </p:nvSpPr>
          <p:spPr>
            <a:xfrm rot="6276760">
              <a:off x="8224420" y="306479"/>
              <a:ext cx="163221" cy="256843"/>
            </a:xfrm>
            <a:custGeom>
              <a:avLst/>
              <a:gdLst/>
              <a:ahLst/>
              <a:cxnLst/>
              <a:rect l="l" t="t" r="r" b="b"/>
              <a:pathLst>
                <a:path w="13888" h="21854" extrusionOk="0">
                  <a:moveTo>
                    <a:pt x="9295" y="1550"/>
                  </a:moveTo>
                  <a:lnTo>
                    <a:pt x="9295" y="4371"/>
                  </a:lnTo>
                  <a:lnTo>
                    <a:pt x="8742" y="4205"/>
                  </a:lnTo>
                  <a:lnTo>
                    <a:pt x="8134" y="4095"/>
                  </a:lnTo>
                  <a:lnTo>
                    <a:pt x="7580" y="3984"/>
                  </a:lnTo>
                  <a:lnTo>
                    <a:pt x="6363" y="3984"/>
                  </a:lnTo>
                  <a:lnTo>
                    <a:pt x="5755" y="4095"/>
                  </a:lnTo>
                  <a:lnTo>
                    <a:pt x="5201" y="4205"/>
                  </a:lnTo>
                  <a:lnTo>
                    <a:pt x="4648" y="4371"/>
                  </a:lnTo>
                  <a:lnTo>
                    <a:pt x="4648" y="1550"/>
                  </a:lnTo>
                  <a:close/>
                  <a:moveTo>
                    <a:pt x="6529" y="7469"/>
                  </a:moveTo>
                  <a:lnTo>
                    <a:pt x="6197" y="7580"/>
                  </a:lnTo>
                  <a:lnTo>
                    <a:pt x="5976" y="7746"/>
                  </a:lnTo>
                  <a:lnTo>
                    <a:pt x="5810" y="7967"/>
                  </a:lnTo>
                  <a:lnTo>
                    <a:pt x="5755" y="8244"/>
                  </a:lnTo>
                  <a:lnTo>
                    <a:pt x="5755" y="10900"/>
                  </a:lnTo>
                  <a:lnTo>
                    <a:pt x="5755" y="11066"/>
                  </a:lnTo>
                  <a:lnTo>
                    <a:pt x="5810" y="11232"/>
                  </a:lnTo>
                  <a:lnTo>
                    <a:pt x="5921" y="11397"/>
                  </a:lnTo>
                  <a:lnTo>
                    <a:pt x="6031" y="11508"/>
                  </a:lnTo>
                  <a:lnTo>
                    <a:pt x="9074" y="14164"/>
                  </a:lnTo>
                  <a:lnTo>
                    <a:pt x="9351" y="14274"/>
                  </a:lnTo>
                  <a:lnTo>
                    <a:pt x="9627" y="14330"/>
                  </a:lnTo>
                  <a:lnTo>
                    <a:pt x="9738" y="14330"/>
                  </a:lnTo>
                  <a:lnTo>
                    <a:pt x="9904" y="14274"/>
                  </a:lnTo>
                  <a:lnTo>
                    <a:pt x="10070" y="14164"/>
                  </a:lnTo>
                  <a:lnTo>
                    <a:pt x="10181" y="14053"/>
                  </a:lnTo>
                  <a:lnTo>
                    <a:pt x="10346" y="13776"/>
                  </a:lnTo>
                  <a:lnTo>
                    <a:pt x="10346" y="13500"/>
                  </a:lnTo>
                  <a:lnTo>
                    <a:pt x="10291" y="13223"/>
                  </a:lnTo>
                  <a:lnTo>
                    <a:pt x="10125" y="13002"/>
                  </a:lnTo>
                  <a:lnTo>
                    <a:pt x="7304" y="10568"/>
                  </a:lnTo>
                  <a:lnTo>
                    <a:pt x="7304" y="8244"/>
                  </a:lnTo>
                  <a:lnTo>
                    <a:pt x="7248" y="7967"/>
                  </a:lnTo>
                  <a:lnTo>
                    <a:pt x="7082" y="7746"/>
                  </a:lnTo>
                  <a:lnTo>
                    <a:pt x="6806" y="7580"/>
                  </a:lnTo>
                  <a:lnTo>
                    <a:pt x="6529" y="7469"/>
                  </a:lnTo>
                  <a:close/>
                  <a:moveTo>
                    <a:pt x="7525" y="5533"/>
                  </a:moveTo>
                  <a:lnTo>
                    <a:pt x="8023" y="5644"/>
                  </a:lnTo>
                  <a:lnTo>
                    <a:pt x="8576" y="5754"/>
                  </a:lnTo>
                  <a:lnTo>
                    <a:pt x="9074" y="5920"/>
                  </a:lnTo>
                  <a:lnTo>
                    <a:pt x="9517" y="6142"/>
                  </a:lnTo>
                  <a:lnTo>
                    <a:pt x="9959" y="6418"/>
                  </a:lnTo>
                  <a:lnTo>
                    <a:pt x="10402" y="6750"/>
                  </a:lnTo>
                  <a:lnTo>
                    <a:pt x="10789" y="7082"/>
                  </a:lnTo>
                  <a:lnTo>
                    <a:pt x="11121" y="7469"/>
                  </a:lnTo>
                  <a:lnTo>
                    <a:pt x="11453" y="7912"/>
                  </a:lnTo>
                  <a:lnTo>
                    <a:pt x="11730" y="8355"/>
                  </a:lnTo>
                  <a:lnTo>
                    <a:pt x="11951" y="8797"/>
                  </a:lnTo>
                  <a:lnTo>
                    <a:pt x="12117" y="9295"/>
                  </a:lnTo>
                  <a:lnTo>
                    <a:pt x="12228" y="9848"/>
                  </a:lnTo>
                  <a:lnTo>
                    <a:pt x="12338" y="10346"/>
                  </a:lnTo>
                  <a:lnTo>
                    <a:pt x="12338" y="10900"/>
                  </a:lnTo>
                  <a:lnTo>
                    <a:pt x="12338" y="11453"/>
                  </a:lnTo>
                  <a:lnTo>
                    <a:pt x="12228" y="12006"/>
                  </a:lnTo>
                  <a:lnTo>
                    <a:pt x="12117" y="12504"/>
                  </a:lnTo>
                  <a:lnTo>
                    <a:pt x="11951" y="13002"/>
                  </a:lnTo>
                  <a:lnTo>
                    <a:pt x="11730" y="13500"/>
                  </a:lnTo>
                  <a:lnTo>
                    <a:pt x="11453" y="13942"/>
                  </a:lnTo>
                  <a:lnTo>
                    <a:pt x="11121" y="14330"/>
                  </a:lnTo>
                  <a:lnTo>
                    <a:pt x="10789" y="14717"/>
                  </a:lnTo>
                  <a:lnTo>
                    <a:pt x="10402" y="15104"/>
                  </a:lnTo>
                  <a:lnTo>
                    <a:pt x="9959" y="15381"/>
                  </a:lnTo>
                  <a:lnTo>
                    <a:pt x="9517" y="15657"/>
                  </a:lnTo>
                  <a:lnTo>
                    <a:pt x="9074" y="15879"/>
                  </a:lnTo>
                  <a:lnTo>
                    <a:pt x="8576" y="16100"/>
                  </a:lnTo>
                  <a:lnTo>
                    <a:pt x="8023" y="16211"/>
                  </a:lnTo>
                  <a:lnTo>
                    <a:pt x="7525" y="16321"/>
                  </a:lnTo>
                  <a:lnTo>
                    <a:pt x="6418" y="16321"/>
                  </a:lnTo>
                  <a:lnTo>
                    <a:pt x="5865" y="16211"/>
                  </a:lnTo>
                  <a:lnTo>
                    <a:pt x="5367" y="16100"/>
                  </a:lnTo>
                  <a:lnTo>
                    <a:pt x="4869" y="15879"/>
                  </a:lnTo>
                  <a:lnTo>
                    <a:pt x="4371" y="15657"/>
                  </a:lnTo>
                  <a:lnTo>
                    <a:pt x="3929" y="15381"/>
                  </a:lnTo>
                  <a:lnTo>
                    <a:pt x="3542" y="15104"/>
                  </a:lnTo>
                  <a:lnTo>
                    <a:pt x="3154" y="14717"/>
                  </a:lnTo>
                  <a:lnTo>
                    <a:pt x="2767" y="14330"/>
                  </a:lnTo>
                  <a:lnTo>
                    <a:pt x="2490" y="13942"/>
                  </a:lnTo>
                  <a:lnTo>
                    <a:pt x="2214" y="13500"/>
                  </a:lnTo>
                  <a:lnTo>
                    <a:pt x="1993" y="13002"/>
                  </a:lnTo>
                  <a:lnTo>
                    <a:pt x="1771" y="12504"/>
                  </a:lnTo>
                  <a:lnTo>
                    <a:pt x="1661" y="12006"/>
                  </a:lnTo>
                  <a:lnTo>
                    <a:pt x="1550" y="11453"/>
                  </a:lnTo>
                  <a:lnTo>
                    <a:pt x="1550" y="10900"/>
                  </a:lnTo>
                  <a:lnTo>
                    <a:pt x="1550" y="10346"/>
                  </a:lnTo>
                  <a:lnTo>
                    <a:pt x="1661" y="9848"/>
                  </a:lnTo>
                  <a:lnTo>
                    <a:pt x="1771" y="9295"/>
                  </a:lnTo>
                  <a:lnTo>
                    <a:pt x="1993" y="8797"/>
                  </a:lnTo>
                  <a:lnTo>
                    <a:pt x="2214" y="8355"/>
                  </a:lnTo>
                  <a:lnTo>
                    <a:pt x="2490" y="7912"/>
                  </a:lnTo>
                  <a:lnTo>
                    <a:pt x="2767" y="7469"/>
                  </a:lnTo>
                  <a:lnTo>
                    <a:pt x="3154" y="7082"/>
                  </a:lnTo>
                  <a:lnTo>
                    <a:pt x="3542" y="6750"/>
                  </a:lnTo>
                  <a:lnTo>
                    <a:pt x="3929" y="6418"/>
                  </a:lnTo>
                  <a:lnTo>
                    <a:pt x="4371" y="6142"/>
                  </a:lnTo>
                  <a:lnTo>
                    <a:pt x="4869" y="5920"/>
                  </a:lnTo>
                  <a:lnTo>
                    <a:pt x="5367" y="5754"/>
                  </a:lnTo>
                  <a:lnTo>
                    <a:pt x="5865" y="5644"/>
                  </a:lnTo>
                  <a:lnTo>
                    <a:pt x="6418" y="5533"/>
                  </a:lnTo>
                  <a:close/>
                  <a:moveTo>
                    <a:pt x="9295" y="17483"/>
                  </a:moveTo>
                  <a:lnTo>
                    <a:pt x="9295" y="20305"/>
                  </a:lnTo>
                  <a:lnTo>
                    <a:pt x="4648" y="20305"/>
                  </a:lnTo>
                  <a:lnTo>
                    <a:pt x="4648" y="17483"/>
                  </a:lnTo>
                  <a:lnTo>
                    <a:pt x="5201" y="17649"/>
                  </a:lnTo>
                  <a:lnTo>
                    <a:pt x="5755" y="17760"/>
                  </a:lnTo>
                  <a:lnTo>
                    <a:pt x="6363" y="17815"/>
                  </a:lnTo>
                  <a:lnTo>
                    <a:pt x="6972" y="17870"/>
                  </a:lnTo>
                  <a:lnTo>
                    <a:pt x="7580" y="17815"/>
                  </a:lnTo>
                  <a:lnTo>
                    <a:pt x="8134" y="17760"/>
                  </a:lnTo>
                  <a:lnTo>
                    <a:pt x="8742" y="17649"/>
                  </a:lnTo>
                  <a:lnTo>
                    <a:pt x="9295" y="17483"/>
                  </a:lnTo>
                  <a:close/>
                  <a:moveTo>
                    <a:pt x="3874" y="1"/>
                  </a:moveTo>
                  <a:lnTo>
                    <a:pt x="3542" y="56"/>
                  </a:lnTo>
                  <a:lnTo>
                    <a:pt x="3320" y="222"/>
                  </a:lnTo>
                  <a:lnTo>
                    <a:pt x="3154" y="443"/>
                  </a:lnTo>
                  <a:lnTo>
                    <a:pt x="3099" y="775"/>
                  </a:lnTo>
                  <a:lnTo>
                    <a:pt x="3099" y="5146"/>
                  </a:lnTo>
                  <a:lnTo>
                    <a:pt x="2435" y="5644"/>
                  </a:lnTo>
                  <a:lnTo>
                    <a:pt x="1827" y="6252"/>
                  </a:lnTo>
                  <a:lnTo>
                    <a:pt x="1273" y="6861"/>
                  </a:lnTo>
                  <a:lnTo>
                    <a:pt x="831" y="7580"/>
                  </a:lnTo>
                  <a:lnTo>
                    <a:pt x="499" y="8355"/>
                  </a:lnTo>
                  <a:lnTo>
                    <a:pt x="222" y="9185"/>
                  </a:lnTo>
                  <a:lnTo>
                    <a:pt x="56" y="10014"/>
                  </a:lnTo>
                  <a:lnTo>
                    <a:pt x="1" y="10900"/>
                  </a:lnTo>
                  <a:lnTo>
                    <a:pt x="56" y="11785"/>
                  </a:lnTo>
                  <a:lnTo>
                    <a:pt x="222" y="12670"/>
                  </a:lnTo>
                  <a:lnTo>
                    <a:pt x="499" y="13444"/>
                  </a:lnTo>
                  <a:lnTo>
                    <a:pt x="831" y="14219"/>
                  </a:lnTo>
                  <a:lnTo>
                    <a:pt x="1273" y="14938"/>
                  </a:lnTo>
                  <a:lnTo>
                    <a:pt x="1827" y="15602"/>
                  </a:lnTo>
                  <a:lnTo>
                    <a:pt x="2435" y="16211"/>
                  </a:lnTo>
                  <a:lnTo>
                    <a:pt x="3099" y="16709"/>
                  </a:lnTo>
                  <a:lnTo>
                    <a:pt x="3099" y="21079"/>
                  </a:lnTo>
                  <a:lnTo>
                    <a:pt x="3154" y="21356"/>
                  </a:lnTo>
                  <a:lnTo>
                    <a:pt x="3320" y="21632"/>
                  </a:lnTo>
                  <a:lnTo>
                    <a:pt x="3542" y="21798"/>
                  </a:lnTo>
                  <a:lnTo>
                    <a:pt x="3874" y="21854"/>
                  </a:lnTo>
                  <a:lnTo>
                    <a:pt x="10015" y="21854"/>
                  </a:lnTo>
                  <a:lnTo>
                    <a:pt x="10346" y="21798"/>
                  </a:lnTo>
                  <a:lnTo>
                    <a:pt x="10568" y="21632"/>
                  </a:lnTo>
                  <a:lnTo>
                    <a:pt x="10734" y="21356"/>
                  </a:lnTo>
                  <a:lnTo>
                    <a:pt x="10789" y="21079"/>
                  </a:lnTo>
                  <a:lnTo>
                    <a:pt x="10789" y="16709"/>
                  </a:lnTo>
                  <a:lnTo>
                    <a:pt x="11508" y="16211"/>
                  </a:lnTo>
                  <a:lnTo>
                    <a:pt x="12062" y="15602"/>
                  </a:lnTo>
                  <a:lnTo>
                    <a:pt x="12615" y="14938"/>
                  </a:lnTo>
                  <a:lnTo>
                    <a:pt x="13057" y="14219"/>
                  </a:lnTo>
                  <a:lnTo>
                    <a:pt x="13389" y="13444"/>
                  </a:lnTo>
                  <a:lnTo>
                    <a:pt x="13666" y="12670"/>
                  </a:lnTo>
                  <a:lnTo>
                    <a:pt x="13832" y="11785"/>
                  </a:lnTo>
                  <a:lnTo>
                    <a:pt x="13887" y="10900"/>
                  </a:lnTo>
                  <a:lnTo>
                    <a:pt x="13832" y="10014"/>
                  </a:lnTo>
                  <a:lnTo>
                    <a:pt x="13666" y="9185"/>
                  </a:lnTo>
                  <a:lnTo>
                    <a:pt x="13389" y="8355"/>
                  </a:lnTo>
                  <a:lnTo>
                    <a:pt x="13057" y="7580"/>
                  </a:lnTo>
                  <a:lnTo>
                    <a:pt x="12615" y="6861"/>
                  </a:lnTo>
                  <a:lnTo>
                    <a:pt x="12062" y="6252"/>
                  </a:lnTo>
                  <a:lnTo>
                    <a:pt x="11508" y="5644"/>
                  </a:lnTo>
                  <a:lnTo>
                    <a:pt x="10789" y="5146"/>
                  </a:lnTo>
                  <a:lnTo>
                    <a:pt x="10789" y="775"/>
                  </a:lnTo>
                  <a:lnTo>
                    <a:pt x="10734" y="443"/>
                  </a:lnTo>
                  <a:lnTo>
                    <a:pt x="10568" y="222"/>
                  </a:lnTo>
                  <a:lnTo>
                    <a:pt x="10346" y="56"/>
                  </a:lnTo>
                  <a:lnTo>
                    <a:pt x="10015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1"/>
            <p:cNvSpPr/>
            <p:nvPr/>
          </p:nvSpPr>
          <p:spPr>
            <a:xfrm rot="2357159">
              <a:off x="358847" y="180980"/>
              <a:ext cx="256871" cy="173641"/>
            </a:xfrm>
            <a:custGeom>
              <a:avLst/>
              <a:gdLst/>
              <a:ahLst/>
              <a:cxnLst/>
              <a:rect l="l" t="t" r="r" b="b"/>
              <a:pathLst>
                <a:path w="21854" h="14773" extrusionOk="0">
                  <a:moveTo>
                    <a:pt x="19751" y="1495"/>
                  </a:moveTo>
                  <a:lnTo>
                    <a:pt x="19973" y="1605"/>
                  </a:lnTo>
                  <a:lnTo>
                    <a:pt x="10899" y="8189"/>
                  </a:lnTo>
                  <a:lnTo>
                    <a:pt x="1826" y="1605"/>
                  </a:lnTo>
                  <a:lnTo>
                    <a:pt x="2103" y="1495"/>
                  </a:lnTo>
                  <a:close/>
                  <a:moveTo>
                    <a:pt x="20305" y="3265"/>
                  </a:moveTo>
                  <a:lnTo>
                    <a:pt x="20305" y="12670"/>
                  </a:lnTo>
                  <a:lnTo>
                    <a:pt x="20249" y="12891"/>
                  </a:lnTo>
                  <a:lnTo>
                    <a:pt x="20139" y="13057"/>
                  </a:lnTo>
                  <a:lnTo>
                    <a:pt x="19973" y="13168"/>
                  </a:lnTo>
                  <a:lnTo>
                    <a:pt x="19751" y="13223"/>
                  </a:lnTo>
                  <a:lnTo>
                    <a:pt x="2103" y="13223"/>
                  </a:lnTo>
                  <a:lnTo>
                    <a:pt x="1882" y="13168"/>
                  </a:lnTo>
                  <a:lnTo>
                    <a:pt x="1716" y="13057"/>
                  </a:lnTo>
                  <a:lnTo>
                    <a:pt x="1605" y="12891"/>
                  </a:lnTo>
                  <a:lnTo>
                    <a:pt x="1550" y="12670"/>
                  </a:lnTo>
                  <a:lnTo>
                    <a:pt x="1550" y="3265"/>
                  </a:lnTo>
                  <a:lnTo>
                    <a:pt x="10457" y="9738"/>
                  </a:lnTo>
                  <a:lnTo>
                    <a:pt x="10678" y="9849"/>
                  </a:lnTo>
                  <a:lnTo>
                    <a:pt x="10899" y="9904"/>
                  </a:lnTo>
                  <a:lnTo>
                    <a:pt x="11176" y="9849"/>
                  </a:lnTo>
                  <a:lnTo>
                    <a:pt x="11397" y="9738"/>
                  </a:lnTo>
                  <a:lnTo>
                    <a:pt x="20305" y="3265"/>
                  </a:lnTo>
                  <a:close/>
                  <a:moveTo>
                    <a:pt x="1660" y="1"/>
                  </a:moveTo>
                  <a:lnTo>
                    <a:pt x="1273" y="167"/>
                  </a:lnTo>
                  <a:lnTo>
                    <a:pt x="941" y="333"/>
                  </a:lnTo>
                  <a:lnTo>
                    <a:pt x="609" y="609"/>
                  </a:lnTo>
                  <a:lnTo>
                    <a:pt x="332" y="886"/>
                  </a:lnTo>
                  <a:lnTo>
                    <a:pt x="166" y="1273"/>
                  </a:lnTo>
                  <a:lnTo>
                    <a:pt x="56" y="1661"/>
                  </a:lnTo>
                  <a:lnTo>
                    <a:pt x="0" y="2048"/>
                  </a:lnTo>
                  <a:lnTo>
                    <a:pt x="0" y="12670"/>
                  </a:lnTo>
                  <a:lnTo>
                    <a:pt x="56" y="13113"/>
                  </a:lnTo>
                  <a:lnTo>
                    <a:pt x="166" y="13500"/>
                  </a:lnTo>
                  <a:lnTo>
                    <a:pt x="332" y="13832"/>
                  </a:lnTo>
                  <a:lnTo>
                    <a:pt x="609" y="14164"/>
                  </a:lnTo>
                  <a:lnTo>
                    <a:pt x="941" y="14385"/>
                  </a:lnTo>
                  <a:lnTo>
                    <a:pt x="1273" y="14606"/>
                  </a:lnTo>
                  <a:lnTo>
                    <a:pt x="1660" y="14717"/>
                  </a:lnTo>
                  <a:lnTo>
                    <a:pt x="2103" y="14772"/>
                  </a:lnTo>
                  <a:lnTo>
                    <a:pt x="19751" y="14772"/>
                  </a:lnTo>
                  <a:lnTo>
                    <a:pt x="20194" y="14717"/>
                  </a:lnTo>
                  <a:lnTo>
                    <a:pt x="20581" y="14606"/>
                  </a:lnTo>
                  <a:lnTo>
                    <a:pt x="20913" y="14385"/>
                  </a:lnTo>
                  <a:lnTo>
                    <a:pt x="21245" y="14164"/>
                  </a:lnTo>
                  <a:lnTo>
                    <a:pt x="21466" y="13832"/>
                  </a:lnTo>
                  <a:lnTo>
                    <a:pt x="21688" y="13500"/>
                  </a:lnTo>
                  <a:lnTo>
                    <a:pt x="21798" y="13113"/>
                  </a:lnTo>
                  <a:lnTo>
                    <a:pt x="21854" y="12670"/>
                  </a:lnTo>
                  <a:lnTo>
                    <a:pt x="21854" y="2048"/>
                  </a:lnTo>
                  <a:lnTo>
                    <a:pt x="21798" y="1661"/>
                  </a:lnTo>
                  <a:lnTo>
                    <a:pt x="21688" y="1273"/>
                  </a:lnTo>
                  <a:lnTo>
                    <a:pt x="21466" y="886"/>
                  </a:lnTo>
                  <a:lnTo>
                    <a:pt x="21245" y="609"/>
                  </a:lnTo>
                  <a:lnTo>
                    <a:pt x="20913" y="333"/>
                  </a:lnTo>
                  <a:lnTo>
                    <a:pt x="20581" y="167"/>
                  </a:lnTo>
                  <a:lnTo>
                    <a:pt x="20194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1"/>
            <p:cNvSpPr/>
            <p:nvPr/>
          </p:nvSpPr>
          <p:spPr>
            <a:xfrm rot="5239795">
              <a:off x="2893367" y="12366"/>
              <a:ext cx="173612" cy="256833"/>
            </a:xfrm>
            <a:custGeom>
              <a:avLst/>
              <a:gdLst/>
              <a:ahLst/>
              <a:cxnLst/>
              <a:rect l="l" t="t" r="r" b="b"/>
              <a:pathLst>
                <a:path w="14772" h="21853" extrusionOk="0">
                  <a:moveTo>
                    <a:pt x="7192" y="4315"/>
                  </a:moveTo>
                  <a:lnTo>
                    <a:pt x="7026" y="4371"/>
                  </a:lnTo>
                  <a:lnTo>
                    <a:pt x="6750" y="4537"/>
                  </a:lnTo>
                  <a:lnTo>
                    <a:pt x="6584" y="4813"/>
                  </a:lnTo>
                  <a:lnTo>
                    <a:pt x="6528" y="4979"/>
                  </a:lnTo>
                  <a:lnTo>
                    <a:pt x="6473" y="5145"/>
                  </a:lnTo>
                  <a:lnTo>
                    <a:pt x="6473" y="6916"/>
                  </a:lnTo>
                  <a:lnTo>
                    <a:pt x="6528" y="7137"/>
                  </a:lnTo>
                  <a:lnTo>
                    <a:pt x="6584" y="7303"/>
                  </a:lnTo>
                  <a:lnTo>
                    <a:pt x="6750" y="7579"/>
                  </a:lnTo>
                  <a:lnTo>
                    <a:pt x="7026" y="7745"/>
                  </a:lnTo>
                  <a:lnTo>
                    <a:pt x="7192" y="7801"/>
                  </a:lnTo>
                  <a:lnTo>
                    <a:pt x="7580" y="7801"/>
                  </a:lnTo>
                  <a:lnTo>
                    <a:pt x="7746" y="7745"/>
                  </a:lnTo>
                  <a:lnTo>
                    <a:pt x="8022" y="7579"/>
                  </a:lnTo>
                  <a:lnTo>
                    <a:pt x="8188" y="7303"/>
                  </a:lnTo>
                  <a:lnTo>
                    <a:pt x="8244" y="7137"/>
                  </a:lnTo>
                  <a:lnTo>
                    <a:pt x="8244" y="6916"/>
                  </a:lnTo>
                  <a:lnTo>
                    <a:pt x="8244" y="5145"/>
                  </a:lnTo>
                  <a:lnTo>
                    <a:pt x="8244" y="4979"/>
                  </a:lnTo>
                  <a:lnTo>
                    <a:pt x="8188" y="4813"/>
                  </a:lnTo>
                  <a:lnTo>
                    <a:pt x="8022" y="4537"/>
                  </a:lnTo>
                  <a:lnTo>
                    <a:pt x="7746" y="4371"/>
                  </a:lnTo>
                  <a:lnTo>
                    <a:pt x="7580" y="4315"/>
                  </a:lnTo>
                  <a:close/>
                  <a:moveTo>
                    <a:pt x="9184" y="1549"/>
                  </a:moveTo>
                  <a:lnTo>
                    <a:pt x="9627" y="1604"/>
                  </a:lnTo>
                  <a:lnTo>
                    <a:pt x="10069" y="1715"/>
                  </a:lnTo>
                  <a:lnTo>
                    <a:pt x="10457" y="1881"/>
                  </a:lnTo>
                  <a:lnTo>
                    <a:pt x="10844" y="2102"/>
                  </a:lnTo>
                  <a:lnTo>
                    <a:pt x="11231" y="2324"/>
                  </a:lnTo>
                  <a:lnTo>
                    <a:pt x="11563" y="2545"/>
                  </a:lnTo>
                  <a:lnTo>
                    <a:pt x="11895" y="2877"/>
                  </a:lnTo>
                  <a:lnTo>
                    <a:pt x="12172" y="3154"/>
                  </a:lnTo>
                  <a:lnTo>
                    <a:pt x="12448" y="3541"/>
                  </a:lnTo>
                  <a:lnTo>
                    <a:pt x="12669" y="3873"/>
                  </a:lnTo>
                  <a:lnTo>
                    <a:pt x="12891" y="4315"/>
                  </a:lnTo>
                  <a:lnTo>
                    <a:pt x="13001" y="4703"/>
                  </a:lnTo>
                  <a:lnTo>
                    <a:pt x="13112" y="5145"/>
                  </a:lnTo>
                  <a:lnTo>
                    <a:pt x="13223" y="5588"/>
                  </a:lnTo>
                  <a:lnTo>
                    <a:pt x="13223" y="6030"/>
                  </a:lnTo>
                  <a:lnTo>
                    <a:pt x="13223" y="15767"/>
                  </a:lnTo>
                  <a:lnTo>
                    <a:pt x="13223" y="16210"/>
                  </a:lnTo>
                  <a:lnTo>
                    <a:pt x="13112" y="16653"/>
                  </a:lnTo>
                  <a:lnTo>
                    <a:pt x="13001" y="17095"/>
                  </a:lnTo>
                  <a:lnTo>
                    <a:pt x="12891" y="17538"/>
                  </a:lnTo>
                  <a:lnTo>
                    <a:pt x="12669" y="17925"/>
                  </a:lnTo>
                  <a:lnTo>
                    <a:pt x="12448" y="18312"/>
                  </a:lnTo>
                  <a:lnTo>
                    <a:pt x="12172" y="18644"/>
                  </a:lnTo>
                  <a:lnTo>
                    <a:pt x="11895" y="18976"/>
                  </a:lnTo>
                  <a:lnTo>
                    <a:pt x="11563" y="19253"/>
                  </a:lnTo>
                  <a:lnTo>
                    <a:pt x="11231" y="19529"/>
                  </a:lnTo>
                  <a:lnTo>
                    <a:pt x="10844" y="19751"/>
                  </a:lnTo>
                  <a:lnTo>
                    <a:pt x="10457" y="19917"/>
                  </a:lnTo>
                  <a:lnTo>
                    <a:pt x="10069" y="20083"/>
                  </a:lnTo>
                  <a:lnTo>
                    <a:pt x="9627" y="20193"/>
                  </a:lnTo>
                  <a:lnTo>
                    <a:pt x="9184" y="20249"/>
                  </a:lnTo>
                  <a:lnTo>
                    <a:pt x="8686" y="20304"/>
                  </a:lnTo>
                  <a:lnTo>
                    <a:pt x="6031" y="20304"/>
                  </a:lnTo>
                  <a:lnTo>
                    <a:pt x="5588" y="20249"/>
                  </a:lnTo>
                  <a:lnTo>
                    <a:pt x="5145" y="20193"/>
                  </a:lnTo>
                  <a:lnTo>
                    <a:pt x="4703" y="20083"/>
                  </a:lnTo>
                  <a:lnTo>
                    <a:pt x="4316" y="19917"/>
                  </a:lnTo>
                  <a:lnTo>
                    <a:pt x="3873" y="19751"/>
                  </a:lnTo>
                  <a:lnTo>
                    <a:pt x="3541" y="19529"/>
                  </a:lnTo>
                  <a:lnTo>
                    <a:pt x="3154" y="19253"/>
                  </a:lnTo>
                  <a:lnTo>
                    <a:pt x="2877" y="18976"/>
                  </a:lnTo>
                  <a:lnTo>
                    <a:pt x="2545" y="18644"/>
                  </a:lnTo>
                  <a:lnTo>
                    <a:pt x="2324" y="18312"/>
                  </a:lnTo>
                  <a:lnTo>
                    <a:pt x="2103" y="17925"/>
                  </a:lnTo>
                  <a:lnTo>
                    <a:pt x="1881" y="17538"/>
                  </a:lnTo>
                  <a:lnTo>
                    <a:pt x="1715" y="17095"/>
                  </a:lnTo>
                  <a:lnTo>
                    <a:pt x="1605" y="16653"/>
                  </a:lnTo>
                  <a:lnTo>
                    <a:pt x="1549" y="16210"/>
                  </a:lnTo>
                  <a:lnTo>
                    <a:pt x="1549" y="15767"/>
                  </a:lnTo>
                  <a:lnTo>
                    <a:pt x="1549" y="6030"/>
                  </a:lnTo>
                  <a:lnTo>
                    <a:pt x="1549" y="5588"/>
                  </a:lnTo>
                  <a:lnTo>
                    <a:pt x="1605" y="5145"/>
                  </a:lnTo>
                  <a:lnTo>
                    <a:pt x="1715" y="4703"/>
                  </a:lnTo>
                  <a:lnTo>
                    <a:pt x="1881" y="4315"/>
                  </a:lnTo>
                  <a:lnTo>
                    <a:pt x="2103" y="3873"/>
                  </a:lnTo>
                  <a:lnTo>
                    <a:pt x="2324" y="3541"/>
                  </a:lnTo>
                  <a:lnTo>
                    <a:pt x="2545" y="3154"/>
                  </a:lnTo>
                  <a:lnTo>
                    <a:pt x="2877" y="2877"/>
                  </a:lnTo>
                  <a:lnTo>
                    <a:pt x="3154" y="2545"/>
                  </a:lnTo>
                  <a:lnTo>
                    <a:pt x="3541" y="2324"/>
                  </a:lnTo>
                  <a:lnTo>
                    <a:pt x="3873" y="2102"/>
                  </a:lnTo>
                  <a:lnTo>
                    <a:pt x="4316" y="1881"/>
                  </a:lnTo>
                  <a:lnTo>
                    <a:pt x="4703" y="1715"/>
                  </a:lnTo>
                  <a:lnTo>
                    <a:pt x="5145" y="1604"/>
                  </a:lnTo>
                  <a:lnTo>
                    <a:pt x="5588" y="1549"/>
                  </a:lnTo>
                  <a:close/>
                  <a:moveTo>
                    <a:pt x="5422" y="0"/>
                  </a:moveTo>
                  <a:lnTo>
                    <a:pt x="4813" y="111"/>
                  </a:lnTo>
                  <a:lnTo>
                    <a:pt x="4260" y="277"/>
                  </a:lnTo>
                  <a:lnTo>
                    <a:pt x="3707" y="443"/>
                  </a:lnTo>
                  <a:lnTo>
                    <a:pt x="3154" y="719"/>
                  </a:lnTo>
                  <a:lnTo>
                    <a:pt x="2656" y="1051"/>
                  </a:lnTo>
                  <a:lnTo>
                    <a:pt x="2213" y="1383"/>
                  </a:lnTo>
                  <a:lnTo>
                    <a:pt x="1771" y="1770"/>
                  </a:lnTo>
                  <a:lnTo>
                    <a:pt x="1383" y="2213"/>
                  </a:lnTo>
                  <a:lnTo>
                    <a:pt x="1051" y="2656"/>
                  </a:lnTo>
                  <a:lnTo>
                    <a:pt x="719" y="3154"/>
                  </a:lnTo>
                  <a:lnTo>
                    <a:pt x="443" y="3707"/>
                  </a:lnTo>
                  <a:lnTo>
                    <a:pt x="277" y="4260"/>
                  </a:lnTo>
                  <a:lnTo>
                    <a:pt x="111" y="4813"/>
                  </a:lnTo>
                  <a:lnTo>
                    <a:pt x="0" y="5422"/>
                  </a:lnTo>
                  <a:lnTo>
                    <a:pt x="0" y="6030"/>
                  </a:lnTo>
                  <a:lnTo>
                    <a:pt x="0" y="15767"/>
                  </a:lnTo>
                  <a:lnTo>
                    <a:pt x="0" y="16376"/>
                  </a:lnTo>
                  <a:lnTo>
                    <a:pt x="111" y="16984"/>
                  </a:lnTo>
                  <a:lnTo>
                    <a:pt x="277" y="17593"/>
                  </a:lnTo>
                  <a:lnTo>
                    <a:pt x="443" y="18146"/>
                  </a:lnTo>
                  <a:lnTo>
                    <a:pt x="719" y="18644"/>
                  </a:lnTo>
                  <a:lnTo>
                    <a:pt x="1051" y="19142"/>
                  </a:lnTo>
                  <a:lnTo>
                    <a:pt x="1383" y="19640"/>
                  </a:lnTo>
                  <a:lnTo>
                    <a:pt x="1771" y="20027"/>
                  </a:lnTo>
                  <a:lnTo>
                    <a:pt x="2213" y="20470"/>
                  </a:lnTo>
                  <a:lnTo>
                    <a:pt x="2656" y="20802"/>
                  </a:lnTo>
                  <a:lnTo>
                    <a:pt x="3154" y="21078"/>
                  </a:lnTo>
                  <a:lnTo>
                    <a:pt x="3707" y="21355"/>
                  </a:lnTo>
                  <a:lnTo>
                    <a:pt x="4260" y="21576"/>
                  </a:lnTo>
                  <a:lnTo>
                    <a:pt x="4813" y="21687"/>
                  </a:lnTo>
                  <a:lnTo>
                    <a:pt x="5422" y="21798"/>
                  </a:lnTo>
                  <a:lnTo>
                    <a:pt x="6031" y="21853"/>
                  </a:lnTo>
                  <a:lnTo>
                    <a:pt x="8686" y="21853"/>
                  </a:lnTo>
                  <a:lnTo>
                    <a:pt x="9350" y="21798"/>
                  </a:lnTo>
                  <a:lnTo>
                    <a:pt x="9903" y="21687"/>
                  </a:lnTo>
                  <a:lnTo>
                    <a:pt x="10512" y="21576"/>
                  </a:lnTo>
                  <a:lnTo>
                    <a:pt x="11065" y="21355"/>
                  </a:lnTo>
                  <a:lnTo>
                    <a:pt x="11618" y="21078"/>
                  </a:lnTo>
                  <a:lnTo>
                    <a:pt x="12116" y="20802"/>
                  </a:lnTo>
                  <a:lnTo>
                    <a:pt x="12559" y="20470"/>
                  </a:lnTo>
                  <a:lnTo>
                    <a:pt x="13001" y="20027"/>
                  </a:lnTo>
                  <a:lnTo>
                    <a:pt x="13389" y="19640"/>
                  </a:lnTo>
                  <a:lnTo>
                    <a:pt x="13721" y="19142"/>
                  </a:lnTo>
                  <a:lnTo>
                    <a:pt x="14053" y="18644"/>
                  </a:lnTo>
                  <a:lnTo>
                    <a:pt x="14274" y="18146"/>
                  </a:lnTo>
                  <a:lnTo>
                    <a:pt x="14495" y="17593"/>
                  </a:lnTo>
                  <a:lnTo>
                    <a:pt x="14661" y="16984"/>
                  </a:lnTo>
                  <a:lnTo>
                    <a:pt x="14716" y="16376"/>
                  </a:lnTo>
                  <a:lnTo>
                    <a:pt x="14772" y="15767"/>
                  </a:lnTo>
                  <a:lnTo>
                    <a:pt x="14772" y="6030"/>
                  </a:lnTo>
                  <a:lnTo>
                    <a:pt x="14716" y="5422"/>
                  </a:lnTo>
                  <a:lnTo>
                    <a:pt x="14661" y="4813"/>
                  </a:lnTo>
                  <a:lnTo>
                    <a:pt x="14495" y="4260"/>
                  </a:lnTo>
                  <a:lnTo>
                    <a:pt x="14274" y="3707"/>
                  </a:lnTo>
                  <a:lnTo>
                    <a:pt x="14053" y="3154"/>
                  </a:lnTo>
                  <a:lnTo>
                    <a:pt x="13721" y="2656"/>
                  </a:lnTo>
                  <a:lnTo>
                    <a:pt x="13389" y="2213"/>
                  </a:lnTo>
                  <a:lnTo>
                    <a:pt x="13001" y="1770"/>
                  </a:lnTo>
                  <a:lnTo>
                    <a:pt x="12559" y="1383"/>
                  </a:lnTo>
                  <a:lnTo>
                    <a:pt x="12116" y="1051"/>
                  </a:lnTo>
                  <a:lnTo>
                    <a:pt x="11618" y="719"/>
                  </a:lnTo>
                  <a:lnTo>
                    <a:pt x="11065" y="443"/>
                  </a:lnTo>
                  <a:lnTo>
                    <a:pt x="10512" y="277"/>
                  </a:lnTo>
                  <a:lnTo>
                    <a:pt x="9903" y="111"/>
                  </a:lnTo>
                  <a:lnTo>
                    <a:pt x="9350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1"/>
            <p:cNvSpPr/>
            <p:nvPr/>
          </p:nvSpPr>
          <p:spPr>
            <a:xfrm>
              <a:off x="3301666" y="-175575"/>
              <a:ext cx="121603" cy="256839"/>
            </a:xfrm>
            <a:custGeom>
              <a:avLst/>
              <a:gdLst/>
              <a:ahLst/>
              <a:cxnLst/>
              <a:rect l="l" t="t" r="r" b="b"/>
              <a:pathLst>
                <a:path w="10347" h="21854" extrusionOk="0">
                  <a:moveTo>
                    <a:pt x="4095" y="2103"/>
                  </a:moveTo>
                  <a:lnTo>
                    <a:pt x="3984" y="2213"/>
                  </a:lnTo>
                  <a:lnTo>
                    <a:pt x="3874" y="2324"/>
                  </a:lnTo>
                  <a:lnTo>
                    <a:pt x="3874" y="2545"/>
                  </a:lnTo>
                  <a:lnTo>
                    <a:pt x="3874" y="3430"/>
                  </a:lnTo>
                  <a:lnTo>
                    <a:pt x="3874" y="3596"/>
                  </a:lnTo>
                  <a:lnTo>
                    <a:pt x="3984" y="3707"/>
                  </a:lnTo>
                  <a:lnTo>
                    <a:pt x="4095" y="3818"/>
                  </a:lnTo>
                  <a:lnTo>
                    <a:pt x="4482" y="3818"/>
                  </a:lnTo>
                  <a:lnTo>
                    <a:pt x="4593" y="3707"/>
                  </a:lnTo>
                  <a:lnTo>
                    <a:pt x="4703" y="3596"/>
                  </a:lnTo>
                  <a:lnTo>
                    <a:pt x="4759" y="3430"/>
                  </a:lnTo>
                  <a:lnTo>
                    <a:pt x="4759" y="2545"/>
                  </a:lnTo>
                  <a:lnTo>
                    <a:pt x="4703" y="2324"/>
                  </a:lnTo>
                  <a:lnTo>
                    <a:pt x="4593" y="2213"/>
                  </a:lnTo>
                  <a:lnTo>
                    <a:pt x="4482" y="2103"/>
                  </a:lnTo>
                  <a:close/>
                  <a:moveTo>
                    <a:pt x="5865" y="2103"/>
                  </a:moveTo>
                  <a:lnTo>
                    <a:pt x="5755" y="2213"/>
                  </a:lnTo>
                  <a:lnTo>
                    <a:pt x="5644" y="2324"/>
                  </a:lnTo>
                  <a:lnTo>
                    <a:pt x="5644" y="2545"/>
                  </a:lnTo>
                  <a:lnTo>
                    <a:pt x="5644" y="3430"/>
                  </a:lnTo>
                  <a:lnTo>
                    <a:pt x="5644" y="3596"/>
                  </a:lnTo>
                  <a:lnTo>
                    <a:pt x="5755" y="3707"/>
                  </a:lnTo>
                  <a:lnTo>
                    <a:pt x="5865" y="3818"/>
                  </a:lnTo>
                  <a:lnTo>
                    <a:pt x="6252" y="3818"/>
                  </a:lnTo>
                  <a:lnTo>
                    <a:pt x="6363" y="3707"/>
                  </a:lnTo>
                  <a:lnTo>
                    <a:pt x="6474" y="3596"/>
                  </a:lnTo>
                  <a:lnTo>
                    <a:pt x="6474" y="3430"/>
                  </a:lnTo>
                  <a:lnTo>
                    <a:pt x="6474" y="2545"/>
                  </a:lnTo>
                  <a:lnTo>
                    <a:pt x="6474" y="2324"/>
                  </a:lnTo>
                  <a:lnTo>
                    <a:pt x="6363" y="2213"/>
                  </a:lnTo>
                  <a:lnTo>
                    <a:pt x="6252" y="2103"/>
                  </a:lnTo>
                  <a:close/>
                  <a:moveTo>
                    <a:pt x="7027" y="1549"/>
                  </a:moveTo>
                  <a:lnTo>
                    <a:pt x="7027" y="4371"/>
                  </a:lnTo>
                  <a:lnTo>
                    <a:pt x="3320" y="4371"/>
                  </a:lnTo>
                  <a:lnTo>
                    <a:pt x="3320" y="1549"/>
                  </a:lnTo>
                  <a:close/>
                  <a:moveTo>
                    <a:pt x="3431" y="7027"/>
                  </a:moveTo>
                  <a:lnTo>
                    <a:pt x="3099" y="7082"/>
                  </a:lnTo>
                  <a:lnTo>
                    <a:pt x="2878" y="7248"/>
                  </a:lnTo>
                  <a:lnTo>
                    <a:pt x="2712" y="7524"/>
                  </a:lnTo>
                  <a:lnTo>
                    <a:pt x="2656" y="7801"/>
                  </a:lnTo>
                  <a:lnTo>
                    <a:pt x="2712" y="8133"/>
                  </a:lnTo>
                  <a:lnTo>
                    <a:pt x="2878" y="8354"/>
                  </a:lnTo>
                  <a:lnTo>
                    <a:pt x="3099" y="8520"/>
                  </a:lnTo>
                  <a:lnTo>
                    <a:pt x="3431" y="8576"/>
                  </a:lnTo>
                  <a:lnTo>
                    <a:pt x="6916" y="8576"/>
                  </a:lnTo>
                  <a:lnTo>
                    <a:pt x="7248" y="8520"/>
                  </a:lnTo>
                  <a:lnTo>
                    <a:pt x="7470" y="8354"/>
                  </a:lnTo>
                  <a:lnTo>
                    <a:pt x="7636" y="8133"/>
                  </a:lnTo>
                  <a:lnTo>
                    <a:pt x="7691" y="7801"/>
                  </a:lnTo>
                  <a:lnTo>
                    <a:pt x="7636" y="7524"/>
                  </a:lnTo>
                  <a:lnTo>
                    <a:pt x="7470" y="7248"/>
                  </a:lnTo>
                  <a:lnTo>
                    <a:pt x="7248" y="7082"/>
                  </a:lnTo>
                  <a:lnTo>
                    <a:pt x="6916" y="7027"/>
                  </a:lnTo>
                  <a:close/>
                  <a:moveTo>
                    <a:pt x="8797" y="5920"/>
                  </a:moveTo>
                  <a:lnTo>
                    <a:pt x="8797" y="17538"/>
                  </a:lnTo>
                  <a:lnTo>
                    <a:pt x="8742" y="18091"/>
                  </a:lnTo>
                  <a:lnTo>
                    <a:pt x="8576" y="18589"/>
                  </a:lnTo>
                  <a:lnTo>
                    <a:pt x="8355" y="19087"/>
                  </a:lnTo>
                  <a:lnTo>
                    <a:pt x="8023" y="19474"/>
                  </a:lnTo>
                  <a:lnTo>
                    <a:pt x="7580" y="19806"/>
                  </a:lnTo>
                  <a:lnTo>
                    <a:pt x="7138" y="20083"/>
                  </a:lnTo>
                  <a:lnTo>
                    <a:pt x="6640" y="20249"/>
                  </a:lnTo>
                  <a:lnTo>
                    <a:pt x="6087" y="20304"/>
                  </a:lnTo>
                  <a:lnTo>
                    <a:pt x="4316" y="20304"/>
                  </a:lnTo>
                  <a:lnTo>
                    <a:pt x="3763" y="20249"/>
                  </a:lnTo>
                  <a:lnTo>
                    <a:pt x="3210" y="20083"/>
                  </a:lnTo>
                  <a:lnTo>
                    <a:pt x="2767" y="19806"/>
                  </a:lnTo>
                  <a:lnTo>
                    <a:pt x="2324" y="19474"/>
                  </a:lnTo>
                  <a:lnTo>
                    <a:pt x="1993" y="19087"/>
                  </a:lnTo>
                  <a:lnTo>
                    <a:pt x="1771" y="18589"/>
                  </a:lnTo>
                  <a:lnTo>
                    <a:pt x="1605" y="18091"/>
                  </a:lnTo>
                  <a:lnTo>
                    <a:pt x="1550" y="17538"/>
                  </a:lnTo>
                  <a:lnTo>
                    <a:pt x="1550" y="5920"/>
                  </a:lnTo>
                  <a:close/>
                  <a:moveTo>
                    <a:pt x="2546" y="0"/>
                  </a:moveTo>
                  <a:lnTo>
                    <a:pt x="2214" y="56"/>
                  </a:lnTo>
                  <a:lnTo>
                    <a:pt x="1993" y="222"/>
                  </a:lnTo>
                  <a:lnTo>
                    <a:pt x="1827" y="443"/>
                  </a:lnTo>
                  <a:lnTo>
                    <a:pt x="1771" y="775"/>
                  </a:lnTo>
                  <a:lnTo>
                    <a:pt x="1771" y="4371"/>
                  </a:lnTo>
                  <a:lnTo>
                    <a:pt x="775" y="4371"/>
                  </a:lnTo>
                  <a:lnTo>
                    <a:pt x="443" y="4482"/>
                  </a:lnTo>
                  <a:lnTo>
                    <a:pt x="222" y="4648"/>
                  </a:lnTo>
                  <a:lnTo>
                    <a:pt x="56" y="4869"/>
                  </a:lnTo>
                  <a:lnTo>
                    <a:pt x="1" y="5146"/>
                  </a:lnTo>
                  <a:lnTo>
                    <a:pt x="1" y="17538"/>
                  </a:lnTo>
                  <a:lnTo>
                    <a:pt x="1" y="17981"/>
                  </a:lnTo>
                  <a:lnTo>
                    <a:pt x="56" y="18368"/>
                  </a:lnTo>
                  <a:lnTo>
                    <a:pt x="167" y="18811"/>
                  </a:lnTo>
                  <a:lnTo>
                    <a:pt x="333" y="19198"/>
                  </a:lnTo>
                  <a:lnTo>
                    <a:pt x="499" y="19585"/>
                  </a:lnTo>
                  <a:lnTo>
                    <a:pt x="720" y="19917"/>
                  </a:lnTo>
                  <a:lnTo>
                    <a:pt x="997" y="20249"/>
                  </a:lnTo>
                  <a:lnTo>
                    <a:pt x="1273" y="20581"/>
                  </a:lnTo>
                  <a:lnTo>
                    <a:pt x="1550" y="20858"/>
                  </a:lnTo>
                  <a:lnTo>
                    <a:pt x="1882" y="21079"/>
                  </a:lnTo>
                  <a:lnTo>
                    <a:pt x="2269" y="21300"/>
                  </a:lnTo>
                  <a:lnTo>
                    <a:pt x="2601" y="21466"/>
                  </a:lnTo>
                  <a:lnTo>
                    <a:pt x="2988" y="21632"/>
                  </a:lnTo>
                  <a:lnTo>
                    <a:pt x="3431" y="21743"/>
                  </a:lnTo>
                  <a:lnTo>
                    <a:pt x="3874" y="21798"/>
                  </a:lnTo>
                  <a:lnTo>
                    <a:pt x="4316" y="21853"/>
                  </a:lnTo>
                  <a:lnTo>
                    <a:pt x="6087" y="21853"/>
                  </a:lnTo>
                  <a:lnTo>
                    <a:pt x="6474" y="21798"/>
                  </a:lnTo>
                  <a:lnTo>
                    <a:pt x="6916" y="21743"/>
                  </a:lnTo>
                  <a:lnTo>
                    <a:pt x="7359" y="21632"/>
                  </a:lnTo>
                  <a:lnTo>
                    <a:pt x="7746" y="21466"/>
                  </a:lnTo>
                  <a:lnTo>
                    <a:pt x="8134" y="21300"/>
                  </a:lnTo>
                  <a:lnTo>
                    <a:pt x="8465" y="21079"/>
                  </a:lnTo>
                  <a:lnTo>
                    <a:pt x="8797" y="20858"/>
                  </a:lnTo>
                  <a:lnTo>
                    <a:pt x="9074" y="20581"/>
                  </a:lnTo>
                  <a:lnTo>
                    <a:pt x="9406" y="20249"/>
                  </a:lnTo>
                  <a:lnTo>
                    <a:pt x="9627" y="19917"/>
                  </a:lnTo>
                  <a:lnTo>
                    <a:pt x="9849" y="19585"/>
                  </a:lnTo>
                  <a:lnTo>
                    <a:pt x="10015" y="19198"/>
                  </a:lnTo>
                  <a:lnTo>
                    <a:pt x="10181" y="18811"/>
                  </a:lnTo>
                  <a:lnTo>
                    <a:pt x="10291" y="18368"/>
                  </a:lnTo>
                  <a:lnTo>
                    <a:pt x="10346" y="17981"/>
                  </a:lnTo>
                  <a:lnTo>
                    <a:pt x="10346" y="17538"/>
                  </a:lnTo>
                  <a:lnTo>
                    <a:pt x="10346" y="5146"/>
                  </a:lnTo>
                  <a:lnTo>
                    <a:pt x="10291" y="4869"/>
                  </a:lnTo>
                  <a:lnTo>
                    <a:pt x="10125" y="4648"/>
                  </a:lnTo>
                  <a:lnTo>
                    <a:pt x="9904" y="4482"/>
                  </a:lnTo>
                  <a:lnTo>
                    <a:pt x="9572" y="4371"/>
                  </a:lnTo>
                  <a:lnTo>
                    <a:pt x="8576" y="4371"/>
                  </a:lnTo>
                  <a:lnTo>
                    <a:pt x="8576" y="775"/>
                  </a:lnTo>
                  <a:lnTo>
                    <a:pt x="8521" y="443"/>
                  </a:lnTo>
                  <a:lnTo>
                    <a:pt x="8355" y="222"/>
                  </a:lnTo>
                  <a:lnTo>
                    <a:pt x="8134" y="56"/>
                  </a:lnTo>
                  <a:lnTo>
                    <a:pt x="7802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1"/>
            <p:cNvSpPr/>
            <p:nvPr/>
          </p:nvSpPr>
          <p:spPr>
            <a:xfrm>
              <a:off x="1263430" y="672385"/>
              <a:ext cx="174266" cy="256839"/>
            </a:xfrm>
            <a:custGeom>
              <a:avLst/>
              <a:gdLst/>
              <a:ahLst/>
              <a:cxnLst/>
              <a:rect l="l" t="t" r="r" b="b"/>
              <a:pathLst>
                <a:path w="14828" h="21854" extrusionOk="0">
                  <a:moveTo>
                    <a:pt x="5201" y="2656"/>
                  </a:moveTo>
                  <a:lnTo>
                    <a:pt x="4924" y="2711"/>
                  </a:lnTo>
                  <a:lnTo>
                    <a:pt x="4648" y="2877"/>
                  </a:lnTo>
                  <a:lnTo>
                    <a:pt x="4482" y="3098"/>
                  </a:lnTo>
                  <a:lnTo>
                    <a:pt x="4426" y="3430"/>
                  </a:lnTo>
                  <a:lnTo>
                    <a:pt x="4482" y="3707"/>
                  </a:lnTo>
                  <a:lnTo>
                    <a:pt x="4648" y="3984"/>
                  </a:lnTo>
                  <a:lnTo>
                    <a:pt x="4924" y="4150"/>
                  </a:lnTo>
                  <a:lnTo>
                    <a:pt x="5201" y="4205"/>
                  </a:lnTo>
                  <a:lnTo>
                    <a:pt x="9627" y="4205"/>
                  </a:lnTo>
                  <a:lnTo>
                    <a:pt x="9904" y="4150"/>
                  </a:lnTo>
                  <a:lnTo>
                    <a:pt x="10180" y="3984"/>
                  </a:lnTo>
                  <a:lnTo>
                    <a:pt x="10346" y="3707"/>
                  </a:lnTo>
                  <a:lnTo>
                    <a:pt x="10401" y="3430"/>
                  </a:lnTo>
                  <a:lnTo>
                    <a:pt x="10346" y="3098"/>
                  </a:lnTo>
                  <a:lnTo>
                    <a:pt x="10180" y="2877"/>
                  </a:lnTo>
                  <a:lnTo>
                    <a:pt x="9904" y="2711"/>
                  </a:lnTo>
                  <a:lnTo>
                    <a:pt x="9627" y="2656"/>
                  </a:lnTo>
                  <a:close/>
                  <a:moveTo>
                    <a:pt x="10678" y="6750"/>
                  </a:moveTo>
                  <a:lnTo>
                    <a:pt x="10678" y="15546"/>
                  </a:lnTo>
                  <a:lnTo>
                    <a:pt x="4150" y="15546"/>
                  </a:lnTo>
                  <a:lnTo>
                    <a:pt x="4150" y="6750"/>
                  </a:lnTo>
                  <a:close/>
                  <a:moveTo>
                    <a:pt x="3265" y="5201"/>
                  </a:moveTo>
                  <a:lnTo>
                    <a:pt x="3099" y="5256"/>
                  </a:lnTo>
                  <a:lnTo>
                    <a:pt x="2933" y="5311"/>
                  </a:lnTo>
                  <a:lnTo>
                    <a:pt x="2822" y="5422"/>
                  </a:lnTo>
                  <a:lnTo>
                    <a:pt x="2711" y="5588"/>
                  </a:lnTo>
                  <a:lnTo>
                    <a:pt x="2601" y="5754"/>
                  </a:lnTo>
                  <a:lnTo>
                    <a:pt x="2545" y="5920"/>
                  </a:lnTo>
                  <a:lnTo>
                    <a:pt x="2545" y="6086"/>
                  </a:lnTo>
                  <a:lnTo>
                    <a:pt x="2545" y="16155"/>
                  </a:lnTo>
                  <a:lnTo>
                    <a:pt x="2545" y="16376"/>
                  </a:lnTo>
                  <a:lnTo>
                    <a:pt x="2601" y="16542"/>
                  </a:lnTo>
                  <a:lnTo>
                    <a:pt x="2711" y="16708"/>
                  </a:lnTo>
                  <a:lnTo>
                    <a:pt x="2822" y="16819"/>
                  </a:lnTo>
                  <a:lnTo>
                    <a:pt x="2933" y="16929"/>
                  </a:lnTo>
                  <a:lnTo>
                    <a:pt x="3099" y="17040"/>
                  </a:lnTo>
                  <a:lnTo>
                    <a:pt x="3265" y="17095"/>
                  </a:lnTo>
                  <a:lnTo>
                    <a:pt x="11563" y="17095"/>
                  </a:lnTo>
                  <a:lnTo>
                    <a:pt x="11729" y="17040"/>
                  </a:lnTo>
                  <a:lnTo>
                    <a:pt x="11895" y="16929"/>
                  </a:lnTo>
                  <a:lnTo>
                    <a:pt x="12006" y="16819"/>
                  </a:lnTo>
                  <a:lnTo>
                    <a:pt x="12117" y="16708"/>
                  </a:lnTo>
                  <a:lnTo>
                    <a:pt x="12172" y="16542"/>
                  </a:lnTo>
                  <a:lnTo>
                    <a:pt x="12227" y="16376"/>
                  </a:lnTo>
                  <a:lnTo>
                    <a:pt x="12282" y="16155"/>
                  </a:lnTo>
                  <a:lnTo>
                    <a:pt x="12282" y="6086"/>
                  </a:lnTo>
                  <a:lnTo>
                    <a:pt x="12227" y="5920"/>
                  </a:lnTo>
                  <a:lnTo>
                    <a:pt x="12172" y="5754"/>
                  </a:lnTo>
                  <a:lnTo>
                    <a:pt x="12117" y="5588"/>
                  </a:lnTo>
                  <a:lnTo>
                    <a:pt x="12006" y="5422"/>
                  </a:lnTo>
                  <a:lnTo>
                    <a:pt x="11895" y="5311"/>
                  </a:lnTo>
                  <a:lnTo>
                    <a:pt x="11729" y="5256"/>
                  </a:lnTo>
                  <a:lnTo>
                    <a:pt x="11563" y="5201"/>
                  </a:lnTo>
                  <a:close/>
                  <a:moveTo>
                    <a:pt x="6086" y="17538"/>
                  </a:moveTo>
                  <a:lnTo>
                    <a:pt x="6086" y="19308"/>
                  </a:lnTo>
                  <a:lnTo>
                    <a:pt x="8742" y="19308"/>
                  </a:lnTo>
                  <a:lnTo>
                    <a:pt x="8742" y="17538"/>
                  </a:lnTo>
                  <a:close/>
                  <a:moveTo>
                    <a:pt x="11785" y="1549"/>
                  </a:moveTo>
                  <a:lnTo>
                    <a:pt x="12117" y="1660"/>
                  </a:lnTo>
                  <a:lnTo>
                    <a:pt x="12448" y="1881"/>
                  </a:lnTo>
                  <a:lnTo>
                    <a:pt x="12725" y="2103"/>
                  </a:lnTo>
                  <a:lnTo>
                    <a:pt x="12946" y="2379"/>
                  </a:lnTo>
                  <a:lnTo>
                    <a:pt x="13112" y="2656"/>
                  </a:lnTo>
                  <a:lnTo>
                    <a:pt x="13223" y="3043"/>
                  </a:lnTo>
                  <a:lnTo>
                    <a:pt x="13278" y="3430"/>
                  </a:lnTo>
                  <a:lnTo>
                    <a:pt x="13278" y="18423"/>
                  </a:lnTo>
                  <a:lnTo>
                    <a:pt x="13223" y="18810"/>
                  </a:lnTo>
                  <a:lnTo>
                    <a:pt x="13112" y="19142"/>
                  </a:lnTo>
                  <a:lnTo>
                    <a:pt x="12946" y="19474"/>
                  </a:lnTo>
                  <a:lnTo>
                    <a:pt x="12725" y="19751"/>
                  </a:lnTo>
                  <a:lnTo>
                    <a:pt x="12448" y="19972"/>
                  </a:lnTo>
                  <a:lnTo>
                    <a:pt x="12117" y="20138"/>
                  </a:lnTo>
                  <a:lnTo>
                    <a:pt x="11785" y="20249"/>
                  </a:lnTo>
                  <a:lnTo>
                    <a:pt x="11397" y="20304"/>
                  </a:lnTo>
                  <a:lnTo>
                    <a:pt x="3431" y="20304"/>
                  </a:lnTo>
                  <a:lnTo>
                    <a:pt x="3043" y="20249"/>
                  </a:lnTo>
                  <a:lnTo>
                    <a:pt x="2711" y="20138"/>
                  </a:lnTo>
                  <a:lnTo>
                    <a:pt x="2379" y="19972"/>
                  </a:lnTo>
                  <a:lnTo>
                    <a:pt x="2103" y="19751"/>
                  </a:lnTo>
                  <a:lnTo>
                    <a:pt x="1882" y="19474"/>
                  </a:lnTo>
                  <a:lnTo>
                    <a:pt x="1716" y="19142"/>
                  </a:lnTo>
                  <a:lnTo>
                    <a:pt x="1605" y="18810"/>
                  </a:lnTo>
                  <a:lnTo>
                    <a:pt x="1550" y="18423"/>
                  </a:lnTo>
                  <a:lnTo>
                    <a:pt x="1550" y="3430"/>
                  </a:lnTo>
                  <a:lnTo>
                    <a:pt x="1605" y="3043"/>
                  </a:lnTo>
                  <a:lnTo>
                    <a:pt x="1716" y="2656"/>
                  </a:lnTo>
                  <a:lnTo>
                    <a:pt x="1882" y="2379"/>
                  </a:lnTo>
                  <a:lnTo>
                    <a:pt x="2103" y="2103"/>
                  </a:lnTo>
                  <a:lnTo>
                    <a:pt x="2379" y="1881"/>
                  </a:lnTo>
                  <a:lnTo>
                    <a:pt x="2711" y="1660"/>
                  </a:lnTo>
                  <a:lnTo>
                    <a:pt x="3043" y="1549"/>
                  </a:lnTo>
                  <a:close/>
                  <a:moveTo>
                    <a:pt x="3099" y="0"/>
                  </a:moveTo>
                  <a:lnTo>
                    <a:pt x="2767" y="56"/>
                  </a:lnTo>
                  <a:lnTo>
                    <a:pt x="2435" y="166"/>
                  </a:lnTo>
                  <a:lnTo>
                    <a:pt x="2103" y="277"/>
                  </a:lnTo>
                  <a:lnTo>
                    <a:pt x="1550" y="554"/>
                  </a:lnTo>
                  <a:lnTo>
                    <a:pt x="996" y="996"/>
                  </a:lnTo>
                  <a:lnTo>
                    <a:pt x="609" y="1494"/>
                  </a:lnTo>
                  <a:lnTo>
                    <a:pt x="277" y="2103"/>
                  </a:lnTo>
                  <a:lnTo>
                    <a:pt x="166" y="2379"/>
                  </a:lnTo>
                  <a:lnTo>
                    <a:pt x="111" y="2711"/>
                  </a:lnTo>
                  <a:lnTo>
                    <a:pt x="56" y="3043"/>
                  </a:lnTo>
                  <a:lnTo>
                    <a:pt x="0" y="3430"/>
                  </a:lnTo>
                  <a:lnTo>
                    <a:pt x="0" y="18423"/>
                  </a:lnTo>
                  <a:lnTo>
                    <a:pt x="56" y="18755"/>
                  </a:lnTo>
                  <a:lnTo>
                    <a:pt x="111" y="19087"/>
                  </a:lnTo>
                  <a:lnTo>
                    <a:pt x="166" y="19419"/>
                  </a:lnTo>
                  <a:lnTo>
                    <a:pt x="277" y="19751"/>
                  </a:lnTo>
                  <a:lnTo>
                    <a:pt x="609" y="20304"/>
                  </a:lnTo>
                  <a:lnTo>
                    <a:pt x="996" y="20857"/>
                  </a:lnTo>
                  <a:lnTo>
                    <a:pt x="1550" y="21245"/>
                  </a:lnTo>
                  <a:lnTo>
                    <a:pt x="2103" y="21577"/>
                  </a:lnTo>
                  <a:lnTo>
                    <a:pt x="2435" y="21687"/>
                  </a:lnTo>
                  <a:lnTo>
                    <a:pt x="2767" y="21743"/>
                  </a:lnTo>
                  <a:lnTo>
                    <a:pt x="3099" y="21798"/>
                  </a:lnTo>
                  <a:lnTo>
                    <a:pt x="3431" y="21853"/>
                  </a:lnTo>
                  <a:lnTo>
                    <a:pt x="11397" y="21853"/>
                  </a:lnTo>
                  <a:lnTo>
                    <a:pt x="11729" y="21798"/>
                  </a:lnTo>
                  <a:lnTo>
                    <a:pt x="12061" y="21743"/>
                  </a:lnTo>
                  <a:lnTo>
                    <a:pt x="12393" y="21687"/>
                  </a:lnTo>
                  <a:lnTo>
                    <a:pt x="12725" y="21577"/>
                  </a:lnTo>
                  <a:lnTo>
                    <a:pt x="13278" y="21245"/>
                  </a:lnTo>
                  <a:lnTo>
                    <a:pt x="13776" y="20857"/>
                  </a:lnTo>
                  <a:lnTo>
                    <a:pt x="14219" y="20304"/>
                  </a:lnTo>
                  <a:lnTo>
                    <a:pt x="14551" y="19751"/>
                  </a:lnTo>
                  <a:lnTo>
                    <a:pt x="14661" y="19419"/>
                  </a:lnTo>
                  <a:lnTo>
                    <a:pt x="14717" y="19087"/>
                  </a:lnTo>
                  <a:lnTo>
                    <a:pt x="14772" y="18755"/>
                  </a:lnTo>
                  <a:lnTo>
                    <a:pt x="14827" y="18423"/>
                  </a:lnTo>
                  <a:lnTo>
                    <a:pt x="14827" y="3430"/>
                  </a:lnTo>
                  <a:lnTo>
                    <a:pt x="14772" y="3043"/>
                  </a:lnTo>
                  <a:lnTo>
                    <a:pt x="14717" y="2711"/>
                  </a:lnTo>
                  <a:lnTo>
                    <a:pt x="14661" y="2379"/>
                  </a:lnTo>
                  <a:lnTo>
                    <a:pt x="14551" y="2103"/>
                  </a:lnTo>
                  <a:lnTo>
                    <a:pt x="14219" y="1494"/>
                  </a:lnTo>
                  <a:lnTo>
                    <a:pt x="13776" y="996"/>
                  </a:lnTo>
                  <a:lnTo>
                    <a:pt x="13278" y="554"/>
                  </a:lnTo>
                  <a:lnTo>
                    <a:pt x="12725" y="277"/>
                  </a:lnTo>
                  <a:lnTo>
                    <a:pt x="12393" y="166"/>
                  </a:lnTo>
                  <a:lnTo>
                    <a:pt x="12061" y="56"/>
                  </a:lnTo>
                  <a:lnTo>
                    <a:pt x="11729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1"/>
            <p:cNvSpPr/>
            <p:nvPr/>
          </p:nvSpPr>
          <p:spPr>
            <a:xfrm rot="-3491382">
              <a:off x="206778" y="508996"/>
              <a:ext cx="152810" cy="256846"/>
            </a:xfrm>
            <a:custGeom>
              <a:avLst/>
              <a:gdLst/>
              <a:ahLst/>
              <a:cxnLst/>
              <a:rect l="l" t="t" r="r" b="b"/>
              <a:pathLst>
                <a:path w="13002" h="21854" extrusionOk="0">
                  <a:moveTo>
                    <a:pt x="6363" y="2102"/>
                  </a:moveTo>
                  <a:lnTo>
                    <a:pt x="6197" y="2213"/>
                  </a:lnTo>
                  <a:lnTo>
                    <a:pt x="6086" y="2379"/>
                  </a:lnTo>
                  <a:lnTo>
                    <a:pt x="6086" y="2545"/>
                  </a:lnTo>
                  <a:lnTo>
                    <a:pt x="6086" y="2711"/>
                  </a:lnTo>
                  <a:lnTo>
                    <a:pt x="6197" y="2822"/>
                  </a:lnTo>
                  <a:lnTo>
                    <a:pt x="6363" y="2932"/>
                  </a:lnTo>
                  <a:lnTo>
                    <a:pt x="6529" y="2988"/>
                  </a:lnTo>
                  <a:lnTo>
                    <a:pt x="6695" y="2932"/>
                  </a:lnTo>
                  <a:lnTo>
                    <a:pt x="6805" y="2822"/>
                  </a:lnTo>
                  <a:lnTo>
                    <a:pt x="6916" y="2711"/>
                  </a:lnTo>
                  <a:lnTo>
                    <a:pt x="6971" y="2545"/>
                  </a:lnTo>
                  <a:lnTo>
                    <a:pt x="6916" y="2379"/>
                  </a:lnTo>
                  <a:lnTo>
                    <a:pt x="6805" y="2213"/>
                  </a:lnTo>
                  <a:lnTo>
                    <a:pt x="6695" y="2102"/>
                  </a:lnTo>
                  <a:close/>
                  <a:moveTo>
                    <a:pt x="10678" y="1549"/>
                  </a:moveTo>
                  <a:lnTo>
                    <a:pt x="10844" y="1605"/>
                  </a:lnTo>
                  <a:lnTo>
                    <a:pt x="11010" y="1715"/>
                  </a:lnTo>
                  <a:lnTo>
                    <a:pt x="11176" y="1826"/>
                  </a:lnTo>
                  <a:lnTo>
                    <a:pt x="11287" y="1992"/>
                  </a:lnTo>
                  <a:lnTo>
                    <a:pt x="11397" y="2158"/>
                  </a:lnTo>
                  <a:lnTo>
                    <a:pt x="11453" y="2324"/>
                  </a:lnTo>
                  <a:lnTo>
                    <a:pt x="11453" y="2545"/>
                  </a:lnTo>
                  <a:lnTo>
                    <a:pt x="11453" y="3541"/>
                  </a:lnTo>
                  <a:lnTo>
                    <a:pt x="1550" y="3541"/>
                  </a:lnTo>
                  <a:lnTo>
                    <a:pt x="1550" y="2545"/>
                  </a:lnTo>
                  <a:lnTo>
                    <a:pt x="1550" y="2324"/>
                  </a:lnTo>
                  <a:lnTo>
                    <a:pt x="1605" y="2158"/>
                  </a:lnTo>
                  <a:lnTo>
                    <a:pt x="1716" y="1992"/>
                  </a:lnTo>
                  <a:lnTo>
                    <a:pt x="1826" y="1826"/>
                  </a:lnTo>
                  <a:lnTo>
                    <a:pt x="1992" y="1715"/>
                  </a:lnTo>
                  <a:lnTo>
                    <a:pt x="2158" y="1605"/>
                  </a:lnTo>
                  <a:lnTo>
                    <a:pt x="2324" y="1549"/>
                  </a:lnTo>
                  <a:close/>
                  <a:moveTo>
                    <a:pt x="11453" y="5090"/>
                  </a:moveTo>
                  <a:lnTo>
                    <a:pt x="11453" y="15878"/>
                  </a:lnTo>
                  <a:lnTo>
                    <a:pt x="1550" y="15878"/>
                  </a:lnTo>
                  <a:lnTo>
                    <a:pt x="1550" y="5090"/>
                  </a:lnTo>
                  <a:close/>
                  <a:moveTo>
                    <a:pt x="4316" y="18091"/>
                  </a:moveTo>
                  <a:lnTo>
                    <a:pt x="3984" y="18146"/>
                  </a:lnTo>
                  <a:lnTo>
                    <a:pt x="3763" y="18312"/>
                  </a:lnTo>
                  <a:lnTo>
                    <a:pt x="3597" y="18534"/>
                  </a:lnTo>
                  <a:lnTo>
                    <a:pt x="3541" y="18866"/>
                  </a:lnTo>
                  <a:lnTo>
                    <a:pt x="3597" y="19142"/>
                  </a:lnTo>
                  <a:lnTo>
                    <a:pt x="3763" y="19419"/>
                  </a:lnTo>
                  <a:lnTo>
                    <a:pt x="3984" y="19585"/>
                  </a:lnTo>
                  <a:lnTo>
                    <a:pt x="4316" y="19640"/>
                  </a:lnTo>
                  <a:lnTo>
                    <a:pt x="8742" y="19640"/>
                  </a:lnTo>
                  <a:lnTo>
                    <a:pt x="9018" y="19585"/>
                  </a:lnTo>
                  <a:lnTo>
                    <a:pt x="9240" y="19419"/>
                  </a:lnTo>
                  <a:lnTo>
                    <a:pt x="9406" y="19142"/>
                  </a:lnTo>
                  <a:lnTo>
                    <a:pt x="9516" y="18866"/>
                  </a:lnTo>
                  <a:lnTo>
                    <a:pt x="9406" y="18534"/>
                  </a:lnTo>
                  <a:lnTo>
                    <a:pt x="9240" y="18312"/>
                  </a:lnTo>
                  <a:lnTo>
                    <a:pt x="9018" y="18146"/>
                  </a:lnTo>
                  <a:lnTo>
                    <a:pt x="8742" y="18091"/>
                  </a:lnTo>
                  <a:close/>
                  <a:moveTo>
                    <a:pt x="11453" y="17427"/>
                  </a:moveTo>
                  <a:lnTo>
                    <a:pt x="11453" y="19308"/>
                  </a:lnTo>
                  <a:lnTo>
                    <a:pt x="11453" y="19530"/>
                  </a:lnTo>
                  <a:lnTo>
                    <a:pt x="11397" y="19695"/>
                  </a:lnTo>
                  <a:lnTo>
                    <a:pt x="11287" y="19861"/>
                  </a:lnTo>
                  <a:lnTo>
                    <a:pt x="11176" y="20027"/>
                  </a:lnTo>
                  <a:lnTo>
                    <a:pt x="11010" y="20138"/>
                  </a:lnTo>
                  <a:lnTo>
                    <a:pt x="10844" y="20193"/>
                  </a:lnTo>
                  <a:lnTo>
                    <a:pt x="10678" y="20249"/>
                  </a:lnTo>
                  <a:lnTo>
                    <a:pt x="10457" y="20304"/>
                  </a:lnTo>
                  <a:lnTo>
                    <a:pt x="2545" y="20304"/>
                  </a:lnTo>
                  <a:lnTo>
                    <a:pt x="2324" y="20249"/>
                  </a:lnTo>
                  <a:lnTo>
                    <a:pt x="2158" y="20193"/>
                  </a:lnTo>
                  <a:lnTo>
                    <a:pt x="1992" y="20138"/>
                  </a:lnTo>
                  <a:lnTo>
                    <a:pt x="1826" y="20027"/>
                  </a:lnTo>
                  <a:lnTo>
                    <a:pt x="1716" y="19861"/>
                  </a:lnTo>
                  <a:lnTo>
                    <a:pt x="1605" y="19695"/>
                  </a:lnTo>
                  <a:lnTo>
                    <a:pt x="1550" y="19530"/>
                  </a:lnTo>
                  <a:lnTo>
                    <a:pt x="1550" y="19308"/>
                  </a:lnTo>
                  <a:lnTo>
                    <a:pt x="1550" y="17427"/>
                  </a:lnTo>
                  <a:close/>
                  <a:moveTo>
                    <a:pt x="2545" y="0"/>
                  </a:moveTo>
                  <a:lnTo>
                    <a:pt x="2047" y="55"/>
                  </a:lnTo>
                  <a:lnTo>
                    <a:pt x="1550" y="166"/>
                  </a:lnTo>
                  <a:lnTo>
                    <a:pt x="1107" y="443"/>
                  </a:lnTo>
                  <a:lnTo>
                    <a:pt x="720" y="719"/>
                  </a:lnTo>
                  <a:lnTo>
                    <a:pt x="443" y="1107"/>
                  </a:lnTo>
                  <a:lnTo>
                    <a:pt x="222" y="1549"/>
                  </a:lnTo>
                  <a:lnTo>
                    <a:pt x="56" y="2047"/>
                  </a:lnTo>
                  <a:lnTo>
                    <a:pt x="0" y="2545"/>
                  </a:lnTo>
                  <a:lnTo>
                    <a:pt x="0" y="19308"/>
                  </a:lnTo>
                  <a:lnTo>
                    <a:pt x="56" y="19806"/>
                  </a:lnTo>
                  <a:lnTo>
                    <a:pt x="222" y="20304"/>
                  </a:lnTo>
                  <a:lnTo>
                    <a:pt x="443" y="20747"/>
                  </a:lnTo>
                  <a:lnTo>
                    <a:pt x="720" y="21079"/>
                  </a:lnTo>
                  <a:lnTo>
                    <a:pt x="1107" y="21411"/>
                  </a:lnTo>
                  <a:lnTo>
                    <a:pt x="1550" y="21632"/>
                  </a:lnTo>
                  <a:lnTo>
                    <a:pt x="2047" y="21798"/>
                  </a:lnTo>
                  <a:lnTo>
                    <a:pt x="2545" y="21853"/>
                  </a:lnTo>
                  <a:lnTo>
                    <a:pt x="10457" y="21853"/>
                  </a:lnTo>
                  <a:lnTo>
                    <a:pt x="11010" y="21798"/>
                  </a:lnTo>
                  <a:lnTo>
                    <a:pt x="11453" y="21632"/>
                  </a:lnTo>
                  <a:lnTo>
                    <a:pt x="11895" y="21411"/>
                  </a:lnTo>
                  <a:lnTo>
                    <a:pt x="12282" y="21079"/>
                  </a:lnTo>
                  <a:lnTo>
                    <a:pt x="12559" y="20747"/>
                  </a:lnTo>
                  <a:lnTo>
                    <a:pt x="12836" y="20304"/>
                  </a:lnTo>
                  <a:lnTo>
                    <a:pt x="12946" y="19806"/>
                  </a:lnTo>
                  <a:lnTo>
                    <a:pt x="13002" y="19308"/>
                  </a:lnTo>
                  <a:lnTo>
                    <a:pt x="13002" y="2545"/>
                  </a:lnTo>
                  <a:lnTo>
                    <a:pt x="12946" y="2047"/>
                  </a:lnTo>
                  <a:lnTo>
                    <a:pt x="12836" y="1549"/>
                  </a:lnTo>
                  <a:lnTo>
                    <a:pt x="12559" y="1107"/>
                  </a:lnTo>
                  <a:lnTo>
                    <a:pt x="12282" y="719"/>
                  </a:lnTo>
                  <a:lnTo>
                    <a:pt x="11895" y="443"/>
                  </a:lnTo>
                  <a:lnTo>
                    <a:pt x="11453" y="166"/>
                  </a:lnTo>
                  <a:lnTo>
                    <a:pt x="11010" y="55"/>
                  </a:lnTo>
                  <a:lnTo>
                    <a:pt x="10457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1"/>
            <p:cNvSpPr/>
            <p:nvPr/>
          </p:nvSpPr>
          <p:spPr>
            <a:xfrm rot="-2888323">
              <a:off x="8645327" y="3200998"/>
              <a:ext cx="173613" cy="256830"/>
            </a:xfrm>
            <a:custGeom>
              <a:avLst/>
              <a:gdLst/>
              <a:ahLst/>
              <a:cxnLst/>
              <a:rect l="l" t="t" r="r" b="b"/>
              <a:pathLst>
                <a:path w="14773" h="21854" extrusionOk="0">
                  <a:moveTo>
                    <a:pt x="10678" y="4095"/>
                  </a:moveTo>
                  <a:lnTo>
                    <a:pt x="10678" y="8078"/>
                  </a:lnTo>
                  <a:lnTo>
                    <a:pt x="4095" y="8078"/>
                  </a:lnTo>
                  <a:lnTo>
                    <a:pt x="4095" y="4095"/>
                  </a:lnTo>
                  <a:close/>
                  <a:moveTo>
                    <a:pt x="2546" y="2546"/>
                  </a:moveTo>
                  <a:lnTo>
                    <a:pt x="2546" y="9627"/>
                  </a:lnTo>
                  <a:lnTo>
                    <a:pt x="12227" y="9627"/>
                  </a:lnTo>
                  <a:lnTo>
                    <a:pt x="12227" y="2546"/>
                  </a:lnTo>
                  <a:close/>
                  <a:moveTo>
                    <a:pt x="7359" y="14662"/>
                  </a:moveTo>
                  <a:lnTo>
                    <a:pt x="7635" y="14717"/>
                  </a:lnTo>
                  <a:lnTo>
                    <a:pt x="7857" y="14883"/>
                  </a:lnTo>
                  <a:lnTo>
                    <a:pt x="8023" y="15104"/>
                  </a:lnTo>
                  <a:lnTo>
                    <a:pt x="8023" y="15326"/>
                  </a:lnTo>
                  <a:lnTo>
                    <a:pt x="8023" y="15602"/>
                  </a:lnTo>
                  <a:lnTo>
                    <a:pt x="7857" y="15824"/>
                  </a:lnTo>
                  <a:lnTo>
                    <a:pt x="7635" y="15934"/>
                  </a:lnTo>
                  <a:lnTo>
                    <a:pt x="7359" y="15990"/>
                  </a:lnTo>
                  <a:lnTo>
                    <a:pt x="7138" y="15934"/>
                  </a:lnTo>
                  <a:lnTo>
                    <a:pt x="6916" y="15824"/>
                  </a:lnTo>
                  <a:lnTo>
                    <a:pt x="6750" y="15602"/>
                  </a:lnTo>
                  <a:lnTo>
                    <a:pt x="6750" y="15326"/>
                  </a:lnTo>
                  <a:lnTo>
                    <a:pt x="6750" y="15104"/>
                  </a:lnTo>
                  <a:lnTo>
                    <a:pt x="6916" y="14883"/>
                  </a:lnTo>
                  <a:lnTo>
                    <a:pt x="7138" y="14717"/>
                  </a:lnTo>
                  <a:lnTo>
                    <a:pt x="7359" y="14662"/>
                  </a:lnTo>
                  <a:close/>
                  <a:moveTo>
                    <a:pt x="7359" y="13113"/>
                  </a:moveTo>
                  <a:lnTo>
                    <a:pt x="6916" y="13168"/>
                  </a:lnTo>
                  <a:lnTo>
                    <a:pt x="6529" y="13334"/>
                  </a:lnTo>
                  <a:lnTo>
                    <a:pt x="6142" y="13500"/>
                  </a:lnTo>
                  <a:lnTo>
                    <a:pt x="5810" y="13777"/>
                  </a:lnTo>
                  <a:lnTo>
                    <a:pt x="5533" y="14109"/>
                  </a:lnTo>
                  <a:lnTo>
                    <a:pt x="5367" y="14496"/>
                  </a:lnTo>
                  <a:lnTo>
                    <a:pt x="5201" y="14883"/>
                  </a:lnTo>
                  <a:lnTo>
                    <a:pt x="5201" y="15326"/>
                  </a:lnTo>
                  <a:lnTo>
                    <a:pt x="5201" y="15768"/>
                  </a:lnTo>
                  <a:lnTo>
                    <a:pt x="5367" y="16211"/>
                  </a:lnTo>
                  <a:lnTo>
                    <a:pt x="5533" y="16598"/>
                  </a:lnTo>
                  <a:lnTo>
                    <a:pt x="5810" y="16875"/>
                  </a:lnTo>
                  <a:lnTo>
                    <a:pt x="6142" y="17151"/>
                  </a:lnTo>
                  <a:lnTo>
                    <a:pt x="6529" y="17373"/>
                  </a:lnTo>
                  <a:lnTo>
                    <a:pt x="6916" y="17483"/>
                  </a:lnTo>
                  <a:lnTo>
                    <a:pt x="7359" y="17539"/>
                  </a:lnTo>
                  <a:lnTo>
                    <a:pt x="7857" y="17483"/>
                  </a:lnTo>
                  <a:lnTo>
                    <a:pt x="8244" y="17373"/>
                  </a:lnTo>
                  <a:lnTo>
                    <a:pt x="8631" y="17151"/>
                  </a:lnTo>
                  <a:lnTo>
                    <a:pt x="8963" y="16875"/>
                  </a:lnTo>
                  <a:lnTo>
                    <a:pt x="9240" y="16598"/>
                  </a:lnTo>
                  <a:lnTo>
                    <a:pt x="9406" y="16211"/>
                  </a:lnTo>
                  <a:lnTo>
                    <a:pt x="9572" y="15768"/>
                  </a:lnTo>
                  <a:lnTo>
                    <a:pt x="9572" y="15326"/>
                  </a:lnTo>
                  <a:lnTo>
                    <a:pt x="9572" y="14883"/>
                  </a:lnTo>
                  <a:lnTo>
                    <a:pt x="9406" y="14496"/>
                  </a:lnTo>
                  <a:lnTo>
                    <a:pt x="9240" y="14109"/>
                  </a:lnTo>
                  <a:lnTo>
                    <a:pt x="8963" y="13777"/>
                  </a:lnTo>
                  <a:lnTo>
                    <a:pt x="8631" y="13500"/>
                  </a:lnTo>
                  <a:lnTo>
                    <a:pt x="8244" y="13334"/>
                  </a:lnTo>
                  <a:lnTo>
                    <a:pt x="7857" y="13168"/>
                  </a:lnTo>
                  <a:lnTo>
                    <a:pt x="7359" y="13113"/>
                  </a:lnTo>
                  <a:close/>
                  <a:moveTo>
                    <a:pt x="7359" y="12117"/>
                  </a:moveTo>
                  <a:lnTo>
                    <a:pt x="7691" y="12172"/>
                  </a:lnTo>
                  <a:lnTo>
                    <a:pt x="8023" y="12228"/>
                  </a:lnTo>
                  <a:lnTo>
                    <a:pt x="8631" y="12393"/>
                  </a:lnTo>
                  <a:lnTo>
                    <a:pt x="9185" y="12670"/>
                  </a:lnTo>
                  <a:lnTo>
                    <a:pt x="9627" y="13057"/>
                  </a:lnTo>
                  <a:lnTo>
                    <a:pt x="10014" y="13555"/>
                  </a:lnTo>
                  <a:lnTo>
                    <a:pt x="10346" y="14109"/>
                  </a:lnTo>
                  <a:lnTo>
                    <a:pt x="10512" y="14717"/>
                  </a:lnTo>
                  <a:lnTo>
                    <a:pt x="10568" y="14994"/>
                  </a:lnTo>
                  <a:lnTo>
                    <a:pt x="10568" y="15326"/>
                  </a:lnTo>
                  <a:lnTo>
                    <a:pt x="10568" y="15658"/>
                  </a:lnTo>
                  <a:lnTo>
                    <a:pt x="10512" y="15990"/>
                  </a:lnTo>
                  <a:lnTo>
                    <a:pt x="10346" y="16598"/>
                  </a:lnTo>
                  <a:lnTo>
                    <a:pt x="10014" y="17151"/>
                  </a:lnTo>
                  <a:lnTo>
                    <a:pt x="9627" y="17594"/>
                  </a:lnTo>
                  <a:lnTo>
                    <a:pt x="9185" y="17981"/>
                  </a:lnTo>
                  <a:lnTo>
                    <a:pt x="8631" y="18313"/>
                  </a:lnTo>
                  <a:lnTo>
                    <a:pt x="8023" y="18479"/>
                  </a:lnTo>
                  <a:lnTo>
                    <a:pt x="7691" y="18534"/>
                  </a:lnTo>
                  <a:lnTo>
                    <a:pt x="7082" y="18534"/>
                  </a:lnTo>
                  <a:lnTo>
                    <a:pt x="6750" y="18479"/>
                  </a:lnTo>
                  <a:lnTo>
                    <a:pt x="6142" y="18313"/>
                  </a:lnTo>
                  <a:lnTo>
                    <a:pt x="5588" y="17981"/>
                  </a:lnTo>
                  <a:lnTo>
                    <a:pt x="5146" y="17594"/>
                  </a:lnTo>
                  <a:lnTo>
                    <a:pt x="4759" y="17151"/>
                  </a:lnTo>
                  <a:lnTo>
                    <a:pt x="4427" y="16598"/>
                  </a:lnTo>
                  <a:lnTo>
                    <a:pt x="4261" y="15990"/>
                  </a:lnTo>
                  <a:lnTo>
                    <a:pt x="4205" y="15658"/>
                  </a:lnTo>
                  <a:lnTo>
                    <a:pt x="4205" y="15326"/>
                  </a:lnTo>
                  <a:lnTo>
                    <a:pt x="4205" y="14994"/>
                  </a:lnTo>
                  <a:lnTo>
                    <a:pt x="4261" y="14717"/>
                  </a:lnTo>
                  <a:lnTo>
                    <a:pt x="4427" y="14109"/>
                  </a:lnTo>
                  <a:lnTo>
                    <a:pt x="4759" y="13555"/>
                  </a:lnTo>
                  <a:lnTo>
                    <a:pt x="5146" y="13057"/>
                  </a:lnTo>
                  <a:lnTo>
                    <a:pt x="5588" y="12670"/>
                  </a:lnTo>
                  <a:lnTo>
                    <a:pt x="6142" y="12393"/>
                  </a:lnTo>
                  <a:lnTo>
                    <a:pt x="6750" y="12228"/>
                  </a:lnTo>
                  <a:lnTo>
                    <a:pt x="7082" y="12172"/>
                  </a:lnTo>
                  <a:lnTo>
                    <a:pt x="7359" y="12117"/>
                  </a:lnTo>
                  <a:close/>
                  <a:moveTo>
                    <a:pt x="7359" y="10568"/>
                  </a:moveTo>
                  <a:lnTo>
                    <a:pt x="6916" y="10623"/>
                  </a:lnTo>
                  <a:lnTo>
                    <a:pt x="6418" y="10678"/>
                  </a:lnTo>
                  <a:lnTo>
                    <a:pt x="5976" y="10789"/>
                  </a:lnTo>
                  <a:lnTo>
                    <a:pt x="5533" y="10955"/>
                  </a:lnTo>
                  <a:lnTo>
                    <a:pt x="5146" y="11176"/>
                  </a:lnTo>
                  <a:lnTo>
                    <a:pt x="4759" y="11398"/>
                  </a:lnTo>
                  <a:lnTo>
                    <a:pt x="4371" y="11674"/>
                  </a:lnTo>
                  <a:lnTo>
                    <a:pt x="4039" y="12006"/>
                  </a:lnTo>
                  <a:lnTo>
                    <a:pt x="3707" y="12338"/>
                  </a:lnTo>
                  <a:lnTo>
                    <a:pt x="3431" y="12670"/>
                  </a:lnTo>
                  <a:lnTo>
                    <a:pt x="3210" y="13057"/>
                  </a:lnTo>
                  <a:lnTo>
                    <a:pt x="2988" y="13500"/>
                  </a:lnTo>
                  <a:lnTo>
                    <a:pt x="2878" y="13943"/>
                  </a:lnTo>
                  <a:lnTo>
                    <a:pt x="2712" y="14385"/>
                  </a:lnTo>
                  <a:lnTo>
                    <a:pt x="2656" y="14883"/>
                  </a:lnTo>
                  <a:lnTo>
                    <a:pt x="2656" y="15326"/>
                  </a:lnTo>
                  <a:lnTo>
                    <a:pt x="2656" y="15824"/>
                  </a:lnTo>
                  <a:lnTo>
                    <a:pt x="2712" y="16321"/>
                  </a:lnTo>
                  <a:lnTo>
                    <a:pt x="2878" y="16764"/>
                  </a:lnTo>
                  <a:lnTo>
                    <a:pt x="2988" y="17207"/>
                  </a:lnTo>
                  <a:lnTo>
                    <a:pt x="3210" y="17594"/>
                  </a:lnTo>
                  <a:lnTo>
                    <a:pt x="3431" y="17981"/>
                  </a:lnTo>
                  <a:lnTo>
                    <a:pt x="3707" y="18368"/>
                  </a:lnTo>
                  <a:lnTo>
                    <a:pt x="4039" y="18700"/>
                  </a:lnTo>
                  <a:lnTo>
                    <a:pt x="4371" y="18977"/>
                  </a:lnTo>
                  <a:lnTo>
                    <a:pt x="4759" y="19254"/>
                  </a:lnTo>
                  <a:lnTo>
                    <a:pt x="5146" y="19530"/>
                  </a:lnTo>
                  <a:lnTo>
                    <a:pt x="5533" y="19696"/>
                  </a:lnTo>
                  <a:lnTo>
                    <a:pt x="5976" y="19862"/>
                  </a:lnTo>
                  <a:lnTo>
                    <a:pt x="6418" y="19973"/>
                  </a:lnTo>
                  <a:lnTo>
                    <a:pt x="6916" y="20084"/>
                  </a:lnTo>
                  <a:lnTo>
                    <a:pt x="7857" y="20084"/>
                  </a:lnTo>
                  <a:lnTo>
                    <a:pt x="8355" y="19973"/>
                  </a:lnTo>
                  <a:lnTo>
                    <a:pt x="8797" y="19862"/>
                  </a:lnTo>
                  <a:lnTo>
                    <a:pt x="9240" y="19696"/>
                  </a:lnTo>
                  <a:lnTo>
                    <a:pt x="9627" y="19530"/>
                  </a:lnTo>
                  <a:lnTo>
                    <a:pt x="10014" y="19254"/>
                  </a:lnTo>
                  <a:lnTo>
                    <a:pt x="10402" y="18977"/>
                  </a:lnTo>
                  <a:lnTo>
                    <a:pt x="10734" y="18700"/>
                  </a:lnTo>
                  <a:lnTo>
                    <a:pt x="11066" y="18368"/>
                  </a:lnTo>
                  <a:lnTo>
                    <a:pt x="11342" y="17981"/>
                  </a:lnTo>
                  <a:lnTo>
                    <a:pt x="11564" y="17594"/>
                  </a:lnTo>
                  <a:lnTo>
                    <a:pt x="11785" y="17207"/>
                  </a:lnTo>
                  <a:lnTo>
                    <a:pt x="11895" y="16764"/>
                  </a:lnTo>
                  <a:lnTo>
                    <a:pt x="12061" y="16321"/>
                  </a:lnTo>
                  <a:lnTo>
                    <a:pt x="12117" y="15824"/>
                  </a:lnTo>
                  <a:lnTo>
                    <a:pt x="12117" y="15326"/>
                  </a:lnTo>
                  <a:lnTo>
                    <a:pt x="12117" y="14883"/>
                  </a:lnTo>
                  <a:lnTo>
                    <a:pt x="12061" y="14385"/>
                  </a:lnTo>
                  <a:lnTo>
                    <a:pt x="11895" y="13943"/>
                  </a:lnTo>
                  <a:lnTo>
                    <a:pt x="11785" y="13500"/>
                  </a:lnTo>
                  <a:lnTo>
                    <a:pt x="11564" y="13057"/>
                  </a:lnTo>
                  <a:lnTo>
                    <a:pt x="11342" y="12670"/>
                  </a:lnTo>
                  <a:lnTo>
                    <a:pt x="11066" y="12338"/>
                  </a:lnTo>
                  <a:lnTo>
                    <a:pt x="10734" y="12006"/>
                  </a:lnTo>
                  <a:lnTo>
                    <a:pt x="10402" y="11674"/>
                  </a:lnTo>
                  <a:lnTo>
                    <a:pt x="10014" y="11398"/>
                  </a:lnTo>
                  <a:lnTo>
                    <a:pt x="9627" y="11176"/>
                  </a:lnTo>
                  <a:lnTo>
                    <a:pt x="9240" y="10955"/>
                  </a:lnTo>
                  <a:lnTo>
                    <a:pt x="8797" y="10789"/>
                  </a:lnTo>
                  <a:lnTo>
                    <a:pt x="8355" y="10678"/>
                  </a:lnTo>
                  <a:lnTo>
                    <a:pt x="7857" y="10623"/>
                  </a:lnTo>
                  <a:lnTo>
                    <a:pt x="7359" y="10568"/>
                  </a:lnTo>
                  <a:close/>
                  <a:moveTo>
                    <a:pt x="12449" y="1550"/>
                  </a:moveTo>
                  <a:lnTo>
                    <a:pt x="12615" y="1605"/>
                  </a:lnTo>
                  <a:lnTo>
                    <a:pt x="12781" y="1716"/>
                  </a:lnTo>
                  <a:lnTo>
                    <a:pt x="12947" y="1827"/>
                  </a:lnTo>
                  <a:lnTo>
                    <a:pt x="13057" y="1993"/>
                  </a:lnTo>
                  <a:lnTo>
                    <a:pt x="13168" y="2159"/>
                  </a:lnTo>
                  <a:lnTo>
                    <a:pt x="13223" y="2325"/>
                  </a:lnTo>
                  <a:lnTo>
                    <a:pt x="13223" y="2546"/>
                  </a:lnTo>
                  <a:lnTo>
                    <a:pt x="13223" y="19309"/>
                  </a:lnTo>
                  <a:lnTo>
                    <a:pt x="13223" y="19530"/>
                  </a:lnTo>
                  <a:lnTo>
                    <a:pt x="13168" y="19696"/>
                  </a:lnTo>
                  <a:lnTo>
                    <a:pt x="13057" y="19862"/>
                  </a:lnTo>
                  <a:lnTo>
                    <a:pt x="12947" y="20028"/>
                  </a:lnTo>
                  <a:lnTo>
                    <a:pt x="12781" y="20139"/>
                  </a:lnTo>
                  <a:lnTo>
                    <a:pt x="12615" y="20249"/>
                  </a:lnTo>
                  <a:lnTo>
                    <a:pt x="12449" y="20305"/>
                  </a:lnTo>
                  <a:lnTo>
                    <a:pt x="2324" y="20305"/>
                  </a:lnTo>
                  <a:lnTo>
                    <a:pt x="2158" y="20249"/>
                  </a:lnTo>
                  <a:lnTo>
                    <a:pt x="1992" y="20139"/>
                  </a:lnTo>
                  <a:lnTo>
                    <a:pt x="1826" y="20028"/>
                  </a:lnTo>
                  <a:lnTo>
                    <a:pt x="1716" y="19862"/>
                  </a:lnTo>
                  <a:lnTo>
                    <a:pt x="1605" y="19696"/>
                  </a:lnTo>
                  <a:lnTo>
                    <a:pt x="1550" y="19530"/>
                  </a:lnTo>
                  <a:lnTo>
                    <a:pt x="1550" y="19309"/>
                  </a:lnTo>
                  <a:lnTo>
                    <a:pt x="1550" y="2546"/>
                  </a:lnTo>
                  <a:lnTo>
                    <a:pt x="1550" y="2325"/>
                  </a:lnTo>
                  <a:lnTo>
                    <a:pt x="1605" y="2159"/>
                  </a:lnTo>
                  <a:lnTo>
                    <a:pt x="1716" y="1993"/>
                  </a:lnTo>
                  <a:lnTo>
                    <a:pt x="1826" y="1827"/>
                  </a:lnTo>
                  <a:lnTo>
                    <a:pt x="1992" y="1716"/>
                  </a:lnTo>
                  <a:lnTo>
                    <a:pt x="2158" y="1605"/>
                  </a:lnTo>
                  <a:lnTo>
                    <a:pt x="2324" y="1550"/>
                  </a:lnTo>
                  <a:close/>
                  <a:moveTo>
                    <a:pt x="2546" y="1"/>
                  </a:moveTo>
                  <a:lnTo>
                    <a:pt x="2048" y="56"/>
                  </a:lnTo>
                  <a:lnTo>
                    <a:pt x="1550" y="222"/>
                  </a:lnTo>
                  <a:lnTo>
                    <a:pt x="1107" y="444"/>
                  </a:lnTo>
                  <a:lnTo>
                    <a:pt x="720" y="720"/>
                  </a:lnTo>
                  <a:lnTo>
                    <a:pt x="443" y="1107"/>
                  </a:lnTo>
                  <a:lnTo>
                    <a:pt x="167" y="1550"/>
                  </a:lnTo>
                  <a:lnTo>
                    <a:pt x="56" y="2048"/>
                  </a:lnTo>
                  <a:lnTo>
                    <a:pt x="1" y="2546"/>
                  </a:lnTo>
                  <a:lnTo>
                    <a:pt x="1" y="19309"/>
                  </a:lnTo>
                  <a:lnTo>
                    <a:pt x="56" y="19807"/>
                  </a:lnTo>
                  <a:lnTo>
                    <a:pt x="167" y="20305"/>
                  </a:lnTo>
                  <a:lnTo>
                    <a:pt x="443" y="20747"/>
                  </a:lnTo>
                  <a:lnTo>
                    <a:pt x="720" y="21079"/>
                  </a:lnTo>
                  <a:lnTo>
                    <a:pt x="1107" y="21411"/>
                  </a:lnTo>
                  <a:lnTo>
                    <a:pt x="1550" y="21633"/>
                  </a:lnTo>
                  <a:lnTo>
                    <a:pt x="2048" y="21799"/>
                  </a:lnTo>
                  <a:lnTo>
                    <a:pt x="2546" y="21854"/>
                  </a:lnTo>
                  <a:lnTo>
                    <a:pt x="12227" y="21854"/>
                  </a:lnTo>
                  <a:lnTo>
                    <a:pt x="12725" y="21799"/>
                  </a:lnTo>
                  <a:lnTo>
                    <a:pt x="13223" y="21633"/>
                  </a:lnTo>
                  <a:lnTo>
                    <a:pt x="13666" y="21411"/>
                  </a:lnTo>
                  <a:lnTo>
                    <a:pt x="14053" y="21079"/>
                  </a:lnTo>
                  <a:lnTo>
                    <a:pt x="14330" y="20747"/>
                  </a:lnTo>
                  <a:lnTo>
                    <a:pt x="14606" y="20305"/>
                  </a:lnTo>
                  <a:lnTo>
                    <a:pt x="14717" y="19807"/>
                  </a:lnTo>
                  <a:lnTo>
                    <a:pt x="14772" y="19309"/>
                  </a:lnTo>
                  <a:lnTo>
                    <a:pt x="14772" y="2546"/>
                  </a:lnTo>
                  <a:lnTo>
                    <a:pt x="14717" y="2048"/>
                  </a:lnTo>
                  <a:lnTo>
                    <a:pt x="14606" y="1550"/>
                  </a:lnTo>
                  <a:lnTo>
                    <a:pt x="14330" y="1107"/>
                  </a:lnTo>
                  <a:lnTo>
                    <a:pt x="14053" y="720"/>
                  </a:lnTo>
                  <a:lnTo>
                    <a:pt x="13666" y="444"/>
                  </a:lnTo>
                  <a:lnTo>
                    <a:pt x="13223" y="222"/>
                  </a:lnTo>
                  <a:lnTo>
                    <a:pt x="12725" y="56"/>
                  </a:lnTo>
                  <a:lnTo>
                    <a:pt x="12227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1"/>
            <p:cNvSpPr/>
            <p:nvPr/>
          </p:nvSpPr>
          <p:spPr>
            <a:xfrm rot="-5209778">
              <a:off x="477013" y="1599460"/>
              <a:ext cx="194430" cy="256850"/>
            </a:xfrm>
            <a:custGeom>
              <a:avLst/>
              <a:gdLst/>
              <a:ahLst/>
              <a:cxnLst/>
              <a:rect l="l" t="t" r="r" b="b"/>
              <a:pathLst>
                <a:path w="16543" h="21854" extrusionOk="0">
                  <a:moveTo>
                    <a:pt x="12504" y="4980"/>
                  </a:moveTo>
                  <a:lnTo>
                    <a:pt x="12504" y="15989"/>
                  </a:lnTo>
                  <a:lnTo>
                    <a:pt x="4095" y="15989"/>
                  </a:lnTo>
                  <a:lnTo>
                    <a:pt x="4095" y="4980"/>
                  </a:lnTo>
                  <a:close/>
                  <a:moveTo>
                    <a:pt x="2546" y="3431"/>
                  </a:moveTo>
                  <a:lnTo>
                    <a:pt x="2546" y="17538"/>
                  </a:lnTo>
                  <a:lnTo>
                    <a:pt x="13998" y="17538"/>
                  </a:lnTo>
                  <a:lnTo>
                    <a:pt x="13998" y="3431"/>
                  </a:lnTo>
                  <a:close/>
                  <a:moveTo>
                    <a:pt x="8299" y="17981"/>
                  </a:moveTo>
                  <a:lnTo>
                    <a:pt x="8133" y="18036"/>
                  </a:lnTo>
                  <a:lnTo>
                    <a:pt x="7967" y="18036"/>
                  </a:lnTo>
                  <a:lnTo>
                    <a:pt x="7636" y="18257"/>
                  </a:lnTo>
                  <a:lnTo>
                    <a:pt x="7470" y="18534"/>
                  </a:lnTo>
                  <a:lnTo>
                    <a:pt x="7414" y="18700"/>
                  </a:lnTo>
                  <a:lnTo>
                    <a:pt x="7414" y="18866"/>
                  </a:lnTo>
                  <a:lnTo>
                    <a:pt x="7414" y="19032"/>
                  </a:lnTo>
                  <a:lnTo>
                    <a:pt x="7470" y="19198"/>
                  </a:lnTo>
                  <a:lnTo>
                    <a:pt x="7636" y="19475"/>
                  </a:lnTo>
                  <a:lnTo>
                    <a:pt x="7967" y="19696"/>
                  </a:lnTo>
                  <a:lnTo>
                    <a:pt x="8133" y="19751"/>
                  </a:lnTo>
                  <a:lnTo>
                    <a:pt x="8465" y="19751"/>
                  </a:lnTo>
                  <a:lnTo>
                    <a:pt x="8631" y="19696"/>
                  </a:lnTo>
                  <a:lnTo>
                    <a:pt x="8908" y="19475"/>
                  </a:lnTo>
                  <a:lnTo>
                    <a:pt x="9074" y="19198"/>
                  </a:lnTo>
                  <a:lnTo>
                    <a:pt x="9129" y="19032"/>
                  </a:lnTo>
                  <a:lnTo>
                    <a:pt x="9185" y="18866"/>
                  </a:lnTo>
                  <a:lnTo>
                    <a:pt x="9129" y="18700"/>
                  </a:lnTo>
                  <a:lnTo>
                    <a:pt x="9074" y="18534"/>
                  </a:lnTo>
                  <a:lnTo>
                    <a:pt x="8908" y="18257"/>
                  </a:lnTo>
                  <a:lnTo>
                    <a:pt x="8631" y="18036"/>
                  </a:lnTo>
                  <a:lnTo>
                    <a:pt x="8465" y="18036"/>
                  </a:lnTo>
                  <a:lnTo>
                    <a:pt x="8299" y="17981"/>
                  </a:lnTo>
                  <a:close/>
                  <a:moveTo>
                    <a:pt x="14219" y="1550"/>
                  </a:moveTo>
                  <a:lnTo>
                    <a:pt x="14385" y="1605"/>
                  </a:lnTo>
                  <a:lnTo>
                    <a:pt x="14551" y="1716"/>
                  </a:lnTo>
                  <a:lnTo>
                    <a:pt x="14717" y="1826"/>
                  </a:lnTo>
                  <a:lnTo>
                    <a:pt x="14828" y="1992"/>
                  </a:lnTo>
                  <a:lnTo>
                    <a:pt x="14938" y="2158"/>
                  </a:lnTo>
                  <a:lnTo>
                    <a:pt x="14994" y="2324"/>
                  </a:lnTo>
                  <a:lnTo>
                    <a:pt x="14994" y="2545"/>
                  </a:lnTo>
                  <a:lnTo>
                    <a:pt x="14994" y="19309"/>
                  </a:lnTo>
                  <a:lnTo>
                    <a:pt x="14994" y="19530"/>
                  </a:lnTo>
                  <a:lnTo>
                    <a:pt x="14938" y="19696"/>
                  </a:lnTo>
                  <a:lnTo>
                    <a:pt x="14828" y="19862"/>
                  </a:lnTo>
                  <a:lnTo>
                    <a:pt x="14717" y="20028"/>
                  </a:lnTo>
                  <a:lnTo>
                    <a:pt x="14551" y="20138"/>
                  </a:lnTo>
                  <a:lnTo>
                    <a:pt x="14385" y="20249"/>
                  </a:lnTo>
                  <a:lnTo>
                    <a:pt x="14219" y="20304"/>
                  </a:lnTo>
                  <a:lnTo>
                    <a:pt x="2324" y="20304"/>
                  </a:lnTo>
                  <a:lnTo>
                    <a:pt x="2158" y="20249"/>
                  </a:lnTo>
                  <a:lnTo>
                    <a:pt x="1992" y="20138"/>
                  </a:lnTo>
                  <a:lnTo>
                    <a:pt x="1826" y="20028"/>
                  </a:lnTo>
                  <a:lnTo>
                    <a:pt x="1716" y="19862"/>
                  </a:lnTo>
                  <a:lnTo>
                    <a:pt x="1605" y="19696"/>
                  </a:lnTo>
                  <a:lnTo>
                    <a:pt x="1550" y="19530"/>
                  </a:lnTo>
                  <a:lnTo>
                    <a:pt x="1550" y="19309"/>
                  </a:lnTo>
                  <a:lnTo>
                    <a:pt x="1550" y="2545"/>
                  </a:lnTo>
                  <a:lnTo>
                    <a:pt x="1550" y="2324"/>
                  </a:lnTo>
                  <a:lnTo>
                    <a:pt x="1605" y="2158"/>
                  </a:lnTo>
                  <a:lnTo>
                    <a:pt x="1716" y="1992"/>
                  </a:lnTo>
                  <a:lnTo>
                    <a:pt x="1826" y="1826"/>
                  </a:lnTo>
                  <a:lnTo>
                    <a:pt x="1992" y="1716"/>
                  </a:lnTo>
                  <a:lnTo>
                    <a:pt x="2158" y="1605"/>
                  </a:lnTo>
                  <a:lnTo>
                    <a:pt x="2324" y="1550"/>
                  </a:lnTo>
                  <a:close/>
                  <a:moveTo>
                    <a:pt x="2546" y="1"/>
                  </a:moveTo>
                  <a:lnTo>
                    <a:pt x="2048" y="56"/>
                  </a:lnTo>
                  <a:lnTo>
                    <a:pt x="1550" y="222"/>
                  </a:lnTo>
                  <a:lnTo>
                    <a:pt x="1107" y="443"/>
                  </a:lnTo>
                  <a:lnTo>
                    <a:pt x="775" y="775"/>
                  </a:lnTo>
                  <a:lnTo>
                    <a:pt x="443" y="1107"/>
                  </a:lnTo>
                  <a:lnTo>
                    <a:pt x="222" y="1550"/>
                  </a:lnTo>
                  <a:lnTo>
                    <a:pt x="56" y="2048"/>
                  </a:lnTo>
                  <a:lnTo>
                    <a:pt x="1" y="2545"/>
                  </a:lnTo>
                  <a:lnTo>
                    <a:pt x="1" y="19309"/>
                  </a:lnTo>
                  <a:lnTo>
                    <a:pt x="56" y="19807"/>
                  </a:lnTo>
                  <a:lnTo>
                    <a:pt x="222" y="20304"/>
                  </a:lnTo>
                  <a:lnTo>
                    <a:pt x="443" y="20747"/>
                  </a:lnTo>
                  <a:lnTo>
                    <a:pt x="775" y="21134"/>
                  </a:lnTo>
                  <a:lnTo>
                    <a:pt x="1107" y="21411"/>
                  </a:lnTo>
                  <a:lnTo>
                    <a:pt x="1550" y="21632"/>
                  </a:lnTo>
                  <a:lnTo>
                    <a:pt x="2048" y="21798"/>
                  </a:lnTo>
                  <a:lnTo>
                    <a:pt x="2546" y="21854"/>
                  </a:lnTo>
                  <a:lnTo>
                    <a:pt x="13998" y="21854"/>
                  </a:lnTo>
                  <a:lnTo>
                    <a:pt x="14551" y="21798"/>
                  </a:lnTo>
                  <a:lnTo>
                    <a:pt x="14994" y="21632"/>
                  </a:lnTo>
                  <a:lnTo>
                    <a:pt x="15436" y="21411"/>
                  </a:lnTo>
                  <a:lnTo>
                    <a:pt x="15824" y="21134"/>
                  </a:lnTo>
                  <a:lnTo>
                    <a:pt x="16100" y="20747"/>
                  </a:lnTo>
                  <a:lnTo>
                    <a:pt x="16377" y="20304"/>
                  </a:lnTo>
                  <a:lnTo>
                    <a:pt x="16487" y="19807"/>
                  </a:lnTo>
                  <a:lnTo>
                    <a:pt x="16543" y="19309"/>
                  </a:lnTo>
                  <a:lnTo>
                    <a:pt x="16543" y="2545"/>
                  </a:lnTo>
                  <a:lnTo>
                    <a:pt x="16487" y="2048"/>
                  </a:lnTo>
                  <a:lnTo>
                    <a:pt x="16377" y="1550"/>
                  </a:lnTo>
                  <a:lnTo>
                    <a:pt x="16100" y="1107"/>
                  </a:lnTo>
                  <a:lnTo>
                    <a:pt x="15824" y="775"/>
                  </a:lnTo>
                  <a:lnTo>
                    <a:pt x="15436" y="443"/>
                  </a:lnTo>
                  <a:lnTo>
                    <a:pt x="14994" y="222"/>
                  </a:lnTo>
                  <a:lnTo>
                    <a:pt x="14551" y="56"/>
                  </a:lnTo>
                  <a:lnTo>
                    <a:pt x="13998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1"/>
            <p:cNvSpPr/>
            <p:nvPr/>
          </p:nvSpPr>
          <p:spPr>
            <a:xfrm>
              <a:off x="311340" y="1103372"/>
              <a:ext cx="205481" cy="256193"/>
            </a:xfrm>
            <a:custGeom>
              <a:avLst/>
              <a:gdLst/>
              <a:ahLst/>
              <a:cxnLst/>
              <a:rect l="l" t="t" r="r" b="b"/>
              <a:pathLst>
                <a:path w="17484" h="21799" extrusionOk="0">
                  <a:moveTo>
                    <a:pt x="12394" y="5921"/>
                  </a:moveTo>
                  <a:lnTo>
                    <a:pt x="12394" y="7027"/>
                  </a:lnTo>
                  <a:lnTo>
                    <a:pt x="8631" y="7027"/>
                  </a:lnTo>
                  <a:lnTo>
                    <a:pt x="8631" y="5921"/>
                  </a:lnTo>
                  <a:close/>
                  <a:moveTo>
                    <a:pt x="7857" y="4371"/>
                  </a:moveTo>
                  <a:lnTo>
                    <a:pt x="7580" y="4427"/>
                  </a:lnTo>
                  <a:lnTo>
                    <a:pt x="7304" y="4593"/>
                  </a:lnTo>
                  <a:lnTo>
                    <a:pt x="7138" y="4869"/>
                  </a:lnTo>
                  <a:lnTo>
                    <a:pt x="7082" y="5146"/>
                  </a:lnTo>
                  <a:lnTo>
                    <a:pt x="7082" y="7802"/>
                  </a:lnTo>
                  <a:lnTo>
                    <a:pt x="7138" y="8133"/>
                  </a:lnTo>
                  <a:lnTo>
                    <a:pt x="7304" y="8355"/>
                  </a:lnTo>
                  <a:lnTo>
                    <a:pt x="7580" y="8521"/>
                  </a:lnTo>
                  <a:lnTo>
                    <a:pt x="7857" y="8576"/>
                  </a:lnTo>
                  <a:lnTo>
                    <a:pt x="13168" y="8576"/>
                  </a:lnTo>
                  <a:lnTo>
                    <a:pt x="13445" y="8521"/>
                  </a:lnTo>
                  <a:lnTo>
                    <a:pt x="13721" y="8355"/>
                  </a:lnTo>
                  <a:lnTo>
                    <a:pt x="13887" y="8133"/>
                  </a:lnTo>
                  <a:lnTo>
                    <a:pt x="13943" y="7802"/>
                  </a:lnTo>
                  <a:lnTo>
                    <a:pt x="13943" y="5146"/>
                  </a:lnTo>
                  <a:lnTo>
                    <a:pt x="13887" y="4869"/>
                  </a:lnTo>
                  <a:lnTo>
                    <a:pt x="13721" y="4593"/>
                  </a:lnTo>
                  <a:lnTo>
                    <a:pt x="13445" y="4427"/>
                  </a:lnTo>
                  <a:lnTo>
                    <a:pt x="13168" y="4371"/>
                  </a:lnTo>
                  <a:close/>
                  <a:moveTo>
                    <a:pt x="2656" y="1550"/>
                  </a:moveTo>
                  <a:lnTo>
                    <a:pt x="2656" y="20305"/>
                  </a:lnTo>
                  <a:lnTo>
                    <a:pt x="1661" y="20305"/>
                  </a:lnTo>
                  <a:lnTo>
                    <a:pt x="1605" y="20249"/>
                  </a:lnTo>
                  <a:lnTo>
                    <a:pt x="1550" y="20194"/>
                  </a:lnTo>
                  <a:lnTo>
                    <a:pt x="1550" y="1661"/>
                  </a:lnTo>
                  <a:lnTo>
                    <a:pt x="1605" y="1550"/>
                  </a:lnTo>
                  <a:close/>
                  <a:moveTo>
                    <a:pt x="15934" y="1550"/>
                  </a:moveTo>
                  <a:lnTo>
                    <a:pt x="15934" y="20305"/>
                  </a:lnTo>
                  <a:lnTo>
                    <a:pt x="4206" y="20305"/>
                  </a:lnTo>
                  <a:lnTo>
                    <a:pt x="4206" y="1550"/>
                  </a:lnTo>
                  <a:close/>
                  <a:moveTo>
                    <a:pt x="1329" y="1"/>
                  </a:moveTo>
                  <a:lnTo>
                    <a:pt x="1052" y="112"/>
                  </a:lnTo>
                  <a:lnTo>
                    <a:pt x="775" y="277"/>
                  </a:lnTo>
                  <a:lnTo>
                    <a:pt x="499" y="443"/>
                  </a:lnTo>
                  <a:lnTo>
                    <a:pt x="333" y="720"/>
                  </a:lnTo>
                  <a:lnTo>
                    <a:pt x="167" y="997"/>
                  </a:lnTo>
                  <a:lnTo>
                    <a:pt x="56" y="1273"/>
                  </a:lnTo>
                  <a:lnTo>
                    <a:pt x="1" y="1661"/>
                  </a:lnTo>
                  <a:lnTo>
                    <a:pt x="1" y="20194"/>
                  </a:lnTo>
                  <a:lnTo>
                    <a:pt x="56" y="20526"/>
                  </a:lnTo>
                  <a:lnTo>
                    <a:pt x="167" y="20803"/>
                  </a:lnTo>
                  <a:lnTo>
                    <a:pt x="333" y="21079"/>
                  </a:lnTo>
                  <a:lnTo>
                    <a:pt x="499" y="21356"/>
                  </a:lnTo>
                  <a:lnTo>
                    <a:pt x="775" y="21522"/>
                  </a:lnTo>
                  <a:lnTo>
                    <a:pt x="1052" y="21688"/>
                  </a:lnTo>
                  <a:lnTo>
                    <a:pt x="1329" y="21799"/>
                  </a:lnTo>
                  <a:lnTo>
                    <a:pt x="16709" y="21799"/>
                  </a:lnTo>
                  <a:lnTo>
                    <a:pt x="16985" y="21743"/>
                  </a:lnTo>
                  <a:lnTo>
                    <a:pt x="17207" y="21577"/>
                  </a:lnTo>
                  <a:lnTo>
                    <a:pt x="17373" y="21356"/>
                  </a:lnTo>
                  <a:lnTo>
                    <a:pt x="17483" y="21079"/>
                  </a:lnTo>
                  <a:lnTo>
                    <a:pt x="17483" y="775"/>
                  </a:lnTo>
                  <a:lnTo>
                    <a:pt x="17373" y="443"/>
                  </a:lnTo>
                  <a:lnTo>
                    <a:pt x="17207" y="222"/>
                  </a:lnTo>
                  <a:lnTo>
                    <a:pt x="16985" y="56"/>
                  </a:lnTo>
                  <a:lnTo>
                    <a:pt x="16709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1"/>
            <p:cNvSpPr/>
            <p:nvPr/>
          </p:nvSpPr>
          <p:spPr>
            <a:xfrm rot="960139">
              <a:off x="839930" y="-54260"/>
              <a:ext cx="256848" cy="256848"/>
            </a:xfrm>
            <a:custGeom>
              <a:avLst/>
              <a:gdLst/>
              <a:ahLst/>
              <a:cxnLst/>
              <a:rect l="l" t="t" r="r" b="b"/>
              <a:pathLst>
                <a:path w="21854" h="21854" extrusionOk="0">
                  <a:moveTo>
                    <a:pt x="19198" y="15657"/>
                  </a:moveTo>
                  <a:lnTo>
                    <a:pt x="15658" y="19198"/>
                  </a:lnTo>
                  <a:lnTo>
                    <a:pt x="15658" y="15657"/>
                  </a:lnTo>
                  <a:close/>
                  <a:moveTo>
                    <a:pt x="20305" y="1549"/>
                  </a:moveTo>
                  <a:lnTo>
                    <a:pt x="20305" y="14108"/>
                  </a:lnTo>
                  <a:lnTo>
                    <a:pt x="14883" y="14108"/>
                  </a:lnTo>
                  <a:lnTo>
                    <a:pt x="14606" y="14163"/>
                  </a:lnTo>
                  <a:lnTo>
                    <a:pt x="14330" y="14329"/>
                  </a:lnTo>
                  <a:lnTo>
                    <a:pt x="14164" y="14606"/>
                  </a:lnTo>
                  <a:lnTo>
                    <a:pt x="14108" y="14882"/>
                  </a:lnTo>
                  <a:lnTo>
                    <a:pt x="14108" y="20304"/>
                  </a:lnTo>
                  <a:lnTo>
                    <a:pt x="1550" y="20304"/>
                  </a:lnTo>
                  <a:lnTo>
                    <a:pt x="1550" y="1549"/>
                  </a:lnTo>
                  <a:close/>
                  <a:moveTo>
                    <a:pt x="775" y="0"/>
                  </a:moveTo>
                  <a:lnTo>
                    <a:pt x="499" y="56"/>
                  </a:lnTo>
                  <a:lnTo>
                    <a:pt x="222" y="222"/>
                  </a:lnTo>
                  <a:lnTo>
                    <a:pt x="56" y="443"/>
                  </a:lnTo>
                  <a:lnTo>
                    <a:pt x="1" y="775"/>
                  </a:lnTo>
                  <a:lnTo>
                    <a:pt x="1" y="21079"/>
                  </a:lnTo>
                  <a:lnTo>
                    <a:pt x="56" y="21355"/>
                  </a:lnTo>
                  <a:lnTo>
                    <a:pt x="222" y="21632"/>
                  </a:lnTo>
                  <a:lnTo>
                    <a:pt x="499" y="21798"/>
                  </a:lnTo>
                  <a:lnTo>
                    <a:pt x="775" y="21853"/>
                  </a:lnTo>
                  <a:lnTo>
                    <a:pt x="14883" y="21853"/>
                  </a:lnTo>
                  <a:lnTo>
                    <a:pt x="15215" y="21798"/>
                  </a:lnTo>
                  <a:lnTo>
                    <a:pt x="15436" y="21632"/>
                  </a:lnTo>
                  <a:lnTo>
                    <a:pt x="21633" y="15436"/>
                  </a:lnTo>
                  <a:lnTo>
                    <a:pt x="21633" y="15380"/>
                  </a:lnTo>
                  <a:lnTo>
                    <a:pt x="21799" y="15159"/>
                  </a:lnTo>
                  <a:lnTo>
                    <a:pt x="21854" y="14882"/>
                  </a:lnTo>
                  <a:lnTo>
                    <a:pt x="21854" y="775"/>
                  </a:lnTo>
                  <a:lnTo>
                    <a:pt x="21799" y="443"/>
                  </a:lnTo>
                  <a:lnTo>
                    <a:pt x="21633" y="222"/>
                  </a:lnTo>
                  <a:lnTo>
                    <a:pt x="21356" y="56"/>
                  </a:lnTo>
                  <a:lnTo>
                    <a:pt x="21079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1"/>
            <p:cNvSpPr/>
            <p:nvPr/>
          </p:nvSpPr>
          <p:spPr>
            <a:xfrm rot="5131367">
              <a:off x="3536340" y="163989"/>
              <a:ext cx="215239" cy="236055"/>
            </a:xfrm>
            <a:custGeom>
              <a:avLst/>
              <a:gdLst/>
              <a:ahLst/>
              <a:cxnLst/>
              <a:rect l="l" t="t" r="r" b="b"/>
              <a:pathLst>
                <a:path w="18313" h="20084" extrusionOk="0">
                  <a:moveTo>
                    <a:pt x="16763" y="3265"/>
                  </a:moveTo>
                  <a:lnTo>
                    <a:pt x="16763" y="5257"/>
                  </a:lnTo>
                  <a:lnTo>
                    <a:pt x="15657" y="5257"/>
                  </a:lnTo>
                  <a:lnTo>
                    <a:pt x="15657" y="3265"/>
                  </a:lnTo>
                  <a:close/>
                  <a:moveTo>
                    <a:pt x="10567" y="5035"/>
                  </a:moveTo>
                  <a:lnTo>
                    <a:pt x="10567" y="7027"/>
                  </a:lnTo>
                  <a:lnTo>
                    <a:pt x="6805" y="7027"/>
                  </a:lnTo>
                  <a:lnTo>
                    <a:pt x="6805" y="5035"/>
                  </a:lnTo>
                  <a:close/>
                  <a:moveTo>
                    <a:pt x="6030" y="3486"/>
                  </a:moveTo>
                  <a:lnTo>
                    <a:pt x="5754" y="3597"/>
                  </a:lnTo>
                  <a:lnTo>
                    <a:pt x="5477" y="3708"/>
                  </a:lnTo>
                  <a:lnTo>
                    <a:pt x="5311" y="3984"/>
                  </a:lnTo>
                  <a:lnTo>
                    <a:pt x="5256" y="4261"/>
                  </a:lnTo>
                  <a:lnTo>
                    <a:pt x="5256" y="7802"/>
                  </a:lnTo>
                  <a:lnTo>
                    <a:pt x="5311" y="8133"/>
                  </a:lnTo>
                  <a:lnTo>
                    <a:pt x="5477" y="8355"/>
                  </a:lnTo>
                  <a:lnTo>
                    <a:pt x="5754" y="8521"/>
                  </a:lnTo>
                  <a:lnTo>
                    <a:pt x="6030" y="8576"/>
                  </a:lnTo>
                  <a:lnTo>
                    <a:pt x="11341" y="8576"/>
                  </a:lnTo>
                  <a:lnTo>
                    <a:pt x="11618" y="8521"/>
                  </a:lnTo>
                  <a:lnTo>
                    <a:pt x="11895" y="8355"/>
                  </a:lnTo>
                  <a:lnTo>
                    <a:pt x="12061" y="8133"/>
                  </a:lnTo>
                  <a:lnTo>
                    <a:pt x="12116" y="7802"/>
                  </a:lnTo>
                  <a:lnTo>
                    <a:pt x="12116" y="4261"/>
                  </a:lnTo>
                  <a:lnTo>
                    <a:pt x="12061" y="3984"/>
                  </a:lnTo>
                  <a:lnTo>
                    <a:pt x="11895" y="3708"/>
                  </a:lnTo>
                  <a:lnTo>
                    <a:pt x="11618" y="3597"/>
                  </a:lnTo>
                  <a:lnTo>
                    <a:pt x="11341" y="3486"/>
                  </a:lnTo>
                  <a:close/>
                  <a:moveTo>
                    <a:pt x="16763" y="6806"/>
                  </a:moveTo>
                  <a:lnTo>
                    <a:pt x="16763" y="8797"/>
                  </a:lnTo>
                  <a:lnTo>
                    <a:pt x="15657" y="8797"/>
                  </a:lnTo>
                  <a:lnTo>
                    <a:pt x="15657" y="6806"/>
                  </a:lnTo>
                  <a:close/>
                  <a:moveTo>
                    <a:pt x="16763" y="10346"/>
                  </a:moveTo>
                  <a:lnTo>
                    <a:pt x="16763" y="12338"/>
                  </a:lnTo>
                  <a:lnTo>
                    <a:pt x="15657" y="12338"/>
                  </a:lnTo>
                  <a:lnTo>
                    <a:pt x="15657" y="10346"/>
                  </a:lnTo>
                  <a:close/>
                  <a:moveTo>
                    <a:pt x="16763" y="13887"/>
                  </a:moveTo>
                  <a:lnTo>
                    <a:pt x="16763" y="15879"/>
                  </a:lnTo>
                  <a:lnTo>
                    <a:pt x="15657" y="15879"/>
                  </a:lnTo>
                  <a:lnTo>
                    <a:pt x="15657" y="13887"/>
                  </a:lnTo>
                  <a:close/>
                  <a:moveTo>
                    <a:pt x="14108" y="1550"/>
                  </a:moveTo>
                  <a:lnTo>
                    <a:pt x="14108" y="18534"/>
                  </a:lnTo>
                  <a:lnTo>
                    <a:pt x="2379" y="18534"/>
                  </a:lnTo>
                  <a:lnTo>
                    <a:pt x="2379" y="17428"/>
                  </a:lnTo>
                  <a:lnTo>
                    <a:pt x="2490" y="17428"/>
                  </a:lnTo>
                  <a:lnTo>
                    <a:pt x="2822" y="17373"/>
                  </a:lnTo>
                  <a:lnTo>
                    <a:pt x="3043" y="17207"/>
                  </a:lnTo>
                  <a:lnTo>
                    <a:pt x="3209" y="16930"/>
                  </a:lnTo>
                  <a:lnTo>
                    <a:pt x="3264" y="16653"/>
                  </a:lnTo>
                  <a:lnTo>
                    <a:pt x="3209" y="16321"/>
                  </a:lnTo>
                  <a:lnTo>
                    <a:pt x="3043" y="16100"/>
                  </a:lnTo>
                  <a:lnTo>
                    <a:pt x="2822" y="15934"/>
                  </a:lnTo>
                  <a:lnTo>
                    <a:pt x="2490" y="15879"/>
                  </a:lnTo>
                  <a:lnTo>
                    <a:pt x="2379" y="15879"/>
                  </a:lnTo>
                  <a:lnTo>
                    <a:pt x="2379" y="14772"/>
                  </a:lnTo>
                  <a:lnTo>
                    <a:pt x="2490" y="14772"/>
                  </a:lnTo>
                  <a:lnTo>
                    <a:pt x="2822" y="14717"/>
                  </a:lnTo>
                  <a:lnTo>
                    <a:pt x="3043" y="14551"/>
                  </a:lnTo>
                  <a:lnTo>
                    <a:pt x="3209" y="14274"/>
                  </a:lnTo>
                  <a:lnTo>
                    <a:pt x="3264" y="13998"/>
                  </a:lnTo>
                  <a:lnTo>
                    <a:pt x="3209" y="13666"/>
                  </a:lnTo>
                  <a:lnTo>
                    <a:pt x="3043" y="13445"/>
                  </a:lnTo>
                  <a:lnTo>
                    <a:pt x="2822" y="13279"/>
                  </a:lnTo>
                  <a:lnTo>
                    <a:pt x="2490" y="13223"/>
                  </a:lnTo>
                  <a:lnTo>
                    <a:pt x="2379" y="13223"/>
                  </a:lnTo>
                  <a:lnTo>
                    <a:pt x="2379" y="12117"/>
                  </a:lnTo>
                  <a:lnTo>
                    <a:pt x="2490" y="12117"/>
                  </a:lnTo>
                  <a:lnTo>
                    <a:pt x="2822" y="12061"/>
                  </a:lnTo>
                  <a:lnTo>
                    <a:pt x="3043" y="11896"/>
                  </a:lnTo>
                  <a:lnTo>
                    <a:pt x="3209" y="11619"/>
                  </a:lnTo>
                  <a:lnTo>
                    <a:pt x="3264" y="11342"/>
                  </a:lnTo>
                  <a:lnTo>
                    <a:pt x="3209" y="11066"/>
                  </a:lnTo>
                  <a:lnTo>
                    <a:pt x="3043" y="10789"/>
                  </a:lnTo>
                  <a:lnTo>
                    <a:pt x="2822" y="10623"/>
                  </a:lnTo>
                  <a:lnTo>
                    <a:pt x="2490" y="10568"/>
                  </a:lnTo>
                  <a:lnTo>
                    <a:pt x="2379" y="10568"/>
                  </a:lnTo>
                  <a:lnTo>
                    <a:pt x="2379" y="9461"/>
                  </a:lnTo>
                  <a:lnTo>
                    <a:pt x="2490" y="9461"/>
                  </a:lnTo>
                  <a:lnTo>
                    <a:pt x="2822" y="9406"/>
                  </a:lnTo>
                  <a:lnTo>
                    <a:pt x="3043" y="9240"/>
                  </a:lnTo>
                  <a:lnTo>
                    <a:pt x="3209" y="9019"/>
                  </a:lnTo>
                  <a:lnTo>
                    <a:pt x="3264" y="8687"/>
                  </a:lnTo>
                  <a:lnTo>
                    <a:pt x="3209" y="8410"/>
                  </a:lnTo>
                  <a:lnTo>
                    <a:pt x="3043" y="8133"/>
                  </a:lnTo>
                  <a:lnTo>
                    <a:pt x="2822" y="7968"/>
                  </a:lnTo>
                  <a:lnTo>
                    <a:pt x="2490" y="7912"/>
                  </a:lnTo>
                  <a:lnTo>
                    <a:pt x="2379" y="7912"/>
                  </a:lnTo>
                  <a:lnTo>
                    <a:pt x="2379" y="6806"/>
                  </a:lnTo>
                  <a:lnTo>
                    <a:pt x="2490" y="6806"/>
                  </a:lnTo>
                  <a:lnTo>
                    <a:pt x="2822" y="6750"/>
                  </a:lnTo>
                  <a:lnTo>
                    <a:pt x="3043" y="6584"/>
                  </a:lnTo>
                  <a:lnTo>
                    <a:pt x="3209" y="6363"/>
                  </a:lnTo>
                  <a:lnTo>
                    <a:pt x="3264" y="6031"/>
                  </a:lnTo>
                  <a:lnTo>
                    <a:pt x="3209" y="5755"/>
                  </a:lnTo>
                  <a:lnTo>
                    <a:pt x="3043" y="5478"/>
                  </a:lnTo>
                  <a:lnTo>
                    <a:pt x="2822" y="5312"/>
                  </a:lnTo>
                  <a:lnTo>
                    <a:pt x="2490" y="5257"/>
                  </a:lnTo>
                  <a:lnTo>
                    <a:pt x="2379" y="5257"/>
                  </a:lnTo>
                  <a:lnTo>
                    <a:pt x="2379" y="4150"/>
                  </a:lnTo>
                  <a:lnTo>
                    <a:pt x="2490" y="4150"/>
                  </a:lnTo>
                  <a:lnTo>
                    <a:pt x="2822" y="4095"/>
                  </a:lnTo>
                  <a:lnTo>
                    <a:pt x="3043" y="3929"/>
                  </a:lnTo>
                  <a:lnTo>
                    <a:pt x="3209" y="3708"/>
                  </a:lnTo>
                  <a:lnTo>
                    <a:pt x="3264" y="3376"/>
                  </a:lnTo>
                  <a:lnTo>
                    <a:pt x="3209" y="3099"/>
                  </a:lnTo>
                  <a:lnTo>
                    <a:pt x="3043" y="2878"/>
                  </a:lnTo>
                  <a:lnTo>
                    <a:pt x="2822" y="2712"/>
                  </a:lnTo>
                  <a:lnTo>
                    <a:pt x="2490" y="2601"/>
                  </a:lnTo>
                  <a:lnTo>
                    <a:pt x="2379" y="2601"/>
                  </a:lnTo>
                  <a:lnTo>
                    <a:pt x="2379" y="1550"/>
                  </a:lnTo>
                  <a:close/>
                  <a:moveTo>
                    <a:pt x="1604" y="1"/>
                  </a:moveTo>
                  <a:lnTo>
                    <a:pt x="1328" y="56"/>
                  </a:lnTo>
                  <a:lnTo>
                    <a:pt x="1106" y="222"/>
                  </a:lnTo>
                  <a:lnTo>
                    <a:pt x="941" y="443"/>
                  </a:lnTo>
                  <a:lnTo>
                    <a:pt x="830" y="775"/>
                  </a:lnTo>
                  <a:lnTo>
                    <a:pt x="830" y="2601"/>
                  </a:lnTo>
                  <a:lnTo>
                    <a:pt x="719" y="2601"/>
                  </a:lnTo>
                  <a:lnTo>
                    <a:pt x="443" y="2712"/>
                  </a:lnTo>
                  <a:lnTo>
                    <a:pt x="221" y="2878"/>
                  </a:lnTo>
                  <a:lnTo>
                    <a:pt x="55" y="3099"/>
                  </a:lnTo>
                  <a:lnTo>
                    <a:pt x="0" y="3376"/>
                  </a:lnTo>
                  <a:lnTo>
                    <a:pt x="55" y="3708"/>
                  </a:lnTo>
                  <a:lnTo>
                    <a:pt x="221" y="3929"/>
                  </a:lnTo>
                  <a:lnTo>
                    <a:pt x="443" y="4095"/>
                  </a:lnTo>
                  <a:lnTo>
                    <a:pt x="719" y="4150"/>
                  </a:lnTo>
                  <a:lnTo>
                    <a:pt x="830" y="4150"/>
                  </a:lnTo>
                  <a:lnTo>
                    <a:pt x="830" y="5257"/>
                  </a:lnTo>
                  <a:lnTo>
                    <a:pt x="719" y="5257"/>
                  </a:lnTo>
                  <a:lnTo>
                    <a:pt x="443" y="5312"/>
                  </a:lnTo>
                  <a:lnTo>
                    <a:pt x="221" y="5478"/>
                  </a:lnTo>
                  <a:lnTo>
                    <a:pt x="55" y="5755"/>
                  </a:lnTo>
                  <a:lnTo>
                    <a:pt x="0" y="6031"/>
                  </a:lnTo>
                  <a:lnTo>
                    <a:pt x="55" y="6363"/>
                  </a:lnTo>
                  <a:lnTo>
                    <a:pt x="221" y="6584"/>
                  </a:lnTo>
                  <a:lnTo>
                    <a:pt x="443" y="6750"/>
                  </a:lnTo>
                  <a:lnTo>
                    <a:pt x="719" y="6806"/>
                  </a:lnTo>
                  <a:lnTo>
                    <a:pt x="830" y="6806"/>
                  </a:lnTo>
                  <a:lnTo>
                    <a:pt x="830" y="7912"/>
                  </a:lnTo>
                  <a:lnTo>
                    <a:pt x="719" y="7912"/>
                  </a:lnTo>
                  <a:lnTo>
                    <a:pt x="443" y="7968"/>
                  </a:lnTo>
                  <a:lnTo>
                    <a:pt x="221" y="8133"/>
                  </a:lnTo>
                  <a:lnTo>
                    <a:pt x="55" y="8410"/>
                  </a:lnTo>
                  <a:lnTo>
                    <a:pt x="0" y="8687"/>
                  </a:lnTo>
                  <a:lnTo>
                    <a:pt x="55" y="9019"/>
                  </a:lnTo>
                  <a:lnTo>
                    <a:pt x="221" y="9240"/>
                  </a:lnTo>
                  <a:lnTo>
                    <a:pt x="443" y="9406"/>
                  </a:lnTo>
                  <a:lnTo>
                    <a:pt x="719" y="9461"/>
                  </a:lnTo>
                  <a:lnTo>
                    <a:pt x="830" y="9461"/>
                  </a:lnTo>
                  <a:lnTo>
                    <a:pt x="830" y="10568"/>
                  </a:lnTo>
                  <a:lnTo>
                    <a:pt x="719" y="10568"/>
                  </a:lnTo>
                  <a:lnTo>
                    <a:pt x="443" y="10623"/>
                  </a:lnTo>
                  <a:lnTo>
                    <a:pt x="221" y="10789"/>
                  </a:lnTo>
                  <a:lnTo>
                    <a:pt x="55" y="11066"/>
                  </a:lnTo>
                  <a:lnTo>
                    <a:pt x="0" y="11342"/>
                  </a:lnTo>
                  <a:lnTo>
                    <a:pt x="55" y="11619"/>
                  </a:lnTo>
                  <a:lnTo>
                    <a:pt x="221" y="11896"/>
                  </a:lnTo>
                  <a:lnTo>
                    <a:pt x="443" y="12061"/>
                  </a:lnTo>
                  <a:lnTo>
                    <a:pt x="719" y="12117"/>
                  </a:lnTo>
                  <a:lnTo>
                    <a:pt x="830" y="12117"/>
                  </a:lnTo>
                  <a:lnTo>
                    <a:pt x="830" y="13223"/>
                  </a:lnTo>
                  <a:lnTo>
                    <a:pt x="719" y="13223"/>
                  </a:lnTo>
                  <a:lnTo>
                    <a:pt x="443" y="13279"/>
                  </a:lnTo>
                  <a:lnTo>
                    <a:pt x="221" y="13445"/>
                  </a:lnTo>
                  <a:lnTo>
                    <a:pt x="55" y="13666"/>
                  </a:lnTo>
                  <a:lnTo>
                    <a:pt x="0" y="13998"/>
                  </a:lnTo>
                  <a:lnTo>
                    <a:pt x="55" y="14274"/>
                  </a:lnTo>
                  <a:lnTo>
                    <a:pt x="221" y="14551"/>
                  </a:lnTo>
                  <a:lnTo>
                    <a:pt x="443" y="14717"/>
                  </a:lnTo>
                  <a:lnTo>
                    <a:pt x="719" y="14772"/>
                  </a:lnTo>
                  <a:lnTo>
                    <a:pt x="830" y="14772"/>
                  </a:lnTo>
                  <a:lnTo>
                    <a:pt x="830" y="15879"/>
                  </a:lnTo>
                  <a:lnTo>
                    <a:pt x="719" y="15879"/>
                  </a:lnTo>
                  <a:lnTo>
                    <a:pt x="443" y="15934"/>
                  </a:lnTo>
                  <a:lnTo>
                    <a:pt x="221" y="16100"/>
                  </a:lnTo>
                  <a:lnTo>
                    <a:pt x="55" y="16321"/>
                  </a:lnTo>
                  <a:lnTo>
                    <a:pt x="0" y="16653"/>
                  </a:lnTo>
                  <a:lnTo>
                    <a:pt x="55" y="16930"/>
                  </a:lnTo>
                  <a:lnTo>
                    <a:pt x="221" y="17207"/>
                  </a:lnTo>
                  <a:lnTo>
                    <a:pt x="443" y="17373"/>
                  </a:lnTo>
                  <a:lnTo>
                    <a:pt x="719" y="17428"/>
                  </a:lnTo>
                  <a:lnTo>
                    <a:pt x="830" y="17428"/>
                  </a:lnTo>
                  <a:lnTo>
                    <a:pt x="830" y="19309"/>
                  </a:lnTo>
                  <a:lnTo>
                    <a:pt x="941" y="19586"/>
                  </a:lnTo>
                  <a:lnTo>
                    <a:pt x="1106" y="19807"/>
                  </a:lnTo>
                  <a:lnTo>
                    <a:pt x="1328" y="19973"/>
                  </a:lnTo>
                  <a:lnTo>
                    <a:pt x="1604" y="20083"/>
                  </a:lnTo>
                  <a:lnTo>
                    <a:pt x="14882" y="20083"/>
                  </a:lnTo>
                  <a:lnTo>
                    <a:pt x="15159" y="19973"/>
                  </a:lnTo>
                  <a:lnTo>
                    <a:pt x="15435" y="19807"/>
                  </a:lnTo>
                  <a:lnTo>
                    <a:pt x="15601" y="19586"/>
                  </a:lnTo>
                  <a:lnTo>
                    <a:pt x="15657" y="19309"/>
                  </a:lnTo>
                  <a:lnTo>
                    <a:pt x="15657" y="17428"/>
                  </a:lnTo>
                  <a:lnTo>
                    <a:pt x="17538" y="17428"/>
                  </a:lnTo>
                  <a:lnTo>
                    <a:pt x="17814" y="17373"/>
                  </a:lnTo>
                  <a:lnTo>
                    <a:pt x="18036" y="17207"/>
                  </a:lnTo>
                  <a:lnTo>
                    <a:pt x="18202" y="16930"/>
                  </a:lnTo>
                  <a:lnTo>
                    <a:pt x="18312" y="16653"/>
                  </a:lnTo>
                  <a:lnTo>
                    <a:pt x="18312" y="2490"/>
                  </a:lnTo>
                  <a:lnTo>
                    <a:pt x="18202" y="2214"/>
                  </a:lnTo>
                  <a:lnTo>
                    <a:pt x="18036" y="1993"/>
                  </a:lnTo>
                  <a:lnTo>
                    <a:pt x="17814" y="1827"/>
                  </a:lnTo>
                  <a:lnTo>
                    <a:pt x="17538" y="1716"/>
                  </a:lnTo>
                  <a:lnTo>
                    <a:pt x="15657" y="1716"/>
                  </a:lnTo>
                  <a:lnTo>
                    <a:pt x="15657" y="775"/>
                  </a:lnTo>
                  <a:lnTo>
                    <a:pt x="15601" y="443"/>
                  </a:lnTo>
                  <a:lnTo>
                    <a:pt x="15435" y="222"/>
                  </a:lnTo>
                  <a:lnTo>
                    <a:pt x="15159" y="56"/>
                  </a:lnTo>
                  <a:lnTo>
                    <a:pt x="14882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" name="Google Shape;21;p1"/>
            <p:cNvGrpSpPr/>
            <p:nvPr/>
          </p:nvGrpSpPr>
          <p:grpSpPr>
            <a:xfrm rot="3738602">
              <a:off x="445744" y="4146054"/>
              <a:ext cx="256846" cy="100792"/>
              <a:chOff x="5191939" y="3353769"/>
              <a:chExt cx="256839" cy="100789"/>
            </a:xfrm>
          </p:grpSpPr>
          <p:sp>
            <p:nvSpPr>
              <p:cNvPr id="22" name="Google Shape;22;p1"/>
              <p:cNvSpPr/>
              <p:nvPr/>
            </p:nvSpPr>
            <p:spPr>
              <a:xfrm>
                <a:off x="5212752" y="3353769"/>
                <a:ext cx="215224" cy="100789"/>
              </a:xfrm>
              <a:custGeom>
                <a:avLst/>
                <a:gdLst/>
                <a:ahLst/>
                <a:cxnLst/>
                <a:rect l="l" t="t" r="r" b="b"/>
                <a:pathLst>
                  <a:path w="18313" h="8576" extrusionOk="0">
                    <a:moveTo>
                      <a:pt x="4315" y="1549"/>
                    </a:moveTo>
                    <a:lnTo>
                      <a:pt x="4869" y="1605"/>
                    </a:lnTo>
                    <a:lnTo>
                      <a:pt x="5366" y="1771"/>
                    </a:lnTo>
                    <a:lnTo>
                      <a:pt x="5809" y="1992"/>
                    </a:lnTo>
                    <a:lnTo>
                      <a:pt x="6252" y="2324"/>
                    </a:lnTo>
                    <a:lnTo>
                      <a:pt x="6584" y="2766"/>
                    </a:lnTo>
                    <a:lnTo>
                      <a:pt x="6860" y="3209"/>
                    </a:lnTo>
                    <a:lnTo>
                      <a:pt x="6971" y="3762"/>
                    </a:lnTo>
                    <a:lnTo>
                      <a:pt x="7026" y="4316"/>
                    </a:lnTo>
                    <a:lnTo>
                      <a:pt x="6971" y="4869"/>
                    </a:lnTo>
                    <a:lnTo>
                      <a:pt x="6860" y="5367"/>
                    </a:lnTo>
                    <a:lnTo>
                      <a:pt x="6584" y="5809"/>
                    </a:lnTo>
                    <a:lnTo>
                      <a:pt x="6252" y="6252"/>
                    </a:lnTo>
                    <a:lnTo>
                      <a:pt x="5809" y="6584"/>
                    </a:lnTo>
                    <a:lnTo>
                      <a:pt x="5366" y="6860"/>
                    </a:lnTo>
                    <a:lnTo>
                      <a:pt x="4869" y="6971"/>
                    </a:lnTo>
                    <a:lnTo>
                      <a:pt x="4315" y="7026"/>
                    </a:lnTo>
                    <a:lnTo>
                      <a:pt x="3762" y="6971"/>
                    </a:lnTo>
                    <a:lnTo>
                      <a:pt x="3209" y="6860"/>
                    </a:lnTo>
                    <a:lnTo>
                      <a:pt x="2766" y="6584"/>
                    </a:lnTo>
                    <a:lnTo>
                      <a:pt x="2324" y="6252"/>
                    </a:lnTo>
                    <a:lnTo>
                      <a:pt x="1992" y="5809"/>
                    </a:lnTo>
                    <a:lnTo>
                      <a:pt x="1770" y="5367"/>
                    </a:lnTo>
                    <a:lnTo>
                      <a:pt x="1604" y="4869"/>
                    </a:lnTo>
                    <a:lnTo>
                      <a:pt x="1549" y="4316"/>
                    </a:lnTo>
                    <a:lnTo>
                      <a:pt x="1604" y="3762"/>
                    </a:lnTo>
                    <a:lnTo>
                      <a:pt x="1770" y="3209"/>
                    </a:lnTo>
                    <a:lnTo>
                      <a:pt x="1992" y="2766"/>
                    </a:lnTo>
                    <a:lnTo>
                      <a:pt x="2324" y="2324"/>
                    </a:lnTo>
                    <a:lnTo>
                      <a:pt x="2766" y="1992"/>
                    </a:lnTo>
                    <a:lnTo>
                      <a:pt x="3209" y="1771"/>
                    </a:lnTo>
                    <a:lnTo>
                      <a:pt x="3762" y="1605"/>
                    </a:lnTo>
                    <a:lnTo>
                      <a:pt x="4315" y="1549"/>
                    </a:lnTo>
                    <a:close/>
                    <a:moveTo>
                      <a:pt x="13997" y="1549"/>
                    </a:moveTo>
                    <a:lnTo>
                      <a:pt x="14550" y="1605"/>
                    </a:lnTo>
                    <a:lnTo>
                      <a:pt x="15104" y="1771"/>
                    </a:lnTo>
                    <a:lnTo>
                      <a:pt x="15546" y="1992"/>
                    </a:lnTo>
                    <a:lnTo>
                      <a:pt x="15933" y="2324"/>
                    </a:lnTo>
                    <a:lnTo>
                      <a:pt x="16265" y="2766"/>
                    </a:lnTo>
                    <a:lnTo>
                      <a:pt x="16542" y="3209"/>
                    </a:lnTo>
                    <a:lnTo>
                      <a:pt x="16708" y="3762"/>
                    </a:lnTo>
                    <a:lnTo>
                      <a:pt x="16763" y="4316"/>
                    </a:lnTo>
                    <a:lnTo>
                      <a:pt x="16708" y="4869"/>
                    </a:lnTo>
                    <a:lnTo>
                      <a:pt x="16542" y="5367"/>
                    </a:lnTo>
                    <a:lnTo>
                      <a:pt x="16265" y="5809"/>
                    </a:lnTo>
                    <a:lnTo>
                      <a:pt x="15933" y="6252"/>
                    </a:lnTo>
                    <a:lnTo>
                      <a:pt x="15546" y="6584"/>
                    </a:lnTo>
                    <a:lnTo>
                      <a:pt x="15104" y="6860"/>
                    </a:lnTo>
                    <a:lnTo>
                      <a:pt x="14550" y="6971"/>
                    </a:lnTo>
                    <a:lnTo>
                      <a:pt x="13997" y="7026"/>
                    </a:lnTo>
                    <a:lnTo>
                      <a:pt x="13444" y="6971"/>
                    </a:lnTo>
                    <a:lnTo>
                      <a:pt x="12946" y="6860"/>
                    </a:lnTo>
                    <a:lnTo>
                      <a:pt x="12448" y="6584"/>
                    </a:lnTo>
                    <a:lnTo>
                      <a:pt x="12061" y="6252"/>
                    </a:lnTo>
                    <a:lnTo>
                      <a:pt x="11729" y="5809"/>
                    </a:lnTo>
                    <a:lnTo>
                      <a:pt x="11452" y="5367"/>
                    </a:lnTo>
                    <a:lnTo>
                      <a:pt x="11286" y="4869"/>
                    </a:lnTo>
                    <a:lnTo>
                      <a:pt x="11231" y="4316"/>
                    </a:lnTo>
                    <a:lnTo>
                      <a:pt x="11286" y="3762"/>
                    </a:lnTo>
                    <a:lnTo>
                      <a:pt x="11452" y="3209"/>
                    </a:lnTo>
                    <a:lnTo>
                      <a:pt x="11729" y="2766"/>
                    </a:lnTo>
                    <a:lnTo>
                      <a:pt x="12061" y="2324"/>
                    </a:lnTo>
                    <a:lnTo>
                      <a:pt x="12448" y="1992"/>
                    </a:lnTo>
                    <a:lnTo>
                      <a:pt x="12946" y="1771"/>
                    </a:lnTo>
                    <a:lnTo>
                      <a:pt x="13444" y="1605"/>
                    </a:lnTo>
                    <a:lnTo>
                      <a:pt x="13997" y="1549"/>
                    </a:lnTo>
                    <a:close/>
                    <a:moveTo>
                      <a:pt x="3873" y="0"/>
                    </a:moveTo>
                    <a:lnTo>
                      <a:pt x="3430" y="56"/>
                    </a:lnTo>
                    <a:lnTo>
                      <a:pt x="3043" y="166"/>
                    </a:lnTo>
                    <a:lnTo>
                      <a:pt x="2600" y="332"/>
                    </a:lnTo>
                    <a:lnTo>
                      <a:pt x="2268" y="498"/>
                    </a:lnTo>
                    <a:lnTo>
                      <a:pt x="1881" y="719"/>
                    </a:lnTo>
                    <a:lnTo>
                      <a:pt x="1549" y="996"/>
                    </a:lnTo>
                    <a:lnTo>
                      <a:pt x="1272" y="1273"/>
                    </a:lnTo>
                    <a:lnTo>
                      <a:pt x="996" y="1549"/>
                    </a:lnTo>
                    <a:lnTo>
                      <a:pt x="719" y="1881"/>
                    </a:lnTo>
                    <a:lnTo>
                      <a:pt x="498" y="2269"/>
                    </a:lnTo>
                    <a:lnTo>
                      <a:pt x="332" y="2601"/>
                    </a:lnTo>
                    <a:lnTo>
                      <a:pt x="166" y="2988"/>
                    </a:lnTo>
                    <a:lnTo>
                      <a:pt x="55" y="3430"/>
                    </a:lnTo>
                    <a:lnTo>
                      <a:pt x="0" y="3873"/>
                    </a:lnTo>
                    <a:lnTo>
                      <a:pt x="0" y="4316"/>
                    </a:lnTo>
                    <a:lnTo>
                      <a:pt x="0" y="4758"/>
                    </a:lnTo>
                    <a:lnTo>
                      <a:pt x="55" y="5145"/>
                    </a:lnTo>
                    <a:lnTo>
                      <a:pt x="166" y="5588"/>
                    </a:lnTo>
                    <a:lnTo>
                      <a:pt x="332" y="5975"/>
                    </a:lnTo>
                    <a:lnTo>
                      <a:pt x="498" y="6363"/>
                    </a:lnTo>
                    <a:lnTo>
                      <a:pt x="719" y="6694"/>
                    </a:lnTo>
                    <a:lnTo>
                      <a:pt x="996" y="7026"/>
                    </a:lnTo>
                    <a:lnTo>
                      <a:pt x="1272" y="7358"/>
                    </a:lnTo>
                    <a:lnTo>
                      <a:pt x="1549" y="7635"/>
                    </a:lnTo>
                    <a:lnTo>
                      <a:pt x="1881" y="7856"/>
                    </a:lnTo>
                    <a:lnTo>
                      <a:pt x="2268" y="8078"/>
                    </a:lnTo>
                    <a:lnTo>
                      <a:pt x="2600" y="8244"/>
                    </a:lnTo>
                    <a:lnTo>
                      <a:pt x="3043" y="8410"/>
                    </a:lnTo>
                    <a:lnTo>
                      <a:pt x="3430" y="8520"/>
                    </a:lnTo>
                    <a:lnTo>
                      <a:pt x="3873" y="8575"/>
                    </a:lnTo>
                    <a:lnTo>
                      <a:pt x="4758" y="8575"/>
                    </a:lnTo>
                    <a:lnTo>
                      <a:pt x="5145" y="8520"/>
                    </a:lnTo>
                    <a:lnTo>
                      <a:pt x="5588" y="8410"/>
                    </a:lnTo>
                    <a:lnTo>
                      <a:pt x="5975" y="8244"/>
                    </a:lnTo>
                    <a:lnTo>
                      <a:pt x="6362" y="8078"/>
                    </a:lnTo>
                    <a:lnTo>
                      <a:pt x="6694" y="7856"/>
                    </a:lnTo>
                    <a:lnTo>
                      <a:pt x="7026" y="7635"/>
                    </a:lnTo>
                    <a:lnTo>
                      <a:pt x="7358" y="7358"/>
                    </a:lnTo>
                    <a:lnTo>
                      <a:pt x="7635" y="7026"/>
                    </a:lnTo>
                    <a:lnTo>
                      <a:pt x="7856" y="6694"/>
                    </a:lnTo>
                    <a:lnTo>
                      <a:pt x="8077" y="6363"/>
                    </a:lnTo>
                    <a:lnTo>
                      <a:pt x="8243" y="5975"/>
                    </a:lnTo>
                    <a:lnTo>
                      <a:pt x="8409" y="5588"/>
                    </a:lnTo>
                    <a:lnTo>
                      <a:pt x="8520" y="5145"/>
                    </a:lnTo>
                    <a:lnTo>
                      <a:pt x="8575" y="4758"/>
                    </a:lnTo>
                    <a:lnTo>
                      <a:pt x="8575" y="4316"/>
                    </a:lnTo>
                    <a:lnTo>
                      <a:pt x="8631" y="4094"/>
                    </a:lnTo>
                    <a:lnTo>
                      <a:pt x="8741" y="3928"/>
                    </a:lnTo>
                    <a:lnTo>
                      <a:pt x="8963" y="3762"/>
                    </a:lnTo>
                    <a:lnTo>
                      <a:pt x="9350" y="3762"/>
                    </a:lnTo>
                    <a:lnTo>
                      <a:pt x="9516" y="3928"/>
                    </a:lnTo>
                    <a:lnTo>
                      <a:pt x="9682" y="4094"/>
                    </a:lnTo>
                    <a:lnTo>
                      <a:pt x="9682" y="4316"/>
                    </a:lnTo>
                    <a:lnTo>
                      <a:pt x="9737" y="4758"/>
                    </a:lnTo>
                    <a:lnTo>
                      <a:pt x="9792" y="5145"/>
                    </a:lnTo>
                    <a:lnTo>
                      <a:pt x="9903" y="5588"/>
                    </a:lnTo>
                    <a:lnTo>
                      <a:pt x="10014" y="5975"/>
                    </a:lnTo>
                    <a:lnTo>
                      <a:pt x="10235" y="6363"/>
                    </a:lnTo>
                    <a:lnTo>
                      <a:pt x="10456" y="6694"/>
                    </a:lnTo>
                    <a:lnTo>
                      <a:pt x="10678" y="7026"/>
                    </a:lnTo>
                    <a:lnTo>
                      <a:pt x="10954" y="7358"/>
                    </a:lnTo>
                    <a:lnTo>
                      <a:pt x="11286" y="7635"/>
                    </a:lnTo>
                    <a:lnTo>
                      <a:pt x="11618" y="7856"/>
                    </a:lnTo>
                    <a:lnTo>
                      <a:pt x="11950" y="8078"/>
                    </a:lnTo>
                    <a:lnTo>
                      <a:pt x="12337" y="8244"/>
                    </a:lnTo>
                    <a:lnTo>
                      <a:pt x="12725" y="8410"/>
                    </a:lnTo>
                    <a:lnTo>
                      <a:pt x="13112" y="8520"/>
                    </a:lnTo>
                    <a:lnTo>
                      <a:pt x="13554" y="8575"/>
                    </a:lnTo>
                    <a:lnTo>
                      <a:pt x="14440" y="8575"/>
                    </a:lnTo>
                    <a:lnTo>
                      <a:pt x="14882" y="8520"/>
                    </a:lnTo>
                    <a:lnTo>
                      <a:pt x="15270" y="8410"/>
                    </a:lnTo>
                    <a:lnTo>
                      <a:pt x="15657" y="8244"/>
                    </a:lnTo>
                    <a:lnTo>
                      <a:pt x="16044" y="8078"/>
                    </a:lnTo>
                    <a:lnTo>
                      <a:pt x="16431" y="7856"/>
                    </a:lnTo>
                    <a:lnTo>
                      <a:pt x="16763" y="7635"/>
                    </a:lnTo>
                    <a:lnTo>
                      <a:pt x="17040" y="7358"/>
                    </a:lnTo>
                    <a:lnTo>
                      <a:pt x="17317" y="7026"/>
                    </a:lnTo>
                    <a:lnTo>
                      <a:pt x="17593" y="6694"/>
                    </a:lnTo>
                    <a:lnTo>
                      <a:pt x="17814" y="6363"/>
                    </a:lnTo>
                    <a:lnTo>
                      <a:pt x="17980" y="5975"/>
                    </a:lnTo>
                    <a:lnTo>
                      <a:pt x="18091" y="5588"/>
                    </a:lnTo>
                    <a:lnTo>
                      <a:pt x="18202" y="5145"/>
                    </a:lnTo>
                    <a:lnTo>
                      <a:pt x="18312" y="4758"/>
                    </a:lnTo>
                    <a:lnTo>
                      <a:pt x="18312" y="4316"/>
                    </a:lnTo>
                    <a:lnTo>
                      <a:pt x="18312" y="3873"/>
                    </a:lnTo>
                    <a:lnTo>
                      <a:pt x="18202" y="3430"/>
                    </a:lnTo>
                    <a:lnTo>
                      <a:pt x="18091" y="2988"/>
                    </a:lnTo>
                    <a:lnTo>
                      <a:pt x="17980" y="2601"/>
                    </a:lnTo>
                    <a:lnTo>
                      <a:pt x="17814" y="2269"/>
                    </a:lnTo>
                    <a:lnTo>
                      <a:pt x="17593" y="1881"/>
                    </a:lnTo>
                    <a:lnTo>
                      <a:pt x="17317" y="1549"/>
                    </a:lnTo>
                    <a:lnTo>
                      <a:pt x="17040" y="1273"/>
                    </a:lnTo>
                    <a:lnTo>
                      <a:pt x="16763" y="996"/>
                    </a:lnTo>
                    <a:lnTo>
                      <a:pt x="16431" y="719"/>
                    </a:lnTo>
                    <a:lnTo>
                      <a:pt x="16044" y="498"/>
                    </a:lnTo>
                    <a:lnTo>
                      <a:pt x="15657" y="332"/>
                    </a:lnTo>
                    <a:lnTo>
                      <a:pt x="15270" y="166"/>
                    </a:lnTo>
                    <a:lnTo>
                      <a:pt x="14882" y="56"/>
                    </a:lnTo>
                    <a:lnTo>
                      <a:pt x="14440" y="0"/>
                    </a:lnTo>
                    <a:lnTo>
                      <a:pt x="13997" y="0"/>
                    </a:lnTo>
                    <a:lnTo>
                      <a:pt x="13389" y="56"/>
                    </a:lnTo>
                    <a:lnTo>
                      <a:pt x="12780" y="166"/>
                    </a:lnTo>
                    <a:lnTo>
                      <a:pt x="12227" y="388"/>
                    </a:lnTo>
                    <a:lnTo>
                      <a:pt x="11673" y="664"/>
                    </a:lnTo>
                    <a:lnTo>
                      <a:pt x="11231" y="1051"/>
                    </a:lnTo>
                    <a:lnTo>
                      <a:pt x="10788" y="1439"/>
                    </a:lnTo>
                    <a:lnTo>
                      <a:pt x="10401" y="1937"/>
                    </a:lnTo>
                    <a:lnTo>
                      <a:pt x="10124" y="2435"/>
                    </a:lnTo>
                    <a:lnTo>
                      <a:pt x="9682" y="2269"/>
                    </a:lnTo>
                    <a:lnTo>
                      <a:pt x="9405" y="2213"/>
                    </a:lnTo>
                    <a:lnTo>
                      <a:pt x="8907" y="2213"/>
                    </a:lnTo>
                    <a:lnTo>
                      <a:pt x="8631" y="2269"/>
                    </a:lnTo>
                    <a:lnTo>
                      <a:pt x="8188" y="2435"/>
                    </a:lnTo>
                    <a:lnTo>
                      <a:pt x="7856" y="1937"/>
                    </a:lnTo>
                    <a:lnTo>
                      <a:pt x="7524" y="1439"/>
                    </a:lnTo>
                    <a:lnTo>
                      <a:pt x="7082" y="1051"/>
                    </a:lnTo>
                    <a:lnTo>
                      <a:pt x="6639" y="664"/>
                    </a:lnTo>
                    <a:lnTo>
                      <a:pt x="6086" y="388"/>
                    </a:lnTo>
                    <a:lnTo>
                      <a:pt x="5532" y="166"/>
                    </a:lnTo>
                    <a:lnTo>
                      <a:pt x="4924" y="56"/>
                    </a:lnTo>
                    <a:lnTo>
                      <a:pt x="4315" y="0"/>
                    </a:lnTo>
                    <a:close/>
                  </a:path>
                </a:pathLst>
              </a:custGeom>
              <a:solidFill>
                <a:srgbClr val="003290">
                  <a:alpha val="234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" name="Google Shape;23;p1"/>
              <p:cNvSpPr/>
              <p:nvPr/>
            </p:nvSpPr>
            <p:spPr>
              <a:xfrm>
                <a:off x="5191939" y="3369376"/>
                <a:ext cx="24069" cy="44225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3763" extrusionOk="0">
                    <a:moveTo>
                      <a:pt x="1273" y="0"/>
                    </a:moveTo>
                    <a:lnTo>
                      <a:pt x="996" y="55"/>
                    </a:lnTo>
                    <a:lnTo>
                      <a:pt x="720" y="166"/>
                    </a:lnTo>
                    <a:lnTo>
                      <a:pt x="554" y="443"/>
                    </a:lnTo>
                    <a:lnTo>
                      <a:pt x="333" y="1051"/>
                    </a:lnTo>
                    <a:lnTo>
                      <a:pt x="111" y="1660"/>
                    </a:lnTo>
                    <a:lnTo>
                      <a:pt x="56" y="2324"/>
                    </a:lnTo>
                    <a:lnTo>
                      <a:pt x="1" y="2988"/>
                    </a:lnTo>
                    <a:lnTo>
                      <a:pt x="56" y="3264"/>
                    </a:lnTo>
                    <a:lnTo>
                      <a:pt x="222" y="3485"/>
                    </a:lnTo>
                    <a:lnTo>
                      <a:pt x="443" y="3651"/>
                    </a:lnTo>
                    <a:lnTo>
                      <a:pt x="775" y="3762"/>
                    </a:lnTo>
                    <a:lnTo>
                      <a:pt x="1052" y="3651"/>
                    </a:lnTo>
                    <a:lnTo>
                      <a:pt x="1328" y="3485"/>
                    </a:lnTo>
                    <a:lnTo>
                      <a:pt x="1494" y="3264"/>
                    </a:lnTo>
                    <a:lnTo>
                      <a:pt x="1550" y="2988"/>
                    </a:lnTo>
                    <a:lnTo>
                      <a:pt x="1550" y="2490"/>
                    </a:lnTo>
                    <a:lnTo>
                      <a:pt x="1660" y="1992"/>
                    </a:lnTo>
                    <a:lnTo>
                      <a:pt x="1771" y="1549"/>
                    </a:lnTo>
                    <a:lnTo>
                      <a:pt x="1937" y="1107"/>
                    </a:lnTo>
                    <a:lnTo>
                      <a:pt x="2048" y="775"/>
                    </a:lnTo>
                    <a:lnTo>
                      <a:pt x="1992" y="498"/>
                    </a:lnTo>
                    <a:lnTo>
                      <a:pt x="1826" y="221"/>
                    </a:lnTo>
                    <a:lnTo>
                      <a:pt x="1550" y="55"/>
                    </a:lnTo>
                    <a:lnTo>
                      <a:pt x="1273" y="0"/>
                    </a:lnTo>
                    <a:close/>
                  </a:path>
                </a:pathLst>
              </a:custGeom>
              <a:solidFill>
                <a:srgbClr val="003290">
                  <a:alpha val="234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24;p1"/>
              <p:cNvSpPr/>
              <p:nvPr/>
            </p:nvSpPr>
            <p:spPr>
              <a:xfrm>
                <a:off x="5424709" y="3369376"/>
                <a:ext cx="24069" cy="44225"/>
              </a:xfrm>
              <a:custGeom>
                <a:avLst/>
                <a:gdLst/>
                <a:ahLst/>
                <a:cxnLst/>
                <a:rect l="l" t="t" r="r" b="b"/>
                <a:pathLst>
                  <a:path w="2048" h="3763" extrusionOk="0">
                    <a:moveTo>
                      <a:pt x="775" y="0"/>
                    </a:moveTo>
                    <a:lnTo>
                      <a:pt x="443" y="55"/>
                    </a:lnTo>
                    <a:lnTo>
                      <a:pt x="222" y="221"/>
                    </a:lnTo>
                    <a:lnTo>
                      <a:pt x="56" y="498"/>
                    </a:lnTo>
                    <a:lnTo>
                      <a:pt x="1" y="775"/>
                    </a:lnTo>
                    <a:lnTo>
                      <a:pt x="56" y="1107"/>
                    </a:lnTo>
                    <a:lnTo>
                      <a:pt x="277" y="1549"/>
                    </a:lnTo>
                    <a:lnTo>
                      <a:pt x="388" y="1992"/>
                    </a:lnTo>
                    <a:lnTo>
                      <a:pt x="443" y="2490"/>
                    </a:lnTo>
                    <a:lnTo>
                      <a:pt x="499" y="2988"/>
                    </a:lnTo>
                    <a:lnTo>
                      <a:pt x="554" y="3264"/>
                    </a:lnTo>
                    <a:lnTo>
                      <a:pt x="720" y="3485"/>
                    </a:lnTo>
                    <a:lnTo>
                      <a:pt x="941" y="3651"/>
                    </a:lnTo>
                    <a:lnTo>
                      <a:pt x="1273" y="3762"/>
                    </a:lnTo>
                    <a:lnTo>
                      <a:pt x="1550" y="3651"/>
                    </a:lnTo>
                    <a:lnTo>
                      <a:pt x="1826" y="3485"/>
                    </a:lnTo>
                    <a:lnTo>
                      <a:pt x="1992" y="3264"/>
                    </a:lnTo>
                    <a:lnTo>
                      <a:pt x="2048" y="2988"/>
                    </a:lnTo>
                    <a:lnTo>
                      <a:pt x="1992" y="2324"/>
                    </a:lnTo>
                    <a:lnTo>
                      <a:pt x="1882" y="1660"/>
                    </a:lnTo>
                    <a:lnTo>
                      <a:pt x="1716" y="1051"/>
                    </a:lnTo>
                    <a:lnTo>
                      <a:pt x="1494" y="443"/>
                    </a:lnTo>
                    <a:lnTo>
                      <a:pt x="1329" y="166"/>
                    </a:lnTo>
                    <a:lnTo>
                      <a:pt x="1052" y="55"/>
                    </a:lnTo>
                    <a:lnTo>
                      <a:pt x="775" y="0"/>
                    </a:lnTo>
                    <a:close/>
                  </a:path>
                </a:pathLst>
              </a:custGeom>
              <a:solidFill>
                <a:srgbClr val="003290">
                  <a:alpha val="2346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5" name="Google Shape;25;p1"/>
            <p:cNvSpPr/>
            <p:nvPr/>
          </p:nvSpPr>
          <p:spPr>
            <a:xfrm>
              <a:off x="8389810" y="4028610"/>
              <a:ext cx="256851" cy="254888"/>
            </a:xfrm>
            <a:custGeom>
              <a:avLst/>
              <a:gdLst/>
              <a:ahLst/>
              <a:cxnLst/>
              <a:rect l="l" t="t" r="r" b="b"/>
              <a:pathLst>
                <a:path w="21855" h="21688" extrusionOk="0">
                  <a:moveTo>
                    <a:pt x="7470" y="7138"/>
                  </a:moveTo>
                  <a:lnTo>
                    <a:pt x="7525" y="7248"/>
                  </a:lnTo>
                  <a:lnTo>
                    <a:pt x="7470" y="7304"/>
                  </a:lnTo>
                  <a:lnTo>
                    <a:pt x="7359" y="7304"/>
                  </a:lnTo>
                  <a:lnTo>
                    <a:pt x="7304" y="7248"/>
                  </a:lnTo>
                  <a:lnTo>
                    <a:pt x="7359" y="7138"/>
                  </a:lnTo>
                  <a:close/>
                  <a:moveTo>
                    <a:pt x="7082" y="5589"/>
                  </a:moveTo>
                  <a:lnTo>
                    <a:pt x="6751" y="5699"/>
                  </a:lnTo>
                  <a:lnTo>
                    <a:pt x="6474" y="5865"/>
                  </a:lnTo>
                  <a:lnTo>
                    <a:pt x="6253" y="6031"/>
                  </a:lnTo>
                  <a:lnTo>
                    <a:pt x="6031" y="6308"/>
                  </a:lnTo>
                  <a:lnTo>
                    <a:pt x="5865" y="6585"/>
                  </a:lnTo>
                  <a:lnTo>
                    <a:pt x="5810" y="6916"/>
                  </a:lnTo>
                  <a:lnTo>
                    <a:pt x="5755" y="7248"/>
                  </a:lnTo>
                  <a:lnTo>
                    <a:pt x="5810" y="7580"/>
                  </a:lnTo>
                  <a:lnTo>
                    <a:pt x="5865" y="7857"/>
                  </a:lnTo>
                  <a:lnTo>
                    <a:pt x="6031" y="8134"/>
                  </a:lnTo>
                  <a:lnTo>
                    <a:pt x="6253" y="8410"/>
                  </a:lnTo>
                  <a:lnTo>
                    <a:pt x="6474" y="8576"/>
                  </a:lnTo>
                  <a:lnTo>
                    <a:pt x="6751" y="8742"/>
                  </a:lnTo>
                  <a:lnTo>
                    <a:pt x="7082" y="8853"/>
                  </a:lnTo>
                  <a:lnTo>
                    <a:pt x="7746" y="8853"/>
                  </a:lnTo>
                  <a:lnTo>
                    <a:pt x="8078" y="8742"/>
                  </a:lnTo>
                  <a:lnTo>
                    <a:pt x="8355" y="8576"/>
                  </a:lnTo>
                  <a:lnTo>
                    <a:pt x="8576" y="8410"/>
                  </a:lnTo>
                  <a:lnTo>
                    <a:pt x="8798" y="8134"/>
                  </a:lnTo>
                  <a:lnTo>
                    <a:pt x="8964" y="7857"/>
                  </a:lnTo>
                  <a:lnTo>
                    <a:pt x="9019" y="7580"/>
                  </a:lnTo>
                  <a:lnTo>
                    <a:pt x="9074" y="7248"/>
                  </a:lnTo>
                  <a:lnTo>
                    <a:pt x="9019" y="6916"/>
                  </a:lnTo>
                  <a:lnTo>
                    <a:pt x="8964" y="6585"/>
                  </a:lnTo>
                  <a:lnTo>
                    <a:pt x="8798" y="6308"/>
                  </a:lnTo>
                  <a:lnTo>
                    <a:pt x="8576" y="6031"/>
                  </a:lnTo>
                  <a:lnTo>
                    <a:pt x="8355" y="5865"/>
                  </a:lnTo>
                  <a:lnTo>
                    <a:pt x="8078" y="5699"/>
                  </a:lnTo>
                  <a:lnTo>
                    <a:pt x="7746" y="5589"/>
                  </a:lnTo>
                  <a:close/>
                  <a:moveTo>
                    <a:pt x="14496" y="8631"/>
                  </a:moveTo>
                  <a:lnTo>
                    <a:pt x="14607" y="8687"/>
                  </a:lnTo>
                  <a:lnTo>
                    <a:pt x="14717" y="8742"/>
                  </a:lnTo>
                  <a:lnTo>
                    <a:pt x="14773" y="8853"/>
                  </a:lnTo>
                  <a:lnTo>
                    <a:pt x="14828" y="8963"/>
                  </a:lnTo>
                  <a:lnTo>
                    <a:pt x="14773" y="9129"/>
                  </a:lnTo>
                  <a:lnTo>
                    <a:pt x="14717" y="9240"/>
                  </a:lnTo>
                  <a:lnTo>
                    <a:pt x="14607" y="9295"/>
                  </a:lnTo>
                  <a:lnTo>
                    <a:pt x="14330" y="9295"/>
                  </a:lnTo>
                  <a:lnTo>
                    <a:pt x="14219" y="9240"/>
                  </a:lnTo>
                  <a:lnTo>
                    <a:pt x="14164" y="9129"/>
                  </a:lnTo>
                  <a:lnTo>
                    <a:pt x="14164" y="8963"/>
                  </a:lnTo>
                  <a:lnTo>
                    <a:pt x="14164" y="8853"/>
                  </a:lnTo>
                  <a:lnTo>
                    <a:pt x="14219" y="8742"/>
                  </a:lnTo>
                  <a:lnTo>
                    <a:pt x="14330" y="8687"/>
                  </a:lnTo>
                  <a:lnTo>
                    <a:pt x="14496" y="8631"/>
                  </a:lnTo>
                  <a:close/>
                  <a:moveTo>
                    <a:pt x="14219" y="7802"/>
                  </a:moveTo>
                  <a:lnTo>
                    <a:pt x="13998" y="7857"/>
                  </a:lnTo>
                  <a:lnTo>
                    <a:pt x="13777" y="7968"/>
                  </a:lnTo>
                  <a:lnTo>
                    <a:pt x="13611" y="8134"/>
                  </a:lnTo>
                  <a:lnTo>
                    <a:pt x="13445" y="8300"/>
                  </a:lnTo>
                  <a:lnTo>
                    <a:pt x="13334" y="8521"/>
                  </a:lnTo>
                  <a:lnTo>
                    <a:pt x="13279" y="8742"/>
                  </a:lnTo>
                  <a:lnTo>
                    <a:pt x="13279" y="8963"/>
                  </a:lnTo>
                  <a:lnTo>
                    <a:pt x="13279" y="9240"/>
                  </a:lnTo>
                  <a:lnTo>
                    <a:pt x="13334" y="9461"/>
                  </a:lnTo>
                  <a:lnTo>
                    <a:pt x="13445" y="9683"/>
                  </a:lnTo>
                  <a:lnTo>
                    <a:pt x="13611" y="9849"/>
                  </a:lnTo>
                  <a:lnTo>
                    <a:pt x="13777" y="10015"/>
                  </a:lnTo>
                  <a:lnTo>
                    <a:pt x="13998" y="10125"/>
                  </a:lnTo>
                  <a:lnTo>
                    <a:pt x="14219" y="10181"/>
                  </a:lnTo>
                  <a:lnTo>
                    <a:pt x="14717" y="10181"/>
                  </a:lnTo>
                  <a:lnTo>
                    <a:pt x="14939" y="10125"/>
                  </a:lnTo>
                  <a:lnTo>
                    <a:pt x="15160" y="10015"/>
                  </a:lnTo>
                  <a:lnTo>
                    <a:pt x="15326" y="9849"/>
                  </a:lnTo>
                  <a:lnTo>
                    <a:pt x="15492" y="9683"/>
                  </a:lnTo>
                  <a:lnTo>
                    <a:pt x="15602" y="9461"/>
                  </a:lnTo>
                  <a:lnTo>
                    <a:pt x="15658" y="9240"/>
                  </a:lnTo>
                  <a:lnTo>
                    <a:pt x="15713" y="8963"/>
                  </a:lnTo>
                  <a:lnTo>
                    <a:pt x="15658" y="8742"/>
                  </a:lnTo>
                  <a:lnTo>
                    <a:pt x="15602" y="8521"/>
                  </a:lnTo>
                  <a:lnTo>
                    <a:pt x="15492" y="8300"/>
                  </a:lnTo>
                  <a:lnTo>
                    <a:pt x="15326" y="8134"/>
                  </a:lnTo>
                  <a:lnTo>
                    <a:pt x="15160" y="7968"/>
                  </a:lnTo>
                  <a:lnTo>
                    <a:pt x="14939" y="7857"/>
                  </a:lnTo>
                  <a:lnTo>
                    <a:pt x="14717" y="7802"/>
                  </a:lnTo>
                  <a:close/>
                  <a:moveTo>
                    <a:pt x="3874" y="11287"/>
                  </a:moveTo>
                  <a:lnTo>
                    <a:pt x="3984" y="11342"/>
                  </a:lnTo>
                  <a:lnTo>
                    <a:pt x="4095" y="11398"/>
                  </a:lnTo>
                  <a:lnTo>
                    <a:pt x="4206" y="11508"/>
                  </a:lnTo>
                  <a:lnTo>
                    <a:pt x="4206" y="11619"/>
                  </a:lnTo>
                  <a:lnTo>
                    <a:pt x="4206" y="11785"/>
                  </a:lnTo>
                  <a:lnTo>
                    <a:pt x="4095" y="11896"/>
                  </a:lnTo>
                  <a:lnTo>
                    <a:pt x="3984" y="11951"/>
                  </a:lnTo>
                  <a:lnTo>
                    <a:pt x="3763" y="11951"/>
                  </a:lnTo>
                  <a:lnTo>
                    <a:pt x="3652" y="11896"/>
                  </a:lnTo>
                  <a:lnTo>
                    <a:pt x="3597" y="11785"/>
                  </a:lnTo>
                  <a:lnTo>
                    <a:pt x="3542" y="11619"/>
                  </a:lnTo>
                  <a:lnTo>
                    <a:pt x="3597" y="11508"/>
                  </a:lnTo>
                  <a:lnTo>
                    <a:pt x="3652" y="11398"/>
                  </a:lnTo>
                  <a:lnTo>
                    <a:pt x="3763" y="11342"/>
                  </a:lnTo>
                  <a:lnTo>
                    <a:pt x="3874" y="11287"/>
                  </a:lnTo>
                  <a:close/>
                  <a:moveTo>
                    <a:pt x="3874" y="10402"/>
                  </a:moveTo>
                  <a:lnTo>
                    <a:pt x="3652" y="10457"/>
                  </a:lnTo>
                  <a:lnTo>
                    <a:pt x="3431" y="10513"/>
                  </a:lnTo>
                  <a:lnTo>
                    <a:pt x="3210" y="10623"/>
                  </a:lnTo>
                  <a:lnTo>
                    <a:pt x="3044" y="10789"/>
                  </a:lnTo>
                  <a:lnTo>
                    <a:pt x="2878" y="10955"/>
                  </a:lnTo>
                  <a:lnTo>
                    <a:pt x="2767" y="11176"/>
                  </a:lnTo>
                  <a:lnTo>
                    <a:pt x="2712" y="11398"/>
                  </a:lnTo>
                  <a:lnTo>
                    <a:pt x="2657" y="11619"/>
                  </a:lnTo>
                  <a:lnTo>
                    <a:pt x="2712" y="11896"/>
                  </a:lnTo>
                  <a:lnTo>
                    <a:pt x="2767" y="12117"/>
                  </a:lnTo>
                  <a:lnTo>
                    <a:pt x="2878" y="12338"/>
                  </a:lnTo>
                  <a:lnTo>
                    <a:pt x="3044" y="12504"/>
                  </a:lnTo>
                  <a:lnTo>
                    <a:pt x="3210" y="12670"/>
                  </a:lnTo>
                  <a:lnTo>
                    <a:pt x="3431" y="12781"/>
                  </a:lnTo>
                  <a:lnTo>
                    <a:pt x="3652" y="12836"/>
                  </a:lnTo>
                  <a:lnTo>
                    <a:pt x="4150" y="12836"/>
                  </a:lnTo>
                  <a:lnTo>
                    <a:pt x="4372" y="12781"/>
                  </a:lnTo>
                  <a:lnTo>
                    <a:pt x="4538" y="12670"/>
                  </a:lnTo>
                  <a:lnTo>
                    <a:pt x="4759" y="12504"/>
                  </a:lnTo>
                  <a:lnTo>
                    <a:pt x="4870" y="12338"/>
                  </a:lnTo>
                  <a:lnTo>
                    <a:pt x="4980" y="12117"/>
                  </a:lnTo>
                  <a:lnTo>
                    <a:pt x="5091" y="11896"/>
                  </a:lnTo>
                  <a:lnTo>
                    <a:pt x="5091" y="11619"/>
                  </a:lnTo>
                  <a:lnTo>
                    <a:pt x="5091" y="11398"/>
                  </a:lnTo>
                  <a:lnTo>
                    <a:pt x="4980" y="11176"/>
                  </a:lnTo>
                  <a:lnTo>
                    <a:pt x="4870" y="10955"/>
                  </a:lnTo>
                  <a:lnTo>
                    <a:pt x="4759" y="10789"/>
                  </a:lnTo>
                  <a:lnTo>
                    <a:pt x="4538" y="10623"/>
                  </a:lnTo>
                  <a:lnTo>
                    <a:pt x="4372" y="10513"/>
                  </a:lnTo>
                  <a:lnTo>
                    <a:pt x="4150" y="10457"/>
                  </a:lnTo>
                  <a:lnTo>
                    <a:pt x="3874" y="10402"/>
                  </a:lnTo>
                  <a:close/>
                  <a:moveTo>
                    <a:pt x="10070" y="13279"/>
                  </a:moveTo>
                  <a:lnTo>
                    <a:pt x="10125" y="13334"/>
                  </a:lnTo>
                  <a:lnTo>
                    <a:pt x="10181" y="13389"/>
                  </a:lnTo>
                  <a:lnTo>
                    <a:pt x="10125" y="13445"/>
                  </a:lnTo>
                  <a:lnTo>
                    <a:pt x="10070" y="13500"/>
                  </a:lnTo>
                  <a:lnTo>
                    <a:pt x="9959" y="13445"/>
                  </a:lnTo>
                  <a:lnTo>
                    <a:pt x="9959" y="13389"/>
                  </a:lnTo>
                  <a:lnTo>
                    <a:pt x="9959" y="13334"/>
                  </a:lnTo>
                  <a:lnTo>
                    <a:pt x="10070" y="13279"/>
                  </a:lnTo>
                  <a:close/>
                  <a:moveTo>
                    <a:pt x="10070" y="11730"/>
                  </a:moveTo>
                  <a:lnTo>
                    <a:pt x="9738" y="11785"/>
                  </a:lnTo>
                  <a:lnTo>
                    <a:pt x="9406" y="11896"/>
                  </a:lnTo>
                  <a:lnTo>
                    <a:pt x="9129" y="12006"/>
                  </a:lnTo>
                  <a:lnTo>
                    <a:pt x="8908" y="12228"/>
                  </a:lnTo>
                  <a:lnTo>
                    <a:pt x="8687" y="12504"/>
                  </a:lnTo>
                  <a:lnTo>
                    <a:pt x="8521" y="12781"/>
                  </a:lnTo>
                  <a:lnTo>
                    <a:pt x="8466" y="13057"/>
                  </a:lnTo>
                  <a:lnTo>
                    <a:pt x="8410" y="13389"/>
                  </a:lnTo>
                  <a:lnTo>
                    <a:pt x="8466" y="13721"/>
                  </a:lnTo>
                  <a:lnTo>
                    <a:pt x="8521" y="14053"/>
                  </a:lnTo>
                  <a:lnTo>
                    <a:pt x="8687" y="14330"/>
                  </a:lnTo>
                  <a:lnTo>
                    <a:pt x="8908" y="14551"/>
                  </a:lnTo>
                  <a:lnTo>
                    <a:pt x="9129" y="14772"/>
                  </a:lnTo>
                  <a:lnTo>
                    <a:pt x="9406" y="14938"/>
                  </a:lnTo>
                  <a:lnTo>
                    <a:pt x="9738" y="15049"/>
                  </a:lnTo>
                  <a:lnTo>
                    <a:pt x="10402" y="15049"/>
                  </a:lnTo>
                  <a:lnTo>
                    <a:pt x="10679" y="14938"/>
                  </a:lnTo>
                  <a:lnTo>
                    <a:pt x="11011" y="14772"/>
                  </a:lnTo>
                  <a:lnTo>
                    <a:pt x="11232" y="14551"/>
                  </a:lnTo>
                  <a:lnTo>
                    <a:pt x="11453" y="14330"/>
                  </a:lnTo>
                  <a:lnTo>
                    <a:pt x="11564" y="14053"/>
                  </a:lnTo>
                  <a:lnTo>
                    <a:pt x="11674" y="13721"/>
                  </a:lnTo>
                  <a:lnTo>
                    <a:pt x="11730" y="13389"/>
                  </a:lnTo>
                  <a:lnTo>
                    <a:pt x="11674" y="13057"/>
                  </a:lnTo>
                  <a:lnTo>
                    <a:pt x="11564" y="12781"/>
                  </a:lnTo>
                  <a:lnTo>
                    <a:pt x="11453" y="12504"/>
                  </a:lnTo>
                  <a:lnTo>
                    <a:pt x="11232" y="12228"/>
                  </a:lnTo>
                  <a:lnTo>
                    <a:pt x="11011" y="12006"/>
                  </a:lnTo>
                  <a:lnTo>
                    <a:pt x="10679" y="11896"/>
                  </a:lnTo>
                  <a:lnTo>
                    <a:pt x="10402" y="11785"/>
                  </a:lnTo>
                  <a:lnTo>
                    <a:pt x="10070" y="11730"/>
                  </a:lnTo>
                  <a:close/>
                  <a:moveTo>
                    <a:pt x="13611" y="16598"/>
                  </a:moveTo>
                  <a:lnTo>
                    <a:pt x="13721" y="16653"/>
                  </a:lnTo>
                  <a:lnTo>
                    <a:pt x="13832" y="16709"/>
                  </a:lnTo>
                  <a:lnTo>
                    <a:pt x="13887" y="16819"/>
                  </a:lnTo>
                  <a:lnTo>
                    <a:pt x="13943" y="16930"/>
                  </a:lnTo>
                  <a:lnTo>
                    <a:pt x="13887" y="17041"/>
                  </a:lnTo>
                  <a:lnTo>
                    <a:pt x="13832" y="17151"/>
                  </a:lnTo>
                  <a:lnTo>
                    <a:pt x="13721" y="17262"/>
                  </a:lnTo>
                  <a:lnTo>
                    <a:pt x="13445" y="17262"/>
                  </a:lnTo>
                  <a:lnTo>
                    <a:pt x="13334" y="17151"/>
                  </a:lnTo>
                  <a:lnTo>
                    <a:pt x="13279" y="17041"/>
                  </a:lnTo>
                  <a:lnTo>
                    <a:pt x="13279" y="16930"/>
                  </a:lnTo>
                  <a:lnTo>
                    <a:pt x="13279" y="16819"/>
                  </a:lnTo>
                  <a:lnTo>
                    <a:pt x="13334" y="16709"/>
                  </a:lnTo>
                  <a:lnTo>
                    <a:pt x="13445" y="16653"/>
                  </a:lnTo>
                  <a:lnTo>
                    <a:pt x="13611" y="16598"/>
                  </a:lnTo>
                  <a:close/>
                  <a:moveTo>
                    <a:pt x="13611" y="15713"/>
                  </a:moveTo>
                  <a:lnTo>
                    <a:pt x="13334" y="15768"/>
                  </a:lnTo>
                  <a:lnTo>
                    <a:pt x="13113" y="15824"/>
                  </a:lnTo>
                  <a:lnTo>
                    <a:pt x="12892" y="15934"/>
                  </a:lnTo>
                  <a:lnTo>
                    <a:pt x="12726" y="16100"/>
                  </a:lnTo>
                  <a:lnTo>
                    <a:pt x="12560" y="16266"/>
                  </a:lnTo>
                  <a:lnTo>
                    <a:pt x="12449" y="16487"/>
                  </a:lnTo>
                  <a:lnTo>
                    <a:pt x="12394" y="16709"/>
                  </a:lnTo>
                  <a:lnTo>
                    <a:pt x="12394" y="16930"/>
                  </a:lnTo>
                  <a:lnTo>
                    <a:pt x="12394" y="17151"/>
                  </a:lnTo>
                  <a:lnTo>
                    <a:pt x="12449" y="17428"/>
                  </a:lnTo>
                  <a:lnTo>
                    <a:pt x="12560" y="17594"/>
                  </a:lnTo>
                  <a:lnTo>
                    <a:pt x="12726" y="17815"/>
                  </a:lnTo>
                  <a:lnTo>
                    <a:pt x="12892" y="17926"/>
                  </a:lnTo>
                  <a:lnTo>
                    <a:pt x="13113" y="18037"/>
                  </a:lnTo>
                  <a:lnTo>
                    <a:pt x="13334" y="18147"/>
                  </a:lnTo>
                  <a:lnTo>
                    <a:pt x="13832" y="18147"/>
                  </a:lnTo>
                  <a:lnTo>
                    <a:pt x="14053" y="18037"/>
                  </a:lnTo>
                  <a:lnTo>
                    <a:pt x="14275" y="17926"/>
                  </a:lnTo>
                  <a:lnTo>
                    <a:pt x="14441" y="17815"/>
                  </a:lnTo>
                  <a:lnTo>
                    <a:pt x="14607" y="17594"/>
                  </a:lnTo>
                  <a:lnTo>
                    <a:pt x="14717" y="17428"/>
                  </a:lnTo>
                  <a:lnTo>
                    <a:pt x="14773" y="17151"/>
                  </a:lnTo>
                  <a:lnTo>
                    <a:pt x="14828" y="16930"/>
                  </a:lnTo>
                  <a:lnTo>
                    <a:pt x="14773" y="16709"/>
                  </a:lnTo>
                  <a:lnTo>
                    <a:pt x="14717" y="16487"/>
                  </a:lnTo>
                  <a:lnTo>
                    <a:pt x="14607" y="16266"/>
                  </a:lnTo>
                  <a:lnTo>
                    <a:pt x="14441" y="16100"/>
                  </a:lnTo>
                  <a:lnTo>
                    <a:pt x="14275" y="15934"/>
                  </a:lnTo>
                  <a:lnTo>
                    <a:pt x="14053" y="15824"/>
                  </a:lnTo>
                  <a:lnTo>
                    <a:pt x="13832" y="15768"/>
                  </a:lnTo>
                  <a:lnTo>
                    <a:pt x="13611" y="15713"/>
                  </a:lnTo>
                  <a:close/>
                  <a:moveTo>
                    <a:pt x="8466" y="1716"/>
                  </a:moveTo>
                  <a:lnTo>
                    <a:pt x="8521" y="2103"/>
                  </a:lnTo>
                  <a:lnTo>
                    <a:pt x="8632" y="2491"/>
                  </a:lnTo>
                  <a:lnTo>
                    <a:pt x="8798" y="2822"/>
                  </a:lnTo>
                  <a:lnTo>
                    <a:pt x="8964" y="3154"/>
                  </a:lnTo>
                  <a:lnTo>
                    <a:pt x="9406" y="3763"/>
                  </a:lnTo>
                  <a:lnTo>
                    <a:pt x="9904" y="4316"/>
                  </a:lnTo>
                  <a:lnTo>
                    <a:pt x="10513" y="4759"/>
                  </a:lnTo>
                  <a:lnTo>
                    <a:pt x="10845" y="4925"/>
                  </a:lnTo>
                  <a:lnTo>
                    <a:pt x="11176" y="5091"/>
                  </a:lnTo>
                  <a:lnTo>
                    <a:pt x="11564" y="5201"/>
                  </a:lnTo>
                  <a:lnTo>
                    <a:pt x="11951" y="5257"/>
                  </a:lnTo>
                  <a:lnTo>
                    <a:pt x="12338" y="5312"/>
                  </a:lnTo>
                  <a:lnTo>
                    <a:pt x="12726" y="5367"/>
                  </a:lnTo>
                  <a:lnTo>
                    <a:pt x="13113" y="5312"/>
                  </a:lnTo>
                  <a:lnTo>
                    <a:pt x="13555" y="5257"/>
                  </a:lnTo>
                  <a:lnTo>
                    <a:pt x="13943" y="5146"/>
                  </a:lnTo>
                  <a:lnTo>
                    <a:pt x="14330" y="5035"/>
                  </a:lnTo>
                  <a:lnTo>
                    <a:pt x="14662" y="5478"/>
                  </a:lnTo>
                  <a:lnTo>
                    <a:pt x="14994" y="5865"/>
                  </a:lnTo>
                  <a:lnTo>
                    <a:pt x="15436" y="6253"/>
                  </a:lnTo>
                  <a:lnTo>
                    <a:pt x="15879" y="6529"/>
                  </a:lnTo>
                  <a:lnTo>
                    <a:pt x="16377" y="6806"/>
                  </a:lnTo>
                  <a:lnTo>
                    <a:pt x="16875" y="6972"/>
                  </a:lnTo>
                  <a:lnTo>
                    <a:pt x="17428" y="7082"/>
                  </a:lnTo>
                  <a:lnTo>
                    <a:pt x="17981" y="7138"/>
                  </a:lnTo>
                  <a:lnTo>
                    <a:pt x="18369" y="7082"/>
                  </a:lnTo>
                  <a:lnTo>
                    <a:pt x="18756" y="7027"/>
                  </a:lnTo>
                  <a:lnTo>
                    <a:pt x="19475" y="6861"/>
                  </a:lnTo>
                  <a:lnTo>
                    <a:pt x="19807" y="7802"/>
                  </a:lnTo>
                  <a:lnTo>
                    <a:pt x="20084" y="8742"/>
                  </a:lnTo>
                  <a:lnTo>
                    <a:pt x="20250" y="9738"/>
                  </a:lnTo>
                  <a:lnTo>
                    <a:pt x="20305" y="10734"/>
                  </a:lnTo>
                  <a:lnTo>
                    <a:pt x="20250" y="11730"/>
                  </a:lnTo>
                  <a:lnTo>
                    <a:pt x="20139" y="12615"/>
                  </a:lnTo>
                  <a:lnTo>
                    <a:pt x="19918" y="13555"/>
                  </a:lnTo>
                  <a:lnTo>
                    <a:pt x="19586" y="14385"/>
                  </a:lnTo>
                  <a:lnTo>
                    <a:pt x="19199" y="15215"/>
                  </a:lnTo>
                  <a:lnTo>
                    <a:pt x="18701" y="15990"/>
                  </a:lnTo>
                  <a:lnTo>
                    <a:pt x="18203" y="16709"/>
                  </a:lnTo>
                  <a:lnTo>
                    <a:pt x="17594" y="17373"/>
                  </a:lnTo>
                  <a:lnTo>
                    <a:pt x="16930" y="17981"/>
                  </a:lnTo>
                  <a:lnTo>
                    <a:pt x="16156" y="18534"/>
                  </a:lnTo>
                  <a:lnTo>
                    <a:pt x="15436" y="18977"/>
                  </a:lnTo>
                  <a:lnTo>
                    <a:pt x="14607" y="19420"/>
                  </a:lnTo>
                  <a:lnTo>
                    <a:pt x="13721" y="19696"/>
                  </a:lnTo>
                  <a:lnTo>
                    <a:pt x="12836" y="19918"/>
                  </a:lnTo>
                  <a:lnTo>
                    <a:pt x="11896" y="20084"/>
                  </a:lnTo>
                  <a:lnTo>
                    <a:pt x="10955" y="20139"/>
                  </a:lnTo>
                  <a:lnTo>
                    <a:pt x="9959" y="20084"/>
                  </a:lnTo>
                  <a:lnTo>
                    <a:pt x="9074" y="19918"/>
                  </a:lnTo>
                  <a:lnTo>
                    <a:pt x="8134" y="19696"/>
                  </a:lnTo>
                  <a:lnTo>
                    <a:pt x="7304" y="19420"/>
                  </a:lnTo>
                  <a:lnTo>
                    <a:pt x="6474" y="18977"/>
                  </a:lnTo>
                  <a:lnTo>
                    <a:pt x="5699" y="18534"/>
                  </a:lnTo>
                  <a:lnTo>
                    <a:pt x="4980" y="17981"/>
                  </a:lnTo>
                  <a:lnTo>
                    <a:pt x="4316" y="17373"/>
                  </a:lnTo>
                  <a:lnTo>
                    <a:pt x="3708" y="16709"/>
                  </a:lnTo>
                  <a:lnTo>
                    <a:pt x="3154" y="15990"/>
                  </a:lnTo>
                  <a:lnTo>
                    <a:pt x="2712" y="15215"/>
                  </a:lnTo>
                  <a:lnTo>
                    <a:pt x="2325" y="14385"/>
                  </a:lnTo>
                  <a:lnTo>
                    <a:pt x="1993" y="13555"/>
                  </a:lnTo>
                  <a:lnTo>
                    <a:pt x="1771" y="12615"/>
                  </a:lnTo>
                  <a:lnTo>
                    <a:pt x="1605" y="11730"/>
                  </a:lnTo>
                  <a:lnTo>
                    <a:pt x="1550" y="10734"/>
                  </a:lnTo>
                  <a:lnTo>
                    <a:pt x="1605" y="9959"/>
                  </a:lnTo>
                  <a:lnTo>
                    <a:pt x="1716" y="9185"/>
                  </a:lnTo>
                  <a:lnTo>
                    <a:pt x="1827" y="8410"/>
                  </a:lnTo>
                  <a:lnTo>
                    <a:pt x="2048" y="7691"/>
                  </a:lnTo>
                  <a:lnTo>
                    <a:pt x="2325" y="6972"/>
                  </a:lnTo>
                  <a:lnTo>
                    <a:pt x="2657" y="6308"/>
                  </a:lnTo>
                  <a:lnTo>
                    <a:pt x="3044" y="5644"/>
                  </a:lnTo>
                  <a:lnTo>
                    <a:pt x="3486" y="5035"/>
                  </a:lnTo>
                  <a:lnTo>
                    <a:pt x="3984" y="4482"/>
                  </a:lnTo>
                  <a:lnTo>
                    <a:pt x="4482" y="3929"/>
                  </a:lnTo>
                  <a:lnTo>
                    <a:pt x="5091" y="3431"/>
                  </a:lnTo>
                  <a:lnTo>
                    <a:pt x="5699" y="2988"/>
                  </a:lnTo>
                  <a:lnTo>
                    <a:pt x="6308" y="2601"/>
                  </a:lnTo>
                  <a:lnTo>
                    <a:pt x="7027" y="2269"/>
                  </a:lnTo>
                  <a:lnTo>
                    <a:pt x="7691" y="1937"/>
                  </a:lnTo>
                  <a:lnTo>
                    <a:pt x="8466" y="1716"/>
                  </a:lnTo>
                  <a:close/>
                  <a:moveTo>
                    <a:pt x="9074" y="1"/>
                  </a:moveTo>
                  <a:lnTo>
                    <a:pt x="8134" y="222"/>
                  </a:lnTo>
                  <a:lnTo>
                    <a:pt x="7193" y="499"/>
                  </a:lnTo>
                  <a:lnTo>
                    <a:pt x="6308" y="886"/>
                  </a:lnTo>
                  <a:lnTo>
                    <a:pt x="5423" y="1329"/>
                  </a:lnTo>
                  <a:lnTo>
                    <a:pt x="4648" y="1827"/>
                  </a:lnTo>
                  <a:lnTo>
                    <a:pt x="3929" y="2380"/>
                  </a:lnTo>
                  <a:lnTo>
                    <a:pt x="3210" y="3044"/>
                  </a:lnTo>
                  <a:lnTo>
                    <a:pt x="2601" y="3708"/>
                  </a:lnTo>
                  <a:lnTo>
                    <a:pt x="1993" y="4482"/>
                  </a:lnTo>
                  <a:lnTo>
                    <a:pt x="1495" y="5257"/>
                  </a:lnTo>
                  <a:lnTo>
                    <a:pt x="1052" y="6087"/>
                  </a:lnTo>
                  <a:lnTo>
                    <a:pt x="720" y="6972"/>
                  </a:lnTo>
                  <a:lnTo>
                    <a:pt x="388" y="7857"/>
                  </a:lnTo>
                  <a:lnTo>
                    <a:pt x="167" y="8797"/>
                  </a:lnTo>
                  <a:lnTo>
                    <a:pt x="56" y="9793"/>
                  </a:lnTo>
                  <a:lnTo>
                    <a:pt x="1" y="10734"/>
                  </a:lnTo>
                  <a:lnTo>
                    <a:pt x="56" y="11896"/>
                  </a:lnTo>
                  <a:lnTo>
                    <a:pt x="222" y="12947"/>
                  </a:lnTo>
                  <a:lnTo>
                    <a:pt x="499" y="13998"/>
                  </a:lnTo>
                  <a:lnTo>
                    <a:pt x="886" y="14994"/>
                  </a:lnTo>
                  <a:lnTo>
                    <a:pt x="1329" y="15934"/>
                  </a:lnTo>
                  <a:lnTo>
                    <a:pt x="1882" y="16875"/>
                  </a:lnTo>
                  <a:lnTo>
                    <a:pt x="2491" y="17705"/>
                  </a:lnTo>
                  <a:lnTo>
                    <a:pt x="3210" y="18479"/>
                  </a:lnTo>
                  <a:lnTo>
                    <a:pt x="3984" y="19198"/>
                  </a:lnTo>
                  <a:lnTo>
                    <a:pt x="4814" y="19807"/>
                  </a:lnTo>
                  <a:lnTo>
                    <a:pt x="5755" y="20360"/>
                  </a:lnTo>
                  <a:lnTo>
                    <a:pt x="6695" y="20803"/>
                  </a:lnTo>
                  <a:lnTo>
                    <a:pt x="7691" y="21190"/>
                  </a:lnTo>
                  <a:lnTo>
                    <a:pt x="8742" y="21467"/>
                  </a:lnTo>
                  <a:lnTo>
                    <a:pt x="9849" y="21633"/>
                  </a:lnTo>
                  <a:lnTo>
                    <a:pt x="10955" y="21688"/>
                  </a:lnTo>
                  <a:lnTo>
                    <a:pt x="12062" y="21633"/>
                  </a:lnTo>
                  <a:lnTo>
                    <a:pt x="13168" y="21467"/>
                  </a:lnTo>
                  <a:lnTo>
                    <a:pt x="14164" y="21190"/>
                  </a:lnTo>
                  <a:lnTo>
                    <a:pt x="15215" y="20803"/>
                  </a:lnTo>
                  <a:lnTo>
                    <a:pt x="16156" y="20360"/>
                  </a:lnTo>
                  <a:lnTo>
                    <a:pt x="17041" y="19807"/>
                  </a:lnTo>
                  <a:lnTo>
                    <a:pt x="17871" y="19198"/>
                  </a:lnTo>
                  <a:lnTo>
                    <a:pt x="18645" y="18479"/>
                  </a:lnTo>
                  <a:lnTo>
                    <a:pt x="19364" y="17705"/>
                  </a:lnTo>
                  <a:lnTo>
                    <a:pt x="19973" y="16875"/>
                  </a:lnTo>
                  <a:lnTo>
                    <a:pt x="20526" y="15934"/>
                  </a:lnTo>
                  <a:lnTo>
                    <a:pt x="21024" y="14994"/>
                  </a:lnTo>
                  <a:lnTo>
                    <a:pt x="21356" y="13998"/>
                  </a:lnTo>
                  <a:lnTo>
                    <a:pt x="21633" y="12947"/>
                  </a:lnTo>
                  <a:lnTo>
                    <a:pt x="21799" y="11896"/>
                  </a:lnTo>
                  <a:lnTo>
                    <a:pt x="21854" y="10734"/>
                  </a:lnTo>
                  <a:lnTo>
                    <a:pt x="21854" y="10070"/>
                  </a:lnTo>
                  <a:lnTo>
                    <a:pt x="21799" y="9351"/>
                  </a:lnTo>
                  <a:lnTo>
                    <a:pt x="21688" y="8687"/>
                  </a:lnTo>
                  <a:lnTo>
                    <a:pt x="21522" y="8023"/>
                  </a:lnTo>
                  <a:lnTo>
                    <a:pt x="21301" y="7359"/>
                  </a:lnTo>
                  <a:lnTo>
                    <a:pt x="21080" y="6695"/>
                  </a:lnTo>
                  <a:lnTo>
                    <a:pt x="20803" y="6087"/>
                  </a:lnTo>
                  <a:lnTo>
                    <a:pt x="20471" y="5478"/>
                  </a:lnTo>
                  <a:lnTo>
                    <a:pt x="20305" y="5201"/>
                  </a:lnTo>
                  <a:lnTo>
                    <a:pt x="20028" y="5091"/>
                  </a:lnTo>
                  <a:lnTo>
                    <a:pt x="19696" y="5091"/>
                  </a:lnTo>
                  <a:lnTo>
                    <a:pt x="19420" y="5146"/>
                  </a:lnTo>
                  <a:lnTo>
                    <a:pt x="19088" y="5367"/>
                  </a:lnTo>
                  <a:lnTo>
                    <a:pt x="18701" y="5478"/>
                  </a:lnTo>
                  <a:lnTo>
                    <a:pt x="18369" y="5533"/>
                  </a:lnTo>
                  <a:lnTo>
                    <a:pt x="17981" y="5589"/>
                  </a:lnTo>
                  <a:lnTo>
                    <a:pt x="17594" y="5533"/>
                  </a:lnTo>
                  <a:lnTo>
                    <a:pt x="17152" y="5423"/>
                  </a:lnTo>
                  <a:lnTo>
                    <a:pt x="16764" y="5257"/>
                  </a:lnTo>
                  <a:lnTo>
                    <a:pt x="16432" y="5035"/>
                  </a:lnTo>
                  <a:lnTo>
                    <a:pt x="16100" y="4759"/>
                  </a:lnTo>
                  <a:lnTo>
                    <a:pt x="15824" y="4482"/>
                  </a:lnTo>
                  <a:lnTo>
                    <a:pt x="15602" y="4095"/>
                  </a:lnTo>
                  <a:lnTo>
                    <a:pt x="15436" y="3708"/>
                  </a:lnTo>
                  <a:lnTo>
                    <a:pt x="15326" y="3542"/>
                  </a:lnTo>
                  <a:lnTo>
                    <a:pt x="15215" y="3431"/>
                  </a:lnTo>
                  <a:lnTo>
                    <a:pt x="15105" y="3320"/>
                  </a:lnTo>
                  <a:lnTo>
                    <a:pt x="14939" y="3210"/>
                  </a:lnTo>
                  <a:lnTo>
                    <a:pt x="14385" y="3210"/>
                  </a:lnTo>
                  <a:lnTo>
                    <a:pt x="14219" y="3320"/>
                  </a:lnTo>
                  <a:lnTo>
                    <a:pt x="13887" y="3542"/>
                  </a:lnTo>
                  <a:lnTo>
                    <a:pt x="13500" y="3652"/>
                  </a:lnTo>
                  <a:lnTo>
                    <a:pt x="13113" y="3763"/>
                  </a:lnTo>
                  <a:lnTo>
                    <a:pt x="12726" y="3818"/>
                  </a:lnTo>
                  <a:lnTo>
                    <a:pt x="12172" y="3763"/>
                  </a:lnTo>
                  <a:lnTo>
                    <a:pt x="11619" y="3597"/>
                  </a:lnTo>
                  <a:lnTo>
                    <a:pt x="11176" y="3320"/>
                  </a:lnTo>
                  <a:lnTo>
                    <a:pt x="10734" y="2988"/>
                  </a:lnTo>
                  <a:lnTo>
                    <a:pt x="10402" y="2546"/>
                  </a:lnTo>
                  <a:lnTo>
                    <a:pt x="10181" y="2103"/>
                  </a:lnTo>
                  <a:lnTo>
                    <a:pt x="10015" y="1550"/>
                  </a:lnTo>
                  <a:lnTo>
                    <a:pt x="9959" y="997"/>
                  </a:lnTo>
                  <a:lnTo>
                    <a:pt x="9959" y="831"/>
                  </a:lnTo>
                  <a:lnTo>
                    <a:pt x="9959" y="665"/>
                  </a:lnTo>
                  <a:lnTo>
                    <a:pt x="9904" y="499"/>
                  </a:lnTo>
                  <a:lnTo>
                    <a:pt x="9849" y="333"/>
                  </a:lnTo>
                  <a:lnTo>
                    <a:pt x="9738" y="167"/>
                  </a:lnTo>
                  <a:lnTo>
                    <a:pt x="9572" y="112"/>
                  </a:lnTo>
                  <a:lnTo>
                    <a:pt x="9406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1"/>
            <p:cNvSpPr/>
            <p:nvPr/>
          </p:nvSpPr>
          <p:spPr>
            <a:xfrm rot="-610900">
              <a:off x="2369346" y="62297"/>
              <a:ext cx="194423" cy="256841"/>
            </a:xfrm>
            <a:custGeom>
              <a:avLst/>
              <a:gdLst/>
              <a:ahLst/>
              <a:cxnLst/>
              <a:rect l="l" t="t" r="r" b="b"/>
              <a:pathLst>
                <a:path w="16543" h="21854" extrusionOk="0">
                  <a:moveTo>
                    <a:pt x="11232" y="2601"/>
                  </a:moveTo>
                  <a:lnTo>
                    <a:pt x="13887" y="5256"/>
                  </a:lnTo>
                  <a:lnTo>
                    <a:pt x="11232" y="5256"/>
                  </a:lnTo>
                  <a:lnTo>
                    <a:pt x="11232" y="2601"/>
                  </a:lnTo>
                  <a:close/>
                  <a:moveTo>
                    <a:pt x="9683" y="1550"/>
                  </a:moveTo>
                  <a:lnTo>
                    <a:pt x="9683" y="6031"/>
                  </a:lnTo>
                  <a:lnTo>
                    <a:pt x="9738" y="6363"/>
                  </a:lnTo>
                  <a:lnTo>
                    <a:pt x="9904" y="6584"/>
                  </a:lnTo>
                  <a:lnTo>
                    <a:pt x="10181" y="6750"/>
                  </a:lnTo>
                  <a:lnTo>
                    <a:pt x="10457" y="6805"/>
                  </a:lnTo>
                  <a:lnTo>
                    <a:pt x="14994" y="6805"/>
                  </a:lnTo>
                  <a:lnTo>
                    <a:pt x="14994" y="20304"/>
                  </a:lnTo>
                  <a:lnTo>
                    <a:pt x="1550" y="20304"/>
                  </a:lnTo>
                  <a:lnTo>
                    <a:pt x="1550" y="1550"/>
                  </a:lnTo>
                  <a:close/>
                  <a:moveTo>
                    <a:pt x="775" y="0"/>
                  </a:moveTo>
                  <a:lnTo>
                    <a:pt x="443" y="56"/>
                  </a:lnTo>
                  <a:lnTo>
                    <a:pt x="222" y="222"/>
                  </a:lnTo>
                  <a:lnTo>
                    <a:pt x="56" y="443"/>
                  </a:lnTo>
                  <a:lnTo>
                    <a:pt x="1" y="775"/>
                  </a:lnTo>
                  <a:lnTo>
                    <a:pt x="1" y="21079"/>
                  </a:lnTo>
                  <a:lnTo>
                    <a:pt x="56" y="21356"/>
                  </a:lnTo>
                  <a:lnTo>
                    <a:pt x="222" y="21577"/>
                  </a:lnTo>
                  <a:lnTo>
                    <a:pt x="443" y="21743"/>
                  </a:lnTo>
                  <a:lnTo>
                    <a:pt x="775" y="21853"/>
                  </a:lnTo>
                  <a:lnTo>
                    <a:pt x="15768" y="21853"/>
                  </a:lnTo>
                  <a:lnTo>
                    <a:pt x="16045" y="21743"/>
                  </a:lnTo>
                  <a:lnTo>
                    <a:pt x="16322" y="21577"/>
                  </a:lnTo>
                  <a:lnTo>
                    <a:pt x="16488" y="21356"/>
                  </a:lnTo>
                  <a:lnTo>
                    <a:pt x="16543" y="21079"/>
                  </a:lnTo>
                  <a:lnTo>
                    <a:pt x="16543" y="6031"/>
                  </a:lnTo>
                  <a:lnTo>
                    <a:pt x="16488" y="5754"/>
                  </a:lnTo>
                  <a:lnTo>
                    <a:pt x="16322" y="5533"/>
                  </a:lnTo>
                  <a:lnTo>
                    <a:pt x="16322" y="5478"/>
                  </a:lnTo>
                  <a:lnTo>
                    <a:pt x="11010" y="222"/>
                  </a:lnTo>
                  <a:lnTo>
                    <a:pt x="10789" y="56"/>
                  </a:lnTo>
                  <a:lnTo>
                    <a:pt x="10457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1"/>
            <p:cNvSpPr/>
            <p:nvPr/>
          </p:nvSpPr>
          <p:spPr>
            <a:xfrm rot="1446362">
              <a:off x="-140058" y="923397"/>
              <a:ext cx="256837" cy="195078"/>
            </a:xfrm>
            <a:custGeom>
              <a:avLst/>
              <a:gdLst/>
              <a:ahLst/>
              <a:cxnLst/>
              <a:rect l="l" t="t" r="r" b="b"/>
              <a:pathLst>
                <a:path w="21854" h="16599" extrusionOk="0">
                  <a:moveTo>
                    <a:pt x="16542" y="2656"/>
                  </a:moveTo>
                  <a:lnTo>
                    <a:pt x="19198" y="5312"/>
                  </a:lnTo>
                  <a:lnTo>
                    <a:pt x="16542" y="5312"/>
                  </a:lnTo>
                  <a:lnTo>
                    <a:pt x="16542" y="2656"/>
                  </a:lnTo>
                  <a:close/>
                  <a:moveTo>
                    <a:pt x="14993" y="1550"/>
                  </a:moveTo>
                  <a:lnTo>
                    <a:pt x="14993" y="6087"/>
                  </a:lnTo>
                  <a:lnTo>
                    <a:pt x="15048" y="6418"/>
                  </a:lnTo>
                  <a:lnTo>
                    <a:pt x="15214" y="6640"/>
                  </a:lnTo>
                  <a:lnTo>
                    <a:pt x="15436" y="6806"/>
                  </a:lnTo>
                  <a:lnTo>
                    <a:pt x="15768" y="6861"/>
                  </a:lnTo>
                  <a:lnTo>
                    <a:pt x="20304" y="6861"/>
                  </a:lnTo>
                  <a:lnTo>
                    <a:pt x="20304" y="15049"/>
                  </a:lnTo>
                  <a:lnTo>
                    <a:pt x="1549" y="15049"/>
                  </a:lnTo>
                  <a:lnTo>
                    <a:pt x="1549" y="1550"/>
                  </a:lnTo>
                  <a:close/>
                  <a:moveTo>
                    <a:pt x="775" y="1"/>
                  </a:moveTo>
                  <a:lnTo>
                    <a:pt x="443" y="112"/>
                  </a:lnTo>
                  <a:lnTo>
                    <a:pt x="221" y="278"/>
                  </a:lnTo>
                  <a:lnTo>
                    <a:pt x="55" y="499"/>
                  </a:lnTo>
                  <a:lnTo>
                    <a:pt x="0" y="775"/>
                  </a:lnTo>
                  <a:lnTo>
                    <a:pt x="0" y="15824"/>
                  </a:lnTo>
                  <a:lnTo>
                    <a:pt x="55" y="16100"/>
                  </a:lnTo>
                  <a:lnTo>
                    <a:pt x="221" y="16377"/>
                  </a:lnTo>
                  <a:lnTo>
                    <a:pt x="443" y="16543"/>
                  </a:lnTo>
                  <a:lnTo>
                    <a:pt x="775" y="16598"/>
                  </a:lnTo>
                  <a:lnTo>
                    <a:pt x="21079" y="16598"/>
                  </a:lnTo>
                  <a:lnTo>
                    <a:pt x="21355" y="16543"/>
                  </a:lnTo>
                  <a:lnTo>
                    <a:pt x="21577" y="16377"/>
                  </a:lnTo>
                  <a:lnTo>
                    <a:pt x="21743" y="16100"/>
                  </a:lnTo>
                  <a:lnTo>
                    <a:pt x="21853" y="15824"/>
                  </a:lnTo>
                  <a:lnTo>
                    <a:pt x="21853" y="6087"/>
                  </a:lnTo>
                  <a:lnTo>
                    <a:pt x="21743" y="5810"/>
                  </a:lnTo>
                  <a:lnTo>
                    <a:pt x="21632" y="5589"/>
                  </a:lnTo>
                  <a:lnTo>
                    <a:pt x="21577" y="5533"/>
                  </a:lnTo>
                  <a:lnTo>
                    <a:pt x="16321" y="278"/>
                  </a:lnTo>
                  <a:lnTo>
                    <a:pt x="16265" y="222"/>
                  </a:lnTo>
                  <a:lnTo>
                    <a:pt x="16044" y="112"/>
                  </a:lnTo>
                  <a:lnTo>
                    <a:pt x="15768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1"/>
            <p:cNvSpPr/>
            <p:nvPr/>
          </p:nvSpPr>
          <p:spPr>
            <a:xfrm>
              <a:off x="179581" y="2117407"/>
              <a:ext cx="256839" cy="194422"/>
            </a:xfrm>
            <a:custGeom>
              <a:avLst/>
              <a:gdLst/>
              <a:ahLst/>
              <a:cxnLst/>
              <a:rect l="l" t="t" r="r" b="b"/>
              <a:pathLst>
                <a:path w="21854" h="16543" extrusionOk="0">
                  <a:moveTo>
                    <a:pt x="16543" y="2600"/>
                  </a:moveTo>
                  <a:lnTo>
                    <a:pt x="19198" y="5256"/>
                  </a:lnTo>
                  <a:lnTo>
                    <a:pt x="16543" y="5256"/>
                  </a:lnTo>
                  <a:lnTo>
                    <a:pt x="16543" y="2600"/>
                  </a:lnTo>
                  <a:close/>
                  <a:moveTo>
                    <a:pt x="5201" y="4371"/>
                  </a:moveTo>
                  <a:lnTo>
                    <a:pt x="4869" y="4481"/>
                  </a:lnTo>
                  <a:lnTo>
                    <a:pt x="4648" y="4647"/>
                  </a:lnTo>
                  <a:lnTo>
                    <a:pt x="4482" y="4869"/>
                  </a:lnTo>
                  <a:lnTo>
                    <a:pt x="4427" y="5145"/>
                  </a:lnTo>
                  <a:lnTo>
                    <a:pt x="4482" y="5477"/>
                  </a:lnTo>
                  <a:lnTo>
                    <a:pt x="4648" y="5699"/>
                  </a:lnTo>
                  <a:lnTo>
                    <a:pt x="4869" y="5865"/>
                  </a:lnTo>
                  <a:lnTo>
                    <a:pt x="5201" y="5920"/>
                  </a:lnTo>
                  <a:lnTo>
                    <a:pt x="11342" y="5920"/>
                  </a:lnTo>
                  <a:lnTo>
                    <a:pt x="11674" y="5865"/>
                  </a:lnTo>
                  <a:lnTo>
                    <a:pt x="11895" y="5699"/>
                  </a:lnTo>
                  <a:lnTo>
                    <a:pt x="12061" y="5477"/>
                  </a:lnTo>
                  <a:lnTo>
                    <a:pt x="12117" y="5145"/>
                  </a:lnTo>
                  <a:lnTo>
                    <a:pt x="12061" y="4869"/>
                  </a:lnTo>
                  <a:lnTo>
                    <a:pt x="11895" y="4647"/>
                  </a:lnTo>
                  <a:lnTo>
                    <a:pt x="11674" y="4481"/>
                  </a:lnTo>
                  <a:lnTo>
                    <a:pt x="11342" y="4371"/>
                  </a:lnTo>
                  <a:close/>
                  <a:moveTo>
                    <a:pt x="5201" y="7912"/>
                  </a:moveTo>
                  <a:lnTo>
                    <a:pt x="4869" y="7967"/>
                  </a:lnTo>
                  <a:lnTo>
                    <a:pt x="4648" y="8133"/>
                  </a:lnTo>
                  <a:lnTo>
                    <a:pt x="4482" y="8409"/>
                  </a:lnTo>
                  <a:lnTo>
                    <a:pt x="4427" y="8686"/>
                  </a:lnTo>
                  <a:lnTo>
                    <a:pt x="4482" y="9018"/>
                  </a:lnTo>
                  <a:lnTo>
                    <a:pt x="4648" y="9239"/>
                  </a:lnTo>
                  <a:lnTo>
                    <a:pt x="4869" y="9405"/>
                  </a:lnTo>
                  <a:lnTo>
                    <a:pt x="5201" y="9461"/>
                  </a:lnTo>
                  <a:lnTo>
                    <a:pt x="11342" y="9461"/>
                  </a:lnTo>
                  <a:lnTo>
                    <a:pt x="11674" y="9405"/>
                  </a:lnTo>
                  <a:lnTo>
                    <a:pt x="11895" y="9239"/>
                  </a:lnTo>
                  <a:lnTo>
                    <a:pt x="12061" y="9018"/>
                  </a:lnTo>
                  <a:lnTo>
                    <a:pt x="12117" y="8686"/>
                  </a:lnTo>
                  <a:lnTo>
                    <a:pt x="12061" y="8409"/>
                  </a:lnTo>
                  <a:lnTo>
                    <a:pt x="11895" y="8133"/>
                  </a:lnTo>
                  <a:lnTo>
                    <a:pt x="11674" y="7967"/>
                  </a:lnTo>
                  <a:lnTo>
                    <a:pt x="11342" y="7912"/>
                  </a:lnTo>
                  <a:close/>
                  <a:moveTo>
                    <a:pt x="5201" y="11452"/>
                  </a:moveTo>
                  <a:lnTo>
                    <a:pt x="4869" y="11508"/>
                  </a:lnTo>
                  <a:lnTo>
                    <a:pt x="4648" y="11674"/>
                  </a:lnTo>
                  <a:lnTo>
                    <a:pt x="4482" y="11950"/>
                  </a:lnTo>
                  <a:lnTo>
                    <a:pt x="4427" y="12227"/>
                  </a:lnTo>
                  <a:lnTo>
                    <a:pt x="4482" y="12559"/>
                  </a:lnTo>
                  <a:lnTo>
                    <a:pt x="4648" y="12780"/>
                  </a:lnTo>
                  <a:lnTo>
                    <a:pt x="4869" y="12946"/>
                  </a:lnTo>
                  <a:lnTo>
                    <a:pt x="5201" y="13001"/>
                  </a:lnTo>
                  <a:lnTo>
                    <a:pt x="16653" y="13001"/>
                  </a:lnTo>
                  <a:lnTo>
                    <a:pt x="16930" y="12946"/>
                  </a:lnTo>
                  <a:lnTo>
                    <a:pt x="17207" y="12780"/>
                  </a:lnTo>
                  <a:lnTo>
                    <a:pt x="17373" y="12559"/>
                  </a:lnTo>
                  <a:lnTo>
                    <a:pt x="17428" y="12227"/>
                  </a:lnTo>
                  <a:lnTo>
                    <a:pt x="17373" y="11950"/>
                  </a:lnTo>
                  <a:lnTo>
                    <a:pt x="17207" y="11674"/>
                  </a:lnTo>
                  <a:lnTo>
                    <a:pt x="16930" y="11508"/>
                  </a:lnTo>
                  <a:lnTo>
                    <a:pt x="16653" y="11452"/>
                  </a:lnTo>
                  <a:close/>
                  <a:moveTo>
                    <a:pt x="14994" y="1549"/>
                  </a:moveTo>
                  <a:lnTo>
                    <a:pt x="14994" y="6031"/>
                  </a:lnTo>
                  <a:lnTo>
                    <a:pt x="15049" y="6362"/>
                  </a:lnTo>
                  <a:lnTo>
                    <a:pt x="15215" y="6584"/>
                  </a:lnTo>
                  <a:lnTo>
                    <a:pt x="15491" y="6750"/>
                  </a:lnTo>
                  <a:lnTo>
                    <a:pt x="15768" y="6805"/>
                  </a:lnTo>
                  <a:lnTo>
                    <a:pt x="20305" y="6805"/>
                  </a:lnTo>
                  <a:lnTo>
                    <a:pt x="20305" y="14993"/>
                  </a:lnTo>
                  <a:lnTo>
                    <a:pt x="1550" y="14993"/>
                  </a:lnTo>
                  <a:lnTo>
                    <a:pt x="1550" y="1549"/>
                  </a:lnTo>
                  <a:close/>
                  <a:moveTo>
                    <a:pt x="775" y="0"/>
                  </a:moveTo>
                  <a:lnTo>
                    <a:pt x="443" y="56"/>
                  </a:lnTo>
                  <a:lnTo>
                    <a:pt x="222" y="222"/>
                  </a:lnTo>
                  <a:lnTo>
                    <a:pt x="56" y="443"/>
                  </a:lnTo>
                  <a:lnTo>
                    <a:pt x="1" y="775"/>
                  </a:lnTo>
                  <a:lnTo>
                    <a:pt x="1" y="15768"/>
                  </a:lnTo>
                  <a:lnTo>
                    <a:pt x="56" y="16044"/>
                  </a:lnTo>
                  <a:lnTo>
                    <a:pt x="222" y="16321"/>
                  </a:lnTo>
                  <a:lnTo>
                    <a:pt x="443" y="16487"/>
                  </a:lnTo>
                  <a:lnTo>
                    <a:pt x="775" y="16542"/>
                  </a:lnTo>
                  <a:lnTo>
                    <a:pt x="21079" y="16542"/>
                  </a:lnTo>
                  <a:lnTo>
                    <a:pt x="21356" y="16487"/>
                  </a:lnTo>
                  <a:lnTo>
                    <a:pt x="21632" y="16321"/>
                  </a:lnTo>
                  <a:lnTo>
                    <a:pt x="21798" y="16044"/>
                  </a:lnTo>
                  <a:lnTo>
                    <a:pt x="21854" y="15768"/>
                  </a:lnTo>
                  <a:lnTo>
                    <a:pt x="21854" y="6031"/>
                  </a:lnTo>
                  <a:lnTo>
                    <a:pt x="21798" y="5754"/>
                  </a:lnTo>
                  <a:lnTo>
                    <a:pt x="21632" y="5533"/>
                  </a:lnTo>
                  <a:lnTo>
                    <a:pt x="16321" y="222"/>
                  </a:lnTo>
                  <a:lnTo>
                    <a:pt x="16045" y="56"/>
                  </a:lnTo>
                  <a:lnTo>
                    <a:pt x="15768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1"/>
            <p:cNvSpPr/>
            <p:nvPr/>
          </p:nvSpPr>
          <p:spPr>
            <a:xfrm rot="4880958">
              <a:off x="1713941" y="282614"/>
              <a:ext cx="215199" cy="256810"/>
            </a:xfrm>
            <a:custGeom>
              <a:avLst/>
              <a:gdLst/>
              <a:ahLst/>
              <a:cxnLst/>
              <a:rect l="l" t="t" r="r" b="b"/>
              <a:pathLst>
                <a:path w="18313" h="21854" extrusionOk="0">
                  <a:moveTo>
                    <a:pt x="4260" y="7082"/>
                  </a:moveTo>
                  <a:lnTo>
                    <a:pt x="3984" y="7137"/>
                  </a:lnTo>
                  <a:lnTo>
                    <a:pt x="3762" y="7303"/>
                  </a:lnTo>
                  <a:lnTo>
                    <a:pt x="3596" y="7525"/>
                  </a:lnTo>
                  <a:lnTo>
                    <a:pt x="3486" y="7857"/>
                  </a:lnTo>
                  <a:lnTo>
                    <a:pt x="3596" y="8133"/>
                  </a:lnTo>
                  <a:lnTo>
                    <a:pt x="3762" y="8355"/>
                  </a:lnTo>
                  <a:lnTo>
                    <a:pt x="3984" y="8521"/>
                  </a:lnTo>
                  <a:lnTo>
                    <a:pt x="4260" y="8631"/>
                  </a:lnTo>
                  <a:lnTo>
                    <a:pt x="13997" y="8631"/>
                  </a:lnTo>
                  <a:lnTo>
                    <a:pt x="14274" y="8521"/>
                  </a:lnTo>
                  <a:lnTo>
                    <a:pt x="14551" y="8355"/>
                  </a:lnTo>
                  <a:lnTo>
                    <a:pt x="14717" y="8133"/>
                  </a:lnTo>
                  <a:lnTo>
                    <a:pt x="14772" y="7857"/>
                  </a:lnTo>
                  <a:lnTo>
                    <a:pt x="14717" y="7525"/>
                  </a:lnTo>
                  <a:lnTo>
                    <a:pt x="14551" y="7303"/>
                  </a:lnTo>
                  <a:lnTo>
                    <a:pt x="14274" y="7137"/>
                  </a:lnTo>
                  <a:lnTo>
                    <a:pt x="13997" y="7082"/>
                  </a:lnTo>
                  <a:close/>
                  <a:moveTo>
                    <a:pt x="4260" y="10567"/>
                  </a:moveTo>
                  <a:lnTo>
                    <a:pt x="3984" y="10678"/>
                  </a:lnTo>
                  <a:lnTo>
                    <a:pt x="3762" y="10844"/>
                  </a:lnTo>
                  <a:lnTo>
                    <a:pt x="3596" y="11065"/>
                  </a:lnTo>
                  <a:lnTo>
                    <a:pt x="3486" y="11342"/>
                  </a:lnTo>
                  <a:lnTo>
                    <a:pt x="3596" y="11674"/>
                  </a:lnTo>
                  <a:lnTo>
                    <a:pt x="3762" y="11895"/>
                  </a:lnTo>
                  <a:lnTo>
                    <a:pt x="3984" y="12061"/>
                  </a:lnTo>
                  <a:lnTo>
                    <a:pt x="4260" y="12117"/>
                  </a:lnTo>
                  <a:lnTo>
                    <a:pt x="13997" y="12117"/>
                  </a:lnTo>
                  <a:lnTo>
                    <a:pt x="14274" y="12061"/>
                  </a:lnTo>
                  <a:lnTo>
                    <a:pt x="14551" y="11895"/>
                  </a:lnTo>
                  <a:lnTo>
                    <a:pt x="14717" y="11674"/>
                  </a:lnTo>
                  <a:lnTo>
                    <a:pt x="14772" y="11342"/>
                  </a:lnTo>
                  <a:lnTo>
                    <a:pt x="14717" y="11065"/>
                  </a:lnTo>
                  <a:lnTo>
                    <a:pt x="14551" y="10844"/>
                  </a:lnTo>
                  <a:lnTo>
                    <a:pt x="14274" y="10678"/>
                  </a:lnTo>
                  <a:lnTo>
                    <a:pt x="13997" y="10567"/>
                  </a:lnTo>
                  <a:close/>
                  <a:moveTo>
                    <a:pt x="4260" y="14108"/>
                  </a:moveTo>
                  <a:lnTo>
                    <a:pt x="3984" y="14164"/>
                  </a:lnTo>
                  <a:lnTo>
                    <a:pt x="3762" y="14330"/>
                  </a:lnTo>
                  <a:lnTo>
                    <a:pt x="3596" y="14606"/>
                  </a:lnTo>
                  <a:lnTo>
                    <a:pt x="3486" y="14883"/>
                  </a:lnTo>
                  <a:lnTo>
                    <a:pt x="3596" y="15215"/>
                  </a:lnTo>
                  <a:lnTo>
                    <a:pt x="3762" y="15436"/>
                  </a:lnTo>
                  <a:lnTo>
                    <a:pt x="3984" y="15602"/>
                  </a:lnTo>
                  <a:lnTo>
                    <a:pt x="4260" y="15657"/>
                  </a:lnTo>
                  <a:lnTo>
                    <a:pt x="13997" y="15657"/>
                  </a:lnTo>
                  <a:lnTo>
                    <a:pt x="14274" y="15602"/>
                  </a:lnTo>
                  <a:lnTo>
                    <a:pt x="14551" y="15436"/>
                  </a:lnTo>
                  <a:lnTo>
                    <a:pt x="14717" y="15215"/>
                  </a:lnTo>
                  <a:lnTo>
                    <a:pt x="14772" y="14883"/>
                  </a:lnTo>
                  <a:lnTo>
                    <a:pt x="14717" y="14606"/>
                  </a:lnTo>
                  <a:lnTo>
                    <a:pt x="14551" y="14330"/>
                  </a:lnTo>
                  <a:lnTo>
                    <a:pt x="14274" y="14164"/>
                  </a:lnTo>
                  <a:lnTo>
                    <a:pt x="13997" y="14108"/>
                  </a:lnTo>
                  <a:close/>
                  <a:moveTo>
                    <a:pt x="16764" y="1550"/>
                  </a:moveTo>
                  <a:lnTo>
                    <a:pt x="16764" y="20305"/>
                  </a:lnTo>
                  <a:lnTo>
                    <a:pt x="1549" y="20305"/>
                  </a:lnTo>
                  <a:lnTo>
                    <a:pt x="1549" y="1550"/>
                  </a:lnTo>
                  <a:lnTo>
                    <a:pt x="3430" y="1550"/>
                  </a:lnTo>
                  <a:lnTo>
                    <a:pt x="3430" y="1660"/>
                  </a:lnTo>
                  <a:lnTo>
                    <a:pt x="3430" y="2988"/>
                  </a:lnTo>
                  <a:lnTo>
                    <a:pt x="2988" y="2988"/>
                  </a:lnTo>
                  <a:lnTo>
                    <a:pt x="2988" y="4758"/>
                  </a:lnTo>
                  <a:lnTo>
                    <a:pt x="4703" y="4758"/>
                  </a:lnTo>
                  <a:lnTo>
                    <a:pt x="4703" y="2988"/>
                  </a:lnTo>
                  <a:lnTo>
                    <a:pt x="4260" y="2988"/>
                  </a:lnTo>
                  <a:lnTo>
                    <a:pt x="4260" y="1660"/>
                  </a:lnTo>
                  <a:lnTo>
                    <a:pt x="4260" y="1550"/>
                  </a:lnTo>
                  <a:lnTo>
                    <a:pt x="6971" y="1550"/>
                  </a:lnTo>
                  <a:lnTo>
                    <a:pt x="6916" y="1660"/>
                  </a:lnTo>
                  <a:lnTo>
                    <a:pt x="6916" y="2988"/>
                  </a:lnTo>
                  <a:lnTo>
                    <a:pt x="6473" y="2988"/>
                  </a:lnTo>
                  <a:lnTo>
                    <a:pt x="6473" y="4758"/>
                  </a:lnTo>
                  <a:lnTo>
                    <a:pt x="8244" y="4758"/>
                  </a:lnTo>
                  <a:lnTo>
                    <a:pt x="8244" y="2988"/>
                  </a:lnTo>
                  <a:lnTo>
                    <a:pt x="7801" y="2988"/>
                  </a:lnTo>
                  <a:lnTo>
                    <a:pt x="7801" y="1660"/>
                  </a:lnTo>
                  <a:lnTo>
                    <a:pt x="7801" y="1550"/>
                  </a:lnTo>
                  <a:lnTo>
                    <a:pt x="10512" y="1550"/>
                  </a:lnTo>
                  <a:lnTo>
                    <a:pt x="10457" y="1660"/>
                  </a:lnTo>
                  <a:lnTo>
                    <a:pt x="10457" y="2988"/>
                  </a:lnTo>
                  <a:lnTo>
                    <a:pt x="10014" y="2988"/>
                  </a:lnTo>
                  <a:lnTo>
                    <a:pt x="10014" y="4758"/>
                  </a:lnTo>
                  <a:lnTo>
                    <a:pt x="11784" y="4758"/>
                  </a:lnTo>
                  <a:lnTo>
                    <a:pt x="11784" y="2988"/>
                  </a:lnTo>
                  <a:lnTo>
                    <a:pt x="11342" y="2988"/>
                  </a:lnTo>
                  <a:lnTo>
                    <a:pt x="11342" y="1660"/>
                  </a:lnTo>
                  <a:lnTo>
                    <a:pt x="11342" y="1550"/>
                  </a:lnTo>
                  <a:lnTo>
                    <a:pt x="13997" y="1550"/>
                  </a:lnTo>
                  <a:lnTo>
                    <a:pt x="13997" y="1660"/>
                  </a:lnTo>
                  <a:lnTo>
                    <a:pt x="13997" y="2988"/>
                  </a:lnTo>
                  <a:lnTo>
                    <a:pt x="13555" y="2988"/>
                  </a:lnTo>
                  <a:lnTo>
                    <a:pt x="13555" y="4758"/>
                  </a:lnTo>
                  <a:lnTo>
                    <a:pt x="15325" y="4758"/>
                  </a:lnTo>
                  <a:lnTo>
                    <a:pt x="15325" y="2988"/>
                  </a:lnTo>
                  <a:lnTo>
                    <a:pt x="14883" y="2988"/>
                  </a:lnTo>
                  <a:lnTo>
                    <a:pt x="14883" y="1660"/>
                  </a:lnTo>
                  <a:lnTo>
                    <a:pt x="14883" y="1550"/>
                  </a:lnTo>
                  <a:close/>
                  <a:moveTo>
                    <a:pt x="775" y="1"/>
                  </a:moveTo>
                  <a:lnTo>
                    <a:pt x="443" y="56"/>
                  </a:lnTo>
                  <a:lnTo>
                    <a:pt x="222" y="222"/>
                  </a:lnTo>
                  <a:lnTo>
                    <a:pt x="56" y="499"/>
                  </a:lnTo>
                  <a:lnTo>
                    <a:pt x="0" y="775"/>
                  </a:lnTo>
                  <a:lnTo>
                    <a:pt x="0" y="21079"/>
                  </a:lnTo>
                  <a:lnTo>
                    <a:pt x="56" y="21356"/>
                  </a:lnTo>
                  <a:lnTo>
                    <a:pt x="222" y="21632"/>
                  </a:lnTo>
                  <a:lnTo>
                    <a:pt x="443" y="21798"/>
                  </a:lnTo>
                  <a:lnTo>
                    <a:pt x="775" y="21854"/>
                  </a:lnTo>
                  <a:lnTo>
                    <a:pt x="17538" y="21854"/>
                  </a:lnTo>
                  <a:lnTo>
                    <a:pt x="17815" y="21798"/>
                  </a:lnTo>
                  <a:lnTo>
                    <a:pt x="18091" y="21632"/>
                  </a:lnTo>
                  <a:lnTo>
                    <a:pt x="18257" y="21356"/>
                  </a:lnTo>
                  <a:lnTo>
                    <a:pt x="18313" y="21079"/>
                  </a:lnTo>
                  <a:lnTo>
                    <a:pt x="18313" y="775"/>
                  </a:lnTo>
                  <a:lnTo>
                    <a:pt x="18257" y="499"/>
                  </a:lnTo>
                  <a:lnTo>
                    <a:pt x="18091" y="222"/>
                  </a:lnTo>
                  <a:lnTo>
                    <a:pt x="17815" y="56"/>
                  </a:lnTo>
                  <a:lnTo>
                    <a:pt x="17538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1"/>
            <p:cNvSpPr/>
            <p:nvPr/>
          </p:nvSpPr>
          <p:spPr>
            <a:xfrm>
              <a:off x="6207352" y="-138510"/>
              <a:ext cx="256839" cy="256839"/>
            </a:xfrm>
            <a:custGeom>
              <a:avLst/>
              <a:gdLst/>
              <a:ahLst/>
              <a:cxnLst/>
              <a:rect l="l" t="t" r="r" b="b"/>
              <a:pathLst>
                <a:path w="21854" h="21854" extrusionOk="0">
                  <a:moveTo>
                    <a:pt x="16211" y="1882"/>
                  </a:moveTo>
                  <a:lnTo>
                    <a:pt x="19973" y="5644"/>
                  </a:lnTo>
                  <a:lnTo>
                    <a:pt x="5644" y="19972"/>
                  </a:lnTo>
                  <a:lnTo>
                    <a:pt x="1882" y="16210"/>
                  </a:lnTo>
                  <a:lnTo>
                    <a:pt x="3873" y="14219"/>
                  </a:lnTo>
                  <a:lnTo>
                    <a:pt x="5533" y="15878"/>
                  </a:lnTo>
                  <a:lnTo>
                    <a:pt x="5810" y="16044"/>
                  </a:lnTo>
                  <a:lnTo>
                    <a:pt x="6086" y="16100"/>
                  </a:lnTo>
                  <a:lnTo>
                    <a:pt x="6363" y="16044"/>
                  </a:lnTo>
                  <a:lnTo>
                    <a:pt x="6640" y="15878"/>
                  </a:lnTo>
                  <a:lnTo>
                    <a:pt x="6806" y="15602"/>
                  </a:lnTo>
                  <a:lnTo>
                    <a:pt x="6861" y="15325"/>
                  </a:lnTo>
                  <a:lnTo>
                    <a:pt x="6806" y="15049"/>
                  </a:lnTo>
                  <a:lnTo>
                    <a:pt x="6640" y="14772"/>
                  </a:lnTo>
                  <a:lnTo>
                    <a:pt x="4980" y="13112"/>
                  </a:lnTo>
                  <a:lnTo>
                    <a:pt x="5644" y="12448"/>
                  </a:lnTo>
                  <a:lnTo>
                    <a:pt x="6861" y="13666"/>
                  </a:lnTo>
                  <a:lnTo>
                    <a:pt x="7137" y="13831"/>
                  </a:lnTo>
                  <a:lnTo>
                    <a:pt x="7414" y="13887"/>
                  </a:lnTo>
                  <a:lnTo>
                    <a:pt x="7691" y="13831"/>
                  </a:lnTo>
                  <a:lnTo>
                    <a:pt x="7967" y="13666"/>
                  </a:lnTo>
                  <a:lnTo>
                    <a:pt x="8133" y="13389"/>
                  </a:lnTo>
                  <a:lnTo>
                    <a:pt x="8189" y="13112"/>
                  </a:lnTo>
                  <a:lnTo>
                    <a:pt x="8133" y="12836"/>
                  </a:lnTo>
                  <a:lnTo>
                    <a:pt x="7967" y="12559"/>
                  </a:lnTo>
                  <a:lnTo>
                    <a:pt x="6750" y="11342"/>
                  </a:lnTo>
                  <a:lnTo>
                    <a:pt x="7635" y="10457"/>
                  </a:lnTo>
                  <a:lnTo>
                    <a:pt x="9295" y="12116"/>
                  </a:lnTo>
                  <a:lnTo>
                    <a:pt x="9516" y="12282"/>
                  </a:lnTo>
                  <a:lnTo>
                    <a:pt x="9848" y="12338"/>
                  </a:lnTo>
                  <a:lnTo>
                    <a:pt x="10125" y="12282"/>
                  </a:lnTo>
                  <a:lnTo>
                    <a:pt x="10346" y="12116"/>
                  </a:lnTo>
                  <a:lnTo>
                    <a:pt x="10512" y="11895"/>
                  </a:lnTo>
                  <a:lnTo>
                    <a:pt x="10623" y="11563"/>
                  </a:lnTo>
                  <a:lnTo>
                    <a:pt x="10512" y="11287"/>
                  </a:lnTo>
                  <a:lnTo>
                    <a:pt x="10346" y="11065"/>
                  </a:lnTo>
                  <a:lnTo>
                    <a:pt x="8687" y="9406"/>
                  </a:lnTo>
                  <a:lnTo>
                    <a:pt x="9406" y="8686"/>
                  </a:lnTo>
                  <a:lnTo>
                    <a:pt x="10402" y="9682"/>
                  </a:lnTo>
                  <a:lnTo>
                    <a:pt x="10623" y="9848"/>
                  </a:lnTo>
                  <a:lnTo>
                    <a:pt x="10955" y="9903"/>
                  </a:lnTo>
                  <a:lnTo>
                    <a:pt x="11231" y="9848"/>
                  </a:lnTo>
                  <a:lnTo>
                    <a:pt x="11508" y="9682"/>
                  </a:lnTo>
                  <a:lnTo>
                    <a:pt x="11674" y="9461"/>
                  </a:lnTo>
                  <a:lnTo>
                    <a:pt x="11729" y="9184"/>
                  </a:lnTo>
                  <a:lnTo>
                    <a:pt x="11674" y="8852"/>
                  </a:lnTo>
                  <a:lnTo>
                    <a:pt x="11508" y="8631"/>
                  </a:lnTo>
                  <a:lnTo>
                    <a:pt x="10457" y="7635"/>
                  </a:lnTo>
                  <a:lnTo>
                    <a:pt x="11342" y="6750"/>
                  </a:lnTo>
                  <a:lnTo>
                    <a:pt x="13002" y="8410"/>
                  </a:lnTo>
                  <a:lnTo>
                    <a:pt x="13278" y="8576"/>
                  </a:lnTo>
                  <a:lnTo>
                    <a:pt x="13555" y="8631"/>
                  </a:lnTo>
                  <a:lnTo>
                    <a:pt x="13887" y="8576"/>
                  </a:lnTo>
                  <a:lnTo>
                    <a:pt x="14108" y="8410"/>
                  </a:lnTo>
                  <a:lnTo>
                    <a:pt x="14274" y="8133"/>
                  </a:lnTo>
                  <a:lnTo>
                    <a:pt x="14330" y="7856"/>
                  </a:lnTo>
                  <a:lnTo>
                    <a:pt x="14274" y="7580"/>
                  </a:lnTo>
                  <a:lnTo>
                    <a:pt x="14108" y="7303"/>
                  </a:lnTo>
                  <a:lnTo>
                    <a:pt x="12449" y="5644"/>
                  </a:lnTo>
                  <a:lnTo>
                    <a:pt x="13112" y="4980"/>
                  </a:lnTo>
                  <a:lnTo>
                    <a:pt x="14385" y="6197"/>
                  </a:lnTo>
                  <a:lnTo>
                    <a:pt x="14606" y="6363"/>
                  </a:lnTo>
                  <a:lnTo>
                    <a:pt x="14883" y="6418"/>
                  </a:lnTo>
                  <a:lnTo>
                    <a:pt x="15215" y="6363"/>
                  </a:lnTo>
                  <a:lnTo>
                    <a:pt x="15436" y="6141"/>
                  </a:lnTo>
                  <a:lnTo>
                    <a:pt x="15602" y="5920"/>
                  </a:lnTo>
                  <a:lnTo>
                    <a:pt x="15657" y="5644"/>
                  </a:lnTo>
                  <a:lnTo>
                    <a:pt x="15602" y="5312"/>
                  </a:lnTo>
                  <a:lnTo>
                    <a:pt x="15436" y="5090"/>
                  </a:lnTo>
                  <a:lnTo>
                    <a:pt x="14219" y="3873"/>
                  </a:lnTo>
                  <a:lnTo>
                    <a:pt x="16211" y="1882"/>
                  </a:lnTo>
                  <a:close/>
                  <a:moveTo>
                    <a:pt x="16211" y="0"/>
                  </a:moveTo>
                  <a:lnTo>
                    <a:pt x="15934" y="56"/>
                  </a:lnTo>
                  <a:lnTo>
                    <a:pt x="15657" y="222"/>
                  </a:lnTo>
                  <a:lnTo>
                    <a:pt x="7082" y="8852"/>
                  </a:lnTo>
                  <a:lnTo>
                    <a:pt x="222" y="15712"/>
                  </a:lnTo>
                  <a:lnTo>
                    <a:pt x="56" y="15934"/>
                  </a:lnTo>
                  <a:lnTo>
                    <a:pt x="1" y="16210"/>
                  </a:lnTo>
                  <a:lnTo>
                    <a:pt x="56" y="16542"/>
                  </a:lnTo>
                  <a:lnTo>
                    <a:pt x="222" y="16764"/>
                  </a:lnTo>
                  <a:lnTo>
                    <a:pt x="5090" y="21632"/>
                  </a:lnTo>
                  <a:lnTo>
                    <a:pt x="5312" y="21798"/>
                  </a:lnTo>
                  <a:lnTo>
                    <a:pt x="5644" y="21853"/>
                  </a:lnTo>
                  <a:lnTo>
                    <a:pt x="5920" y="21798"/>
                  </a:lnTo>
                  <a:lnTo>
                    <a:pt x="6197" y="21632"/>
                  </a:lnTo>
                  <a:lnTo>
                    <a:pt x="21632" y="6197"/>
                  </a:lnTo>
                  <a:lnTo>
                    <a:pt x="21798" y="5920"/>
                  </a:lnTo>
                  <a:lnTo>
                    <a:pt x="21854" y="5644"/>
                  </a:lnTo>
                  <a:lnTo>
                    <a:pt x="21798" y="5367"/>
                  </a:lnTo>
                  <a:lnTo>
                    <a:pt x="21632" y="5090"/>
                  </a:lnTo>
                  <a:lnTo>
                    <a:pt x="16764" y="222"/>
                  </a:lnTo>
                  <a:lnTo>
                    <a:pt x="16487" y="56"/>
                  </a:lnTo>
                  <a:lnTo>
                    <a:pt x="16211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1"/>
            <p:cNvSpPr/>
            <p:nvPr/>
          </p:nvSpPr>
          <p:spPr>
            <a:xfrm rot="-2327469">
              <a:off x="791260" y="1022956"/>
              <a:ext cx="256831" cy="256184"/>
            </a:xfrm>
            <a:custGeom>
              <a:avLst/>
              <a:gdLst/>
              <a:ahLst/>
              <a:cxnLst/>
              <a:rect l="l" t="t" r="r" b="b"/>
              <a:pathLst>
                <a:path w="21854" h="21799" extrusionOk="0">
                  <a:moveTo>
                    <a:pt x="8742" y="4150"/>
                  </a:moveTo>
                  <a:lnTo>
                    <a:pt x="9018" y="4205"/>
                  </a:lnTo>
                  <a:lnTo>
                    <a:pt x="9295" y="4261"/>
                  </a:lnTo>
                  <a:lnTo>
                    <a:pt x="9516" y="4427"/>
                  </a:lnTo>
                  <a:lnTo>
                    <a:pt x="9737" y="4593"/>
                  </a:lnTo>
                  <a:lnTo>
                    <a:pt x="9903" y="4814"/>
                  </a:lnTo>
                  <a:lnTo>
                    <a:pt x="10069" y="5035"/>
                  </a:lnTo>
                  <a:lnTo>
                    <a:pt x="10125" y="5312"/>
                  </a:lnTo>
                  <a:lnTo>
                    <a:pt x="10180" y="5589"/>
                  </a:lnTo>
                  <a:lnTo>
                    <a:pt x="10125" y="5921"/>
                  </a:lnTo>
                  <a:lnTo>
                    <a:pt x="10069" y="6142"/>
                  </a:lnTo>
                  <a:lnTo>
                    <a:pt x="9903" y="6418"/>
                  </a:lnTo>
                  <a:lnTo>
                    <a:pt x="9737" y="6640"/>
                  </a:lnTo>
                  <a:lnTo>
                    <a:pt x="9516" y="6806"/>
                  </a:lnTo>
                  <a:lnTo>
                    <a:pt x="9295" y="6916"/>
                  </a:lnTo>
                  <a:lnTo>
                    <a:pt x="9018" y="7027"/>
                  </a:lnTo>
                  <a:lnTo>
                    <a:pt x="6086" y="7027"/>
                  </a:lnTo>
                  <a:lnTo>
                    <a:pt x="5865" y="6972"/>
                  </a:lnTo>
                  <a:lnTo>
                    <a:pt x="5699" y="6861"/>
                  </a:lnTo>
                  <a:lnTo>
                    <a:pt x="5588" y="6695"/>
                  </a:lnTo>
                  <a:lnTo>
                    <a:pt x="5533" y="6474"/>
                  </a:lnTo>
                  <a:lnTo>
                    <a:pt x="5588" y="6252"/>
                  </a:lnTo>
                  <a:lnTo>
                    <a:pt x="5699" y="6087"/>
                  </a:lnTo>
                  <a:lnTo>
                    <a:pt x="5865" y="5976"/>
                  </a:lnTo>
                  <a:lnTo>
                    <a:pt x="6086" y="5921"/>
                  </a:lnTo>
                  <a:lnTo>
                    <a:pt x="6307" y="5976"/>
                  </a:lnTo>
                  <a:lnTo>
                    <a:pt x="6473" y="6031"/>
                  </a:lnTo>
                  <a:lnTo>
                    <a:pt x="6639" y="6031"/>
                  </a:lnTo>
                  <a:lnTo>
                    <a:pt x="6805" y="5976"/>
                  </a:lnTo>
                  <a:lnTo>
                    <a:pt x="6971" y="5921"/>
                  </a:lnTo>
                  <a:lnTo>
                    <a:pt x="7082" y="5810"/>
                  </a:lnTo>
                  <a:lnTo>
                    <a:pt x="7192" y="5699"/>
                  </a:lnTo>
                  <a:lnTo>
                    <a:pt x="7303" y="5533"/>
                  </a:lnTo>
                  <a:lnTo>
                    <a:pt x="7303" y="5367"/>
                  </a:lnTo>
                  <a:lnTo>
                    <a:pt x="7358" y="5146"/>
                  </a:lnTo>
                  <a:lnTo>
                    <a:pt x="7469" y="4869"/>
                  </a:lnTo>
                  <a:lnTo>
                    <a:pt x="7635" y="4703"/>
                  </a:lnTo>
                  <a:lnTo>
                    <a:pt x="7801" y="4537"/>
                  </a:lnTo>
                  <a:lnTo>
                    <a:pt x="8022" y="4371"/>
                  </a:lnTo>
                  <a:lnTo>
                    <a:pt x="8244" y="4261"/>
                  </a:lnTo>
                  <a:lnTo>
                    <a:pt x="8465" y="4205"/>
                  </a:lnTo>
                  <a:lnTo>
                    <a:pt x="8742" y="4150"/>
                  </a:lnTo>
                  <a:close/>
                  <a:moveTo>
                    <a:pt x="8742" y="2601"/>
                  </a:moveTo>
                  <a:lnTo>
                    <a:pt x="8299" y="2656"/>
                  </a:lnTo>
                  <a:lnTo>
                    <a:pt x="7856" y="2767"/>
                  </a:lnTo>
                  <a:lnTo>
                    <a:pt x="7469" y="2933"/>
                  </a:lnTo>
                  <a:lnTo>
                    <a:pt x="7082" y="3099"/>
                  </a:lnTo>
                  <a:lnTo>
                    <a:pt x="6750" y="3376"/>
                  </a:lnTo>
                  <a:lnTo>
                    <a:pt x="6473" y="3652"/>
                  </a:lnTo>
                  <a:lnTo>
                    <a:pt x="6197" y="4040"/>
                  </a:lnTo>
                  <a:lnTo>
                    <a:pt x="6031" y="4371"/>
                  </a:lnTo>
                  <a:lnTo>
                    <a:pt x="5588" y="4427"/>
                  </a:lnTo>
                  <a:lnTo>
                    <a:pt x="5201" y="4593"/>
                  </a:lnTo>
                  <a:lnTo>
                    <a:pt x="4869" y="4759"/>
                  </a:lnTo>
                  <a:lnTo>
                    <a:pt x="4592" y="5035"/>
                  </a:lnTo>
                  <a:lnTo>
                    <a:pt x="4316" y="5312"/>
                  </a:lnTo>
                  <a:lnTo>
                    <a:pt x="4150" y="5699"/>
                  </a:lnTo>
                  <a:lnTo>
                    <a:pt x="4039" y="6087"/>
                  </a:lnTo>
                  <a:lnTo>
                    <a:pt x="3984" y="6474"/>
                  </a:lnTo>
                  <a:lnTo>
                    <a:pt x="4039" y="6916"/>
                  </a:lnTo>
                  <a:lnTo>
                    <a:pt x="4150" y="7304"/>
                  </a:lnTo>
                  <a:lnTo>
                    <a:pt x="4371" y="7636"/>
                  </a:lnTo>
                  <a:lnTo>
                    <a:pt x="4592" y="7968"/>
                  </a:lnTo>
                  <a:lnTo>
                    <a:pt x="4924" y="8244"/>
                  </a:lnTo>
                  <a:lnTo>
                    <a:pt x="5256" y="8410"/>
                  </a:lnTo>
                  <a:lnTo>
                    <a:pt x="5643" y="8521"/>
                  </a:lnTo>
                  <a:lnTo>
                    <a:pt x="6086" y="8576"/>
                  </a:lnTo>
                  <a:lnTo>
                    <a:pt x="8742" y="8576"/>
                  </a:lnTo>
                  <a:lnTo>
                    <a:pt x="9350" y="8521"/>
                  </a:lnTo>
                  <a:lnTo>
                    <a:pt x="9903" y="8355"/>
                  </a:lnTo>
                  <a:lnTo>
                    <a:pt x="10401" y="8078"/>
                  </a:lnTo>
                  <a:lnTo>
                    <a:pt x="10844" y="7691"/>
                  </a:lnTo>
                  <a:lnTo>
                    <a:pt x="11176" y="7248"/>
                  </a:lnTo>
                  <a:lnTo>
                    <a:pt x="11452" y="6750"/>
                  </a:lnTo>
                  <a:lnTo>
                    <a:pt x="11674" y="6197"/>
                  </a:lnTo>
                  <a:lnTo>
                    <a:pt x="11729" y="5589"/>
                  </a:lnTo>
                  <a:lnTo>
                    <a:pt x="11674" y="4980"/>
                  </a:lnTo>
                  <a:lnTo>
                    <a:pt x="11452" y="4427"/>
                  </a:lnTo>
                  <a:lnTo>
                    <a:pt x="11176" y="3929"/>
                  </a:lnTo>
                  <a:lnTo>
                    <a:pt x="10844" y="3486"/>
                  </a:lnTo>
                  <a:lnTo>
                    <a:pt x="10401" y="3154"/>
                  </a:lnTo>
                  <a:lnTo>
                    <a:pt x="9903" y="2878"/>
                  </a:lnTo>
                  <a:lnTo>
                    <a:pt x="9350" y="2712"/>
                  </a:lnTo>
                  <a:lnTo>
                    <a:pt x="8742" y="2601"/>
                  </a:lnTo>
                  <a:close/>
                  <a:moveTo>
                    <a:pt x="15546" y="9517"/>
                  </a:moveTo>
                  <a:lnTo>
                    <a:pt x="15712" y="9572"/>
                  </a:lnTo>
                  <a:lnTo>
                    <a:pt x="15823" y="9683"/>
                  </a:lnTo>
                  <a:lnTo>
                    <a:pt x="15934" y="9849"/>
                  </a:lnTo>
                  <a:lnTo>
                    <a:pt x="18534" y="14994"/>
                  </a:lnTo>
                  <a:lnTo>
                    <a:pt x="4648" y="14994"/>
                  </a:lnTo>
                  <a:lnTo>
                    <a:pt x="5256" y="13998"/>
                  </a:lnTo>
                  <a:lnTo>
                    <a:pt x="5588" y="13500"/>
                  </a:lnTo>
                  <a:lnTo>
                    <a:pt x="5920" y="13057"/>
                  </a:lnTo>
                  <a:lnTo>
                    <a:pt x="6307" y="12670"/>
                  </a:lnTo>
                  <a:lnTo>
                    <a:pt x="6639" y="12393"/>
                  </a:lnTo>
                  <a:lnTo>
                    <a:pt x="7027" y="12172"/>
                  </a:lnTo>
                  <a:lnTo>
                    <a:pt x="7248" y="12117"/>
                  </a:lnTo>
                  <a:lnTo>
                    <a:pt x="7690" y="12117"/>
                  </a:lnTo>
                  <a:lnTo>
                    <a:pt x="7967" y="12172"/>
                  </a:lnTo>
                  <a:lnTo>
                    <a:pt x="8465" y="12393"/>
                  </a:lnTo>
                  <a:lnTo>
                    <a:pt x="8963" y="12670"/>
                  </a:lnTo>
                  <a:lnTo>
                    <a:pt x="9461" y="13002"/>
                  </a:lnTo>
                  <a:lnTo>
                    <a:pt x="9903" y="13389"/>
                  </a:lnTo>
                  <a:lnTo>
                    <a:pt x="10235" y="13777"/>
                  </a:lnTo>
                  <a:lnTo>
                    <a:pt x="10733" y="14440"/>
                  </a:lnTo>
                  <a:lnTo>
                    <a:pt x="10844" y="14551"/>
                  </a:lnTo>
                  <a:lnTo>
                    <a:pt x="11010" y="14662"/>
                  </a:lnTo>
                  <a:lnTo>
                    <a:pt x="11176" y="14717"/>
                  </a:lnTo>
                  <a:lnTo>
                    <a:pt x="11397" y="14772"/>
                  </a:lnTo>
                  <a:lnTo>
                    <a:pt x="11618" y="14717"/>
                  </a:lnTo>
                  <a:lnTo>
                    <a:pt x="11784" y="14662"/>
                  </a:lnTo>
                  <a:lnTo>
                    <a:pt x="11950" y="14551"/>
                  </a:lnTo>
                  <a:lnTo>
                    <a:pt x="12061" y="14385"/>
                  </a:lnTo>
                  <a:lnTo>
                    <a:pt x="14717" y="9793"/>
                  </a:lnTo>
                  <a:lnTo>
                    <a:pt x="14827" y="9683"/>
                  </a:lnTo>
                  <a:lnTo>
                    <a:pt x="14993" y="9572"/>
                  </a:lnTo>
                  <a:lnTo>
                    <a:pt x="15159" y="9517"/>
                  </a:lnTo>
                  <a:close/>
                  <a:moveTo>
                    <a:pt x="20304" y="1550"/>
                  </a:moveTo>
                  <a:lnTo>
                    <a:pt x="20304" y="14994"/>
                  </a:lnTo>
                  <a:lnTo>
                    <a:pt x="20249" y="14994"/>
                  </a:lnTo>
                  <a:lnTo>
                    <a:pt x="17317" y="9185"/>
                  </a:lnTo>
                  <a:lnTo>
                    <a:pt x="17151" y="8908"/>
                  </a:lnTo>
                  <a:lnTo>
                    <a:pt x="16985" y="8631"/>
                  </a:lnTo>
                  <a:lnTo>
                    <a:pt x="16764" y="8410"/>
                  </a:lnTo>
                  <a:lnTo>
                    <a:pt x="16487" y="8244"/>
                  </a:lnTo>
                  <a:lnTo>
                    <a:pt x="16210" y="8133"/>
                  </a:lnTo>
                  <a:lnTo>
                    <a:pt x="15934" y="8023"/>
                  </a:lnTo>
                  <a:lnTo>
                    <a:pt x="15657" y="7968"/>
                  </a:lnTo>
                  <a:lnTo>
                    <a:pt x="15325" y="7912"/>
                  </a:lnTo>
                  <a:lnTo>
                    <a:pt x="15049" y="7968"/>
                  </a:lnTo>
                  <a:lnTo>
                    <a:pt x="14717" y="8023"/>
                  </a:lnTo>
                  <a:lnTo>
                    <a:pt x="14440" y="8078"/>
                  </a:lnTo>
                  <a:lnTo>
                    <a:pt x="14219" y="8244"/>
                  </a:lnTo>
                  <a:lnTo>
                    <a:pt x="13942" y="8410"/>
                  </a:lnTo>
                  <a:lnTo>
                    <a:pt x="13721" y="8576"/>
                  </a:lnTo>
                  <a:lnTo>
                    <a:pt x="13555" y="8797"/>
                  </a:lnTo>
                  <a:lnTo>
                    <a:pt x="13389" y="9019"/>
                  </a:lnTo>
                  <a:lnTo>
                    <a:pt x="11286" y="12615"/>
                  </a:lnTo>
                  <a:lnTo>
                    <a:pt x="10567" y="11951"/>
                  </a:lnTo>
                  <a:lnTo>
                    <a:pt x="10125" y="11619"/>
                  </a:lnTo>
                  <a:lnTo>
                    <a:pt x="9682" y="11287"/>
                  </a:lnTo>
                  <a:lnTo>
                    <a:pt x="9129" y="11010"/>
                  </a:lnTo>
                  <a:lnTo>
                    <a:pt x="8576" y="10789"/>
                  </a:lnTo>
                  <a:lnTo>
                    <a:pt x="8022" y="10623"/>
                  </a:lnTo>
                  <a:lnTo>
                    <a:pt x="7414" y="10568"/>
                  </a:lnTo>
                  <a:lnTo>
                    <a:pt x="6971" y="10623"/>
                  </a:lnTo>
                  <a:lnTo>
                    <a:pt x="6584" y="10734"/>
                  </a:lnTo>
                  <a:lnTo>
                    <a:pt x="6197" y="10844"/>
                  </a:lnTo>
                  <a:lnTo>
                    <a:pt x="5865" y="11066"/>
                  </a:lnTo>
                  <a:lnTo>
                    <a:pt x="5477" y="11342"/>
                  </a:lnTo>
                  <a:lnTo>
                    <a:pt x="5145" y="11619"/>
                  </a:lnTo>
                  <a:lnTo>
                    <a:pt x="4537" y="12283"/>
                  </a:lnTo>
                  <a:lnTo>
                    <a:pt x="3984" y="13002"/>
                  </a:lnTo>
                  <a:lnTo>
                    <a:pt x="3541" y="13777"/>
                  </a:lnTo>
                  <a:lnTo>
                    <a:pt x="3209" y="14440"/>
                  </a:lnTo>
                  <a:lnTo>
                    <a:pt x="2933" y="14994"/>
                  </a:lnTo>
                  <a:lnTo>
                    <a:pt x="1549" y="14994"/>
                  </a:lnTo>
                  <a:lnTo>
                    <a:pt x="1549" y="1550"/>
                  </a:lnTo>
                  <a:close/>
                  <a:moveTo>
                    <a:pt x="20304" y="16543"/>
                  </a:moveTo>
                  <a:lnTo>
                    <a:pt x="20304" y="20305"/>
                  </a:lnTo>
                  <a:lnTo>
                    <a:pt x="1549" y="20305"/>
                  </a:lnTo>
                  <a:lnTo>
                    <a:pt x="1549" y="16543"/>
                  </a:lnTo>
                  <a:close/>
                  <a:moveTo>
                    <a:pt x="775" y="1"/>
                  </a:moveTo>
                  <a:lnTo>
                    <a:pt x="498" y="56"/>
                  </a:lnTo>
                  <a:lnTo>
                    <a:pt x="222" y="222"/>
                  </a:lnTo>
                  <a:lnTo>
                    <a:pt x="56" y="443"/>
                  </a:lnTo>
                  <a:lnTo>
                    <a:pt x="0" y="775"/>
                  </a:lnTo>
                  <a:lnTo>
                    <a:pt x="0" y="21079"/>
                  </a:lnTo>
                  <a:lnTo>
                    <a:pt x="56" y="21356"/>
                  </a:lnTo>
                  <a:lnTo>
                    <a:pt x="222" y="21577"/>
                  </a:lnTo>
                  <a:lnTo>
                    <a:pt x="498" y="21743"/>
                  </a:lnTo>
                  <a:lnTo>
                    <a:pt x="775" y="21799"/>
                  </a:lnTo>
                  <a:lnTo>
                    <a:pt x="21079" y="21799"/>
                  </a:lnTo>
                  <a:lnTo>
                    <a:pt x="21411" y="21743"/>
                  </a:lnTo>
                  <a:lnTo>
                    <a:pt x="21632" y="21577"/>
                  </a:lnTo>
                  <a:lnTo>
                    <a:pt x="21798" y="21356"/>
                  </a:lnTo>
                  <a:lnTo>
                    <a:pt x="21853" y="21079"/>
                  </a:lnTo>
                  <a:lnTo>
                    <a:pt x="21853" y="775"/>
                  </a:lnTo>
                  <a:lnTo>
                    <a:pt x="21798" y="443"/>
                  </a:lnTo>
                  <a:lnTo>
                    <a:pt x="21632" y="222"/>
                  </a:lnTo>
                  <a:lnTo>
                    <a:pt x="21411" y="56"/>
                  </a:lnTo>
                  <a:lnTo>
                    <a:pt x="21079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1"/>
            <p:cNvSpPr/>
            <p:nvPr/>
          </p:nvSpPr>
          <p:spPr>
            <a:xfrm rot="-2279041">
              <a:off x="7971887" y="4369590"/>
              <a:ext cx="256822" cy="173596"/>
            </a:xfrm>
            <a:custGeom>
              <a:avLst/>
              <a:gdLst/>
              <a:ahLst/>
              <a:cxnLst/>
              <a:rect l="l" t="t" r="r" b="b"/>
              <a:pathLst>
                <a:path w="21854" h="14772" extrusionOk="0">
                  <a:moveTo>
                    <a:pt x="3431" y="2600"/>
                  </a:moveTo>
                  <a:lnTo>
                    <a:pt x="3154" y="2711"/>
                  </a:lnTo>
                  <a:lnTo>
                    <a:pt x="2878" y="2877"/>
                  </a:lnTo>
                  <a:lnTo>
                    <a:pt x="2712" y="3098"/>
                  </a:lnTo>
                  <a:lnTo>
                    <a:pt x="2656" y="3375"/>
                  </a:lnTo>
                  <a:lnTo>
                    <a:pt x="2712" y="3707"/>
                  </a:lnTo>
                  <a:lnTo>
                    <a:pt x="2878" y="3928"/>
                  </a:lnTo>
                  <a:lnTo>
                    <a:pt x="3154" y="4094"/>
                  </a:lnTo>
                  <a:lnTo>
                    <a:pt x="3431" y="4150"/>
                  </a:lnTo>
                  <a:lnTo>
                    <a:pt x="18479" y="4150"/>
                  </a:lnTo>
                  <a:lnTo>
                    <a:pt x="18756" y="4094"/>
                  </a:lnTo>
                  <a:lnTo>
                    <a:pt x="18977" y="3928"/>
                  </a:lnTo>
                  <a:lnTo>
                    <a:pt x="19143" y="3707"/>
                  </a:lnTo>
                  <a:lnTo>
                    <a:pt x="19198" y="3375"/>
                  </a:lnTo>
                  <a:lnTo>
                    <a:pt x="19143" y="3098"/>
                  </a:lnTo>
                  <a:lnTo>
                    <a:pt x="18977" y="2877"/>
                  </a:lnTo>
                  <a:lnTo>
                    <a:pt x="18756" y="2711"/>
                  </a:lnTo>
                  <a:lnTo>
                    <a:pt x="18479" y="2600"/>
                  </a:lnTo>
                  <a:close/>
                  <a:moveTo>
                    <a:pt x="5312" y="7026"/>
                  </a:moveTo>
                  <a:lnTo>
                    <a:pt x="5367" y="7082"/>
                  </a:lnTo>
                  <a:lnTo>
                    <a:pt x="5422" y="7137"/>
                  </a:lnTo>
                  <a:lnTo>
                    <a:pt x="5422" y="7248"/>
                  </a:lnTo>
                  <a:lnTo>
                    <a:pt x="5422" y="7303"/>
                  </a:lnTo>
                  <a:lnTo>
                    <a:pt x="5367" y="7358"/>
                  </a:lnTo>
                  <a:lnTo>
                    <a:pt x="5312" y="7414"/>
                  </a:lnTo>
                  <a:lnTo>
                    <a:pt x="5201" y="7469"/>
                  </a:lnTo>
                  <a:lnTo>
                    <a:pt x="5146" y="7414"/>
                  </a:lnTo>
                  <a:lnTo>
                    <a:pt x="5035" y="7358"/>
                  </a:lnTo>
                  <a:lnTo>
                    <a:pt x="5035" y="7303"/>
                  </a:lnTo>
                  <a:lnTo>
                    <a:pt x="4980" y="7248"/>
                  </a:lnTo>
                  <a:lnTo>
                    <a:pt x="5035" y="7137"/>
                  </a:lnTo>
                  <a:lnTo>
                    <a:pt x="5035" y="7082"/>
                  </a:lnTo>
                  <a:lnTo>
                    <a:pt x="5146" y="7026"/>
                  </a:lnTo>
                  <a:close/>
                  <a:moveTo>
                    <a:pt x="16764" y="7026"/>
                  </a:moveTo>
                  <a:lnTo>
                    <a:pt x="16819" y="7082"/>
                  </a:lnTo>
                  <a:lnTo>
                    <a:pt x="16875" y="7137"/>
                  </a:lnTo>
                  <a:lnTo>
                    <a:pt x="16930" y="7248"/>
                  </a:lnTo>
                  <a:lnTo>
                    <a:pt x="16875" y="7303"/>
                  </a:lnTo>
                  <a:lnTo>
                    <a:pt x="16819" y="7358"/>
                  </a:lnTo>
                  <a:lnTo>
                    <a:pt x="16764" y="7414"/>
                  </a:lnTo>
                  <a:lnTo>
                    <a:pt x="16709" y="7469"/>
                  </a:lnTo>
                  <a:lnTo>
                    <a:pt x="16598" y="7414"/>
                  </a:lnTo>
                  <a:lnTo>
                    <a:pt x="16543" y="7358"/>
                  </a:lnTo>
                  <a:lnTo>
                    <a:pt x="16487" y="7303"/>
                  </a:lnTo>
                  <a:lnTo>
                    <a:pt x="16487" y="7248"/>
                  </a:lnTo>
                  <a:lnTo>
                    <a:pt x="16487" y="7137"/>
                  </a:lnTo>
                  <a:lnTo>
                    <a:pt x="16543" y="7082"/>
                  </a:lnTo>
                  <a:lnTo>
                    <a:pt x="16598" y="7026"/>
                  </a:lnTo>
                  <a:close/>
                  <a:moveTo>
                    <a:pt x="8742" y="6363"/>
                  </a:moveTo>
                  <a:lnTo>
                    <a:pt x="8742" y="8133"/>
                  </a:lnTo>
                  <a:lnTo>
                    <a:pt x="13168" y="8133"/>
                  </a:lnTo>
                  <a:lnTo>
                    <a:pt x="13168" y="6363"/>
                  </a:lnTo>
                  <a:close/>
                  <a:moveTo>
                    <a:pt x="4869" y="5477"/>
                  </a:moveTo>
                  <a:lnTo>
                    <a:pt x="4537" y="5588"/>
                  </a:lnTo>
                  <a:lnTo>
                    <a:pt x="4205" y="5754"/>
                  </a:lnTo>
                  <a:lnTo>
                    <a:pt x="3984" y="5975"/>
                  </a:lnTo>
                  <a:lnTo>
                    <a:pt x="3763" y="6252"/>
                  </a:lnTo>
                  <a:lnTo>
                    <a:pt x="3597" y="6528"/>
                  </a:lnTo>
                  <a:lnTo>
                    <a:pt x="3486" y="6860"/>
                  </a:lnTo>
                  <a:lnTo>
                    <a:pt x="3431" y="7248"/>
                  </a:lnTo>
                  <a:lnTo>
                    <a:pt x="3486" y="7580"/>
                  </a:lnTo>
                  <a:lnTo>
                    <a:pt x="3597" y="7912"/>
                  </a:lnTo>
                  <a:lnTo>
                    <a:pt x="3763" y="8188"/>
                  </a:lnTo>
                  <a:lnTo>
                    <a:pt x="3984" y="8465"/>
                  </a:lnTo>
                  <a:lnTo>
                    <a:pt x="4205" y="8686"/>
                  </a:lnTo>
                  <a:lnTo>
                    <a:pt x="4537" y="8852"/>
                  </a:lnTo>
                  <a:lnTo>
                    <a:pt x="4869" y="8963"/>
                  </a:lnTo>
                  <a:lnTo>
                    <a:pt x="5588" y="8963"/>
                  </a:lnTo>
                  <a:lnTo>
                    <a:pt x="5920" y="8852"/>
                  </a:lnTo>
                  <a:lnTo>
                    <a:pt x="6197" y="8686"/>
                  </a:lnTo>
                  <a:lnTo>
                    <a:pt x="6474" y="8465"/>
                  </a:lnTo>
                  <a:lnTo>
                    <a:pt x="6695" y="8188"/>
                  </a:lnTo>
                  <a:lnTo>
                    <a:pt x="6861" y="7912"/>
                  </a:lnTo>
                  <a:lnTo>
                    <a:pt x="6916" y="7580"/>
                  </a:lnTo>
                  <a:lnTo>
                    <a:pt x="6972" y="7248"/>
                  </a:lnTo>
                  <a:lnTo>
                    <a:pt x="6916" y="6860"/>
                  </a:lnTo>
                  <a:lnTo>
                    <a:pt x="6861" y="6528"/>
                  </a:lnTo>
                  <a:lnTo>
                    <a:pt x="6695" y="6252"/>
                  </a:lnTo>
                  <a:lnTo>
                    <a:pt x="6474" y="5975"/>
                  </a:lnTo>
                  <a:lnTo>
                    <a:pt x="6197" y="5754"/>
                  </a:lnTo>
                  <a:lnTo>
                    <a:pt x="5920" y="5588"/>
                  </a:lnTo>
                  <a:lnTo>
                    <a:pt x="5588" y="5477"/>
                  </a:lnTo>
                  <a:close/>
                  <a:moveTo>
                    <a:pt x="16321" y="5477"/>
                  </a:moveTo>
                  <a:lnTo>
                    <a:pt x="15989" y="5588"/>
                  </a:lnTo>
                  <a:lnTo>
                    <a:pt x="15713" y="5754"/>
                  </a:lnTo>
                  <a:lnTo>
                    <a:pt x="15436" y="5975"/>
                  </a:lnTo>
                  <a:lnTo>
                    <a:pt x="15215" y="6252"/>
                  </a:lnTo>
                  <a:lnTo>
                    <a:pt x="15049" y="6528"/>
                  </a:lnTo>
                  <a:lnTo>
                    <a:pt x="14938" y="6860"/>
                  </a:lnTo>
                  <a:lnTo>
                    <a:pt x="14938" y="7248"/>
                  </a:lnTo>
                  <a:lnTo>
                    <a:pt x="14938" y="7580"/>
                  </a:lnTo>
                  <a:lnTo>
                    <a:pt x="15049" y="7912"/>
                  </a:lnTo>
                  <a:lnTo>
                    <a:pt x="15215" y="8188"/>
                  </a:lnTo>
                  <a:lnTo>
                    <a:pt x="15436" y="8465"/>
                  </a:lnTo>
                  <a:lnTo>
                    <a:pt x="15713" y="8686"/>
                  </a:lnTo>
                  <a:lnTo>
                    <a:pt x="15989" y="8852"/>
                  </a:lnTo>
                  <a:lnTo>
                    <a:pt x="16321" y="8963"/>
                  </a:lnTo>
                  <a:lnTo>
                    <a:pt x="17041" y="8963"/>
                  </a:lnTo>
                  <a:lnTo>
                    <a:pt x="17373" y="8852"/>
                  </a:lnTo>
                  <a:lnTo>
                    <a:pt x="17649" y="8686"/>
                  </a:lnTo>
                  <a:lnTo>
                    <a:pt x="17926" y="8465"/>
                  </a:lnTo>
                  <a:lnTo>
                    <a:pt x="18147" y="8188"/>
                  </a:lnTo>
                  <a:lnTo>
                    <a:pt x="18313" y="7912"/>
                  </a:lnTo>
                  <a:lnTo>
                    <a:pt x="18424" y="7580"/>
                  </a:lnTo>
                  <a:lnTo>
                    <a:pt x="18479" y="7248"/>
                  </a:lnTo>
                  <a:lnTo>
                    <a:pt x="18424" y="6860"/>
                  </a:lnTo>
                  <a:lnTo>
                    <a:pt x="18313" y="6528"/>
                  </a:lnTo>
                  <a:lnTo>
                    <a:pt x="18147" y="6252"/>
                  </a:lnTo>
                  <a:lnTo>
                    <a:pt x="17926" y="5975"/>
                  </a:lnTo>
                  <a:lnTo>
                    <a:pt x="17649" y="5754"/>
                  </a:lnTo>
                  <a:lnTo>
                    <a:pt x="17373" y="5588"/>
                  </a:lnTo>
                  <a:lnTo>
                    <a:pt x="17041" y="5477"/>
                  </a:lnTo>
                  <a:close/>
                  <a:moveTo>
                    <a:pt x="15049" y="12116"/>
                  </a:moveTo>
                  <a:lnTo>
                    <a:pt x="16155" y="13223"/>
                  </a:lnTo>
                  <a:lnTo>
                    <a:pt x="5754" y="13223"/>
                  </a:lnTo>
                  <a:lnTo>
                    <a:pt x="6861" y="12116"/>
                  </a:lnTo>
                  <a:close/>
                  <a:moveTo>
                    <a:pt x="19973" y="1549"/>
                  </a:moveTo>
                  <a:lnTo>
                    <a:pt x="20139" y="1660"/>
                  </a:lnTo>
                  <a:lnTo>
                    <a:pt x="20305" y="1881"/>
                  </a:lnTo>
                  <a:lnTo>
                    <a:pt x="20305" y="2047"/>
                  </a:lnTo>
                  <a:lnTo>
                    <a:pt x="20305" y="12669"/>
                  </a:lnTo>
                  <a:lnTo>
                    <a:pt x="20305" y="12891"/>
                  </a:lnTo>
                  <a:lnTo>
                    <a:pt x="20139" y="13057"/>
                  </a:lnTo>
                  <a:lnTo>
                    <a:pt x="19973" y="13167"/>
                  </a:lnTo>
                  <a:lnTo>
                    <a:pt x="19751" y="13223"/>
                  </a:lnTo>
                  <a:lnTo>
                    <a:pt x="18313" y="13223"/>
                  </a:lnTo>
                  <a:lnTo>
                    <a:pt x="15934" y="10788"/>
                  </a:lnTo>
                  <a:lnTo>
                    <a:pt x="15657" y="10622"/>
                  </a:lnTo>
                  <a:lnTo>
                    <a:pt x="15381" y="10567"/>
                  </a:lnTo>
                  <a:lnTo>
                    <a:pt x="6529" y="10567"/>
                  </a:lnTo>
                  <a:lnTo>
                    <a:pt x="6252" y="10622"/>
                  </a:lnTo>
                  <a:lnTo>
                    <a:pt x="5976" y="10788"/>
                  </a:lnTo>
                  <a:lnTo>
                    <a:pt x="3541" y="13223"/>
                  </a:lnTo>
                  <a:lnTo>
                    <a:pt x="2103" y="13223"/>
                  </a:lnTo>
                  <a:lnTo>
                    <a:pt x="1882" y="13167"/>
                  </a:lnTo>
                  <a:lnTo>
                    <a:pt x="1716" y="13057"/>
                  </a:lnTo>
                  <a:lnTo>
                    <a:pt x="1605" y="12891"/>
                  </a:lnTo>
                  <a:lnTo>
                    <a:pt x="1550" y="12669"/>
                  </a:lnTo>
                  <a:lnTo>
                    <a:pt x="1550" y="2047"/>
                  </a:lnTo>
                  <a:lnTo>
                    <a:pt x="1605" y="1881"/>
                  </a:lnTo>
                  <a:lnTo>
                    <a:pt x="1716" y="1660"/>
                  </a:lnTo>
                  <a:lnTo>
                    <a:pt x="1882" y="1549"/>
                  </a:lnTo>
                  <a:close/>
                  <a:moveTo>
                    <a:pt x="1716" y="0"/>
                  </a:moveTo>
                  <a:lnTo>
                    <a:pt x="1328" y="166"/>
                  </a:lnTo>
                  <a:lnTo>
                    <a:pt x="941" y="332"/>
                  </a:lnTo>
                  <a:lnTo>
                    <a:pt x="665" y="609"/>
                  </a:lnTo>
                  <a:lnTo>
                    <a:pt x="388" y="885"/>
                  </a:lnTo>
                  <a:lnTo>
                    <a:pt x="167" y="1273"/>
                  </a:lnTo>
                  <a:lnTo>
                    <a:pt x="56" y="1660"/>
                  </a:lnTo>
                  <a:lnTo>
                    <a:pt x="1" y="2047"/>
                  </a:lnTo>
                  <a:lnTo>
                    <a:pt x="1" y="12669"/>
                  </a:lnTo>
                  <a:lnTo>
                    <a:pt x="56" y="13112"/>
                  </a:lnTo>
                  <a:lnTo>
                    <a:pt x="167" y="13499"/>
                  </a:lnTo>
                  <a:lnTo>
                    <a:pt x="388" y="13831"/>
                  </a:lnTo>
                  <a:lnTo>
                    <a:pt x="665" y="14163"/>
                  </a:lnTo>
                  <a:lnTo>
                    <a:pt x="941" y="14384"/>
                  </a:lnTo>
                  <a:lnTo>
                    <a:pt x="1328" y="14606"/>
                  </a:lnTo>
                  <a:lnTo>
                    <a:pt x="1716" y="14716"/>
                  </a:lnTo>
                  <a:lnTo>
                    <a:pt x="2103" y="14772"/>
                  </a:lnTo>
                  <a:lnTo>
                    <a:pt x="19751" y="14772"/>
                  </a:lnTo>
                  <a:lnTo>
                    <a:pt x="20194" y="14716"/>
                  </a:lnTo>
                  <a:lnTo>
                    <a:pt x="20581" y="14606"/>
                  </a:lnTo>
                  <a:lnTo>
                    <a:pt x="20969" y="14384"/>
                  </a:lnTo>
                  <a:lnTo>
                    <a:pt x="21245" y="14163"/>
                  </a:lnTo>
                  <a:lnTo>
                    <a:pt x="21522" y="13831"/>
                  </a:lnTo>
                  <a:lnTo>
                    <a:pt x="21688" y="13499"/>
                  </a:lnTo>
                  <a:lnTo>
                    <a:pt x="21854" y="13112"/>
                  </a:lnTo>
                  <a:lnTo>
                    <a:pt x="21854" y="12669"/>
                  </a:lnTo>
                  <a:lnTo>
                    <a:pt x="21854" y="2047"/>
                  </a:lnTo>
                  <a:lnTo>
                    <a:pt x="21854" y="1660"/>
                  </a:lnTo>
                  <a:lnTo>
                    <a:pt x="21688" y="1273"/>
                  </a:lnTo>
                  <a:lnTo>
                    <a:pt x="21522" y="885"/>
                  </a:lnTo>
                  <a:lnTo>
                    <a:pt x="21245" y="609"/>
                  </a:lnTo>
                  <a:lnTo>
                    <a:pt x="20969" y="332"/>
                  </a:lnTo>
                  <a:lnTo>
                    <a:pt x="20581" y="166"/>
                  </a:lnTo>
                  <a:lnTo>
                    <a:pt x="20194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1"/>
            <p:cNvSpPr/>
            <p:nvPr/>
          </p:nvSpPr>
          <p:spPr>
            <a:xfrm rot="-2480581">
              <a:off x="749960" y="486476"/>
              <a:ext cx="256813" cy="230807"/>
            </a:xfrm>
            <a:custGeom>
              <a:avLst/>
              <a:gdLst/>
              <a:ahLst/>
              <a:cxnLst/>
              <a:rect l="l" t="t" r="r" b="b"/>
              <a:pathLst>
                <a:path w="21854" h="19641" extrusionOk="0">
                  <a:moveTo>
                    <a:pt x="15215" y="1716"/>
                  </a:moveTo>
                  <a:lnTo>
                    <a:pt x="15547" y="3099"/>
                  </a:lnTo>
                  <a:lnTo>
                    <a:pt x="10125" y="3099"/>
                  </a:lnTo>
                  <a:lnTo>
                    <a:pt x="15215" y="1716"/>
                  </a:lnTo>
                  <a:close/>
                  <a:moveTo>
                    <a:pt x="2546" y="5755"/>
                  </a:moveTo>
                  <a:lnTo>
                    <a:pt x="2269" y="5810"/>
                  </a:lnTo>
                  <a:lnTo>
                    <a:pt x="1993" y="5976"/>
                  </a:lnTo>
                  <a:lnTo>
                    <a:pt x="1827" y="6197"/>
                  </a:lnTo>
                  <a:lnTo>
                    <a:pt x="1771" y="6529"/>
                  </a:lnTo>
                  <a:lnTo>
                    <a:pt x="1827" y="6806"/>
                  </a:lnTo>
                  <a:lnTo>
                    <a:pt x="1993" y="7027"/>
                  </a:lnTo>
                  <a:lnTo>
                    <a:pt x="2269" y="7193"/>
                  </a:lnTo>
                  <a:lnTo>
                    <a:pt x="2546" y="7304"/>
                  </a:lnTo>
                  <a:lnTo>
                    <a:pt x="3431" y="7304"/>
                  </a:lnTo>
                  <a:lnTo>
                    <a:pt x="3708" y="7193"/>
                  </a:lnTo>
                  <a:lnTo>
                    <a:pt x="3984" y="7027"/>
                  </a:lnTo>
                  <a:lnTo>
                    <a:pt x="4150" y="6806"/>
                  </a:lnTo>
                  <a:lnTo>
                    <a:pt x="4206" y="6529"/>
                  </a:lnTo>
                  <a:lnTo>
                    <a:pt x="4150" y="6197"/>
                  </a:lnTo>
                  <a:lnTo>
                    <a:pt x="3984" y="5976"/>
                  </a:lnTo>
                  <a:lnTo>
                    <a:pt x="3708" y="5810"/>
                  </a:lnTo>
                  <a:lnTo>
                    <a:pt x="3431" y="5755"/>
                  </a:lnTo>
                  <a:close/>
                  <a:moveTo>
                    <a:pt x="6087" y="5755"/>
                  </a:moveTo>
                  <a:lnTo>
                    <a:pt x="5755" y="5810"/>
                  </a:lnTo>
                  <a:lnTo>
                    <a:pt x="5533" y="5976"/>
                  </a:lnTo>
                  <a:lnTo>
                    <a:pt x="5367" y="6197"/>
                  </a:lnTo>
                  <a:lnTo>
                    <a:pt x="5312" y="6529"/>
                  </a:lnTo>
                  <a:lnTo>
                    <a:pt x="5367" y="6806"/>
                  </a:lnTo>
                  <a:lnTo>
                    <a:pt x="5533" y="7027"/>
                  </a:lnTo>
                  <a:lnTo>
                    <a:pt x="5755" y="7193"/>
                  </a:lnTo>
                  <a:lnTo>
                    <a:pt x="6087" y="7304"/>
                  </a:lnTo>
                  <a:lnTo>
                    <a:pt x="6972" y="7304"/>
                  </a:lnTo>
                  <a:lnTo>
                    <a:pt x="7248" y="7193"/>
                  </a:lnTo>
                  <a:lnTo>
                    <a:pt x="7525" y="7027"/>
                  </a:lnTo>
                  <a:lnTo>
                    <a:pt x="7691" y="6806"/>
                  </a:lnTo>
                  <a:lnTo>
                    <a:pt x="7746" y="6529"/>
                  </a:lnTo>
                  <a:lnTo>
                    <a:pt x="7691" y="6197"/>
                  </a:lnTo>
                  <a:lnTo>
                    <a:pt x="7525" y="5976"/>
                  </a:lnTo>
                  <a:lnTo>
                    <a:pt x="7248" y="5810"/>
                  </a:lnTo>
                  <a:lnTo>
                    <a:pt x="6972" y="5755"/>
                  </a:lnTo>
                  <a:close/>
                  <a:moveTo>
                    <a:pt x="9627" y="5755"/>
                  </a:moveTo>
                  <a:lnTo>
                    <a:pt x="9295" y="5810"/>
                  </a:lnTo>
                  <a:lnTo>
                    <a:pt x="9074" y="5976"/>
                  </a:lnTo>
                  <a:lnTo>
                    <a:pt x="8908" y="6197"/>
                  </a:lnTo>
                  <a:lnTo>
                    <a:pt x="8853" y="6529"/>
                  </a:lnTo>
                  <a:lnTo>
                    <a:pt x="8908" y="6806"/>
                  </a:lnTo>
                  <a:lnTo>
                    <a:pt x="9074" y="7027"/>
                  </a:lnTo>
                  <a:lnTo>
                    <a:pt x="9295" y="7193"/>
                  </a:lnTo>
                  <a:lnTo>
                    <a:pt x="9627" y="7304"/>
                  </a:lnTo>
                  <a:lnTo>
                    <a:pt x="10513" y="7304"/>
                  </a:lnTo>
                  <a:lnTo>
                    <a:pt x="10789" y="7193"/>
                  </a:lnTo>
                  <a:lnTo>
                    <a:pt x="11010" y="7027"/>
                  </a:lnTo>
                  <a:lnTo>
                    <a:pt x="11176" y="6806"/>
                  </a:lnTo>
                  <a:lnTo>
                    <a:pt x="11287" y="6529"/>
                  </a:lnTo>
                  <a:lnTo>
                    <a:pt x="11176" y="6197"/>
                  </a:lnTo>
                  <a:lnTo>
                    <a:pt x="11010" y="5976"/>
                  </a:lnTo>
                  <a:lnTo>
                    <a:pt x="10789" y="5810"/>
                  </a:lnTo>
                  <a:lnTo>
                    <a:pt x="10513" y="5755"/>
                  </a:lnTo>
                  <a:close/>
                  <a:moveTo>
                    <a:pt x="13113" y="5755"/>
                  </a:moveTo>
                  <a:lnTo>
                    <a:pt x="12836" y="5810"/>
                  </a:lnTo>
                  <a:lnTo>
                    <a:pt x="12615" y="5976"/>
                  </a:lnTo>
                  <a:lnTo>
                    <a:pt x="12449" y="6197"/>
                  </a:lnTo>
                  <a:lnTo>
                    <a:pt x="12338" y="6529"/>
                  </a:lnTo>
                  <a:lnTo>
                    <a:pt x="12449" y="6806"/>
                  </a:lnTo>
                  <a:lnTo>
                    <a:pt x="12615" y="7027"/>
                  </a:lnTo>
                  <a:lnTo>
                    <a:pt x="12836" y="7193"/>
                  </a:lnTo>
                  <a:lnTo>
                    <a:pt x="13113" y="7304"/>
                  </a:lnTo>
                  <a:lnTo>
                    <a:pt x="13998" y="7304"/>
                  </a:lnTo>
                  <a:lnTo>
                    <a:pt x="14330" y="7193"/>
                  </a:lnTo>
                  <a:lnTo>
                    <a:pt x="14551" y="7027"/>
                  </a:lnTo>
                  <a:lnTo>
                    <a:pt x="14717" y="6806"/>
                  </a:lnTo>
                  <a:lnTo>
                    <a:pt x="14773" y="6529"/>
                  </a:lnTo>
                  <a:lnTo>
                    <a:pt x="14717" y="6197"/>
                  </a:lnTo>
                  <a:lnTo>
                    <a:pt x="14551" y="5976"/>
                  </a:lnTo>
                  <a:lnTo>
                    <a:pt x="14330" y="5810"/>
                  </a:lnTo>
                  <a:lnTo>
                    <a:pt x="13998" y="5755"/>
                  </a:lnTo>
                  <a:close/>
                  <a:moveTo>
                    <a:pt x="16654" y="5755"/>
                  </a:moveTo>
                  <a:lnTo>
                    <a:pt x="16377" y="5810"/>
                  </a:lnTo>
                  <a:lnTo>
                    <a:pt x="16100" y="5976"/>
                  </a:lnTo>
                  <a:lnTo>
                    <a:pt x="15934" y="6197"/>
                  </a:lnTo>
                  <a:lnTo>
                    <a:pt x="15879" y="6529"/>
                  </a:lnTo>
                  <a:lnTo>
                    <a:pt x="15934" y="6806"/>
                  </a:lnTo>
                  <a:lnTo>
                    <a:pt x="16100" y="7027"/>
                  </a:lnTo>
                  <a:lnTo>
                    <a:pt x="16377" y="7193"/>
                  </a:lnTo>
                  <a:lnTo>
                    <a:pt x="16654" y="7304"/>
                  </a:lnTo>
                  <a:lnTo>
                    <a:pt x="17539" y="7304"/>
                  </a:lnTo>
                  <a:lnTo>
                    <a:pt x="17871" y="7193"/>
                  </a:lnTo>
                  <a:lnTo>
                    <a:pt x="18092" y="7027"/>
                  </a:lnTo>
                  <a:lnTo>
                    <a:pt x="18258" y="6806"/>
                  </a:lnTo>
                  <a:lnTo>
                    <a:pt x="18313" y="6529"/>
                  </a:lnTo>
                  <a:lnTo>
                    <a:pt x="18258" y="6197"/>
                  </a:lnTo>
                  <a:lnTo>
                    <a:pt x="18092" y="5976"/>
                  </a:lnTo>
                  <a:lnTo>
                    <a:pt x="17871" y="5810"/>
                  </a:lnTo>
                  <a:lnTo>
                    <a:pt x="17539" y="5755"/>
                  </a:lnTo>
                  <a:close/>
                  <a:moveTo>
                    <a:pt x="16654" y="10900"/>
                  </a:moveTo>
                  <a:lnTo>
                    <a:pt x="16488" y="10955"/>
                  </a:lnTo>
                  <a:lnTo>
                    <a:pt x="16377" y="11066"/>
                  </a:lnTo>
                  <a:lnTo>
                    <a:pt x="16266" y="11176"/>
                  </a:lnTo>
                  <a:lnTo>
                    <a:pt x="16211" y="11342"/>
                  </a:lnTo>
                  <a:lnTo>
                    <a:pt x="16266" y="11508"/>
                  </a:lnTo>
                  <a:lnTo>
                    <a:pt x="16377" y="11674"/>
                  </a:lnTo>
                  <a:lnTo>
                    <a:pt x="16488" y="11785"/>
                  </a:lnTo>
                  <a:lnTo>
                    <a:pt x="16820" y="11785"/>
                  </a:lnTo>
                  <a:lnTo>
                    <a:pt x="16985" y="11674"/>
                  </a:lnTo>
                  <a:lnTo>
                    <a:pt x="17096" y="11508"/>
                  </a:lnTo>
                  <a:lnTo>
                    <a:pt x="17096" y="11342"/>
                  </a:lnTo>
                  <a:lnTo>
                    <a:pt x="17096" y="11176"/>
                  </a:lnTo>
                  <a:lnTo>
                    <a:pt x="16985" y="11066"/>
                  </a:lnTo>
                  <a:lnTo>
                    <a:pt x="16820" y="10955"/>
                  </a:lnTo>
                  <a:lnTo>
                    <a:pt x="16654" y="10900"/>
                  </a:lnTo>
                  <a:close/>
                  <a:moveTo>
                    <a:pt x="19530" y="9904"/>
                  </a:moveTo>
                  <a:lnTo>
                    <a:pt x="19696" y="9959"/>
                  </a:lnTo>
                  <a:lnTo>
                    <a:pt x="19862" y="10015"/>
                  </a:lnTo>
                  <a:lnTo>
                    <a:pt x="20084" y="10181"/>
                  </a:lnTo>
                  <a:lnTo>
                    <a:pt x="20250" y="10457"/>
                  </a:lnTo>
                  <a:lnTo>
                    <a:pt x="20305" y="10789"/>
                  </a:lnTo>
                  <a:lnTo>
                    <a:pt x="20305" y="11896"/>
                  </a:lnTo>
                  <a:lnTo>
                    <a:pt x="20250" y="12283"/>
                  </a:lnTo>
                  <a:lnTo>
                    <a:pt x="20084" y="12560"/>
                  </a:lnTo>
                  <a:lnTo>
                    <a:pt x="19862" y="12725"/>
                  </a:lnTo>
                  <a:lnTo>
                    <a:pt x="19696" y="12781"/>
                  </a:lnTo>
                  <a:lnTo>
                    <a:pt x="15824" y="12781"/>
                  </a:lnTo>
                  <a:lnTo>
                    <a:pt x="15713" y="12725"/>
                  </a:lnTo>
                  <a:lnTo>
                    <a:pt x="15436" y="12560"/>
                  </a:lnTo>
                  <a:lnTo>
                    <a:pt x="15270" y="12283"/>
                  </a:lnTo>
                  <a:lnTo>
                    <a:pt x="15215" y="11896"/>
                  </a:lnTo>
                  <a:lnTo>
                    <a:pt x="15215" y="10789"/>
                  </a:lnTo>
                  <a:lnTo>
                    <a:pt x="15270" y="10457"/>
                  </a:lnTo>
                  <a:lnTo>
                    <a:pt x="15436" y="10181"/>
                  </a:lnTo>
                  <a:lnTo>
                    <a:pt x="15713" y="10015"/>
                  </a:lnTo>
                  <a:lnTo>
                    <a:pt x="15824" y="9959"/>
                  </a:lnTo>
                  <a:lnTo>
                    <a:pt x="15990" y="9904"/>
                  </a:lnTo>
                  <a:close/>
                  <a:moveTo>
                    <a:pt x="2546" y="15436"/>
                  </a:moveTo>
                  <a:lnTo>
                    <a:pt x="2269" y="15492"/>
                  </a:lnTo>
                  <a:lnTo>
                    <a:pt x="1993" y="15658"/>
                  </a:lnTo>
                  <a:lnTo>
                    <a:pt x="1827" y="15934"/>
                  </a:lnTo>
                  <a:lnTo>
                    <a:pt x="1771" y="16211"/>
                  </a:lnTo>
                  <a:lnTo>
                    <a:pt x="1827" y="16543"/>
                  </a:lnTo>
                  <a:lnTo>
                    <a:pt x="1993" y="16764"/>
                  </a:lnTo>
                  <a:lnTo>
                    <a:pt x="2269" y="16930"/>
                  </a:lnTo>
                  <a:lnTo>
                    <a:pt x="2546" y="16985"/>
                  </a:lnTo>
                  <a:lnTo>
                    <a:pt x="3431" y="16985"/>
                  </a:lnTo>
                  <a:lnTo>
                    <a:pt x="3708" y="16930"/>
                  </a:lnTo>
                  <a:lnTo>
                    <a:pt x="3984" y="16764"/>
                  </a:lnTo>
                  <a:lnTo>
                    <a:pt x="4150" y="16543"/>
                  </a:lnTo>
                  <a:lnTo>
                    <a:pt x="4206" y="16211"/>
                  </a:lnTo>
                  <a:lnTo>
                    <a:pt x="4150" y="15934"/>
                  </a:lnTo>
                  <a:lnTo>
                    <a:pt x="3984" y="15658"/>
                  </a:lnTo>
                  <a:lnTo>
                    <a:pt x="3708" y="15492"/>
                  </a:lnTo>
                  <a:lnTo>
                    <a:pt x="3431" y="15436"/>
                  </a:lnTo>
                  <a:close/>
                  <a:moveTo>
                    <a:pt x="6087" y="15436"/>
                  </a:moveTo>
                  <a:lnTo>
                    <a:pt x="5755" y="15492"/>
                  </a:lnTo>
                  <a:lnTo>
                    <a:pt x="5533" y="15658"/>
                  </a:lnTo>
                  <a:lnTo>
                    <a:pt x="5367" y="15934"/>
                  </a:lnTo>
                  <a:lnTo>
                    <a:pt x="5312" y="16211"/>
                  </a:lnTo>
                  <a:lnTo>
                    <a:pt x="5367" y="16543"/>
                  </a:lnTo>
                  <a:lnTo>
                    <a:pt x="5533" y="16764"/>
                  </a:lnTo>
                  <a:lnTo>
                    <a:pt x="5755" y="16930"/>
                  </a:lnTo>
                  <a:lnTo>
                    <a:pt x="6087" y="16985"/>
                  </a:lnTo>
                  <a:lnTo>
                    <a:pt x="6972" y="16985"/>
                  </a:lnTo>
                  <a:lnTo>
                    <a:pt x="7248" y="16930"/>
                  </a:lnTo>
                  <a:lnTo>
                    <a:pt x="7525" y="16764"/>
                  </a:lnTo>
                  <a:lnTo>
                    <a:pt x="7691" y="16543"/>
                  </a:lnTo>
                  <a:lnTo>
                    <a:pt x="7746" y="16211"/>
                  </a:lnTo>
                  <a:lnTo>
                    <a:pt x="7691" y="15934"/>
                  </a:lnTo>
                  <a:lnTo>
                    <a:pt x="7525" y="15658"/>
                  </a:lnTo>
                  <a:lnTo>
                    <a:pt x="7248" y="15492"/>
                  </a:lnTo>
                  <a:lnTo>
                    <a:pt x="6972" y="15436"/>
                  </a:lnTo>
                  <a:close/>
                  <a:moveTo>
                    <a:pt x="9627" y="15436"/>
                  </a:moveTo>
                  <a:lnTo>
                    <a:pt x="9295" y="15492"/>
                  </a:lnTo>
                  <a:lnTo>
                    <a:pt x="9074" y="15658"/>
                  </a:lnTo>
                  <a:lnTo>
                    <a:pt x="8908" y="15934"/>
                  </a:lnTo>
                  <a:lnTo>
                    <a:pt x="8853" y="16211"/>
                  </a:lnTo>
                  <a:lnTo>
                    <a:pt x="8908" y="16543"/>
                  </a:lnTo>
                  <a:lnTo>
                    <a:pt x="9074" y="16764"/>
                  </a:lnTo>
                  <a:lnTo>
                    <a:pt x="9295" y="16930"/>
                  </a:lnTo>
                  <a:lnTo>
                    <a:pt x="9627" y="16985"/>
                  </a:lnTo>
                  <a:lnTo>
                    <a:pt x="10513" y="16985"/>
                  </a:lnTo>
                  <a:lnTo>
                    <a:pt x="10789" y="16930"/>
                  </a:lnTo>
                  <a:lnTo>
                    <a:pt x="11010" y="16764"/>
                  </a:lnTo>
                  <a:lnTo>
                    <a:pt x="11176" y="16543"/>
                  </a:lnTo>
                  <a:lnTo>
                    <a:pt x="11287" y="16211"/>
                  </a:lnTo>
                  <a:lnTo>
                    <a:pt x="11176" y="15934"/>
                  </a:lnTo>
                  <a:lnTo>
                    <a:pt x="11010" y="15658"/>
                  </a:lnTo>
                  <a:lnTo>
                    <a:pt x="10789" y="15492"/>
                  </a:lnTo>
                  <a:lnTo>
                    <a:pt x="10513" y="15436"/>
                  </a:lnTo>
                  <a:close/>
                  <a:moveTo>
                    <a:pt x="13113" y="15436"/>
                  </a:moveTo>
                  <a:lnTo>
                    <a:pt x="12836" y="15492"/>
                  </a:lnTo>
                  <a:lnTo>
                    <a:pt x="12615" y="15658"/>
                  </a:lnTo>
                  <a:lnTo>
                    <a:pt x="12449" y="15934"/>
                  </a:lnTo>
                  <a:lnTo>
                    <a:pt x="12338" y="16211"/>
                  </a:lnTo>
                  <a:lnTo>
                    <a:pt x="12449" y="16543"/>
                  </a:lnTo>
                  <a:lnTo>
                    <a:pt x="12615" y="16764"/>
                  </a:lnTo>
                  <a:lnTo>
                    <a:pt x="12836" y="16930"/>
                  </a:lnTo>
                  <a:lnTo>
                    <a:pt x="13113" y="16985"/>
                  </a:lnTo>
                  <a:lnTo>
                    <a:pt x="13998" y="16985"/>
                  </a:lnTo>
                  <a:lnTo>
                    <a:pt x="14330" y="16930"/>
                  </a:lnTo>
                  <a:lnTo>
                    <a:pt x="14551" y="16764"/>
                  </a:lnTo>
                  <a:lnTo>
                    <a:pt x="14717" y="16543"/>
                  </a:lnTo>
                  <a:lnTo>
                    <a:pt x="14773" y="16211"/>
                  </a:lnTo>
                  <a:lnTo>
                    <a:pt x="14717" y="15934"/>
                  </a:lnTo>
                  <a:lnTo>
                    <a:pt x="14551" y="15658"/>
                  </a:lnTo>
                  <a:lnTo>
                    <a:pt x="14330" y="15492"/>
                  </a:lnTo>
                  <a:lnTo>
                    <a:pt x="13998" y="15436"/>
                  </a:lnTo>
                  <a:close/>
                  <a:moveTo>
                    <a:pt x="16654" y="15436"/>
                  </a:moveTo>
                  <a:lnTo>
                    <a:pt x="16377" y="15492"/>
                  </a:lnTo>
                  <a:lnTo>
                    <a:pt x="16100" y="15658"/>
                  </a:lnTo>
                  <a:lnTo>
                    <a:pt x="15934" y="15934"/>
                  </a:lnTo>
                  <a:lnTo>
                    <a:pt x="15879" y="16211"/>
                  </a:lnTo>
                  <a:lnTo>
                    <a:pt x="15934" y="16543"/>
                  </a:lnTo>
                  <a:lnTo>
                    <a:pt x="16100" y="16764"/>
                  </a:lnTo>
                  <a:lnTo>
                    <a:pt x="16377" y="16930"/>
                  </a:lnTo>
                  <a:lnTo>
                    <a:pt x="16654" y="16985"/>
                  </a:lnTo>
                  <a:lnTo>
                    <a:pt x="17539" y="16985"/>
                  </a:lnTo>
                  <a:lnTo>
                    <a:pt x="17871" y="16930"/>
                  </a:lnTo>
                  <a:lnTo>
                    <a:pt x="18092" y="16764"/>
                  </a:lnTo>
                  <a:lnTo>
                    <a:pt x="18258" y="16543"/>
                  </a:lnTo>
                  <a:lnTo>
                    <a:pt x="18313" y="16211"/>
                  </a:lnTo>
                  <a:lnTo>
                    <a:pt x="18258" y="15934"/>
                  </a:lnTo>
                  <a:lnTo>
                    <a:pt x="18092" y="15658"/>
                  </a:lnTo>
                  <a:lnTo>
                    <a:pt x="17871" y="15492"/>
                  </a:lnTo>
                  <a:lnTo>
                    <a:pt x="17539" y="15436"/>
                  </a:lnTo>
                  <a:close/>
                  <a:moveTo>
                    <a:pt x="16211" y="4648"/>
                  </a:moveTo>
                  <a:lnTo>
                    <a:pt x="16709" y="4704"/>
                  </a:lnTo>
                  <a:lnTo>
                    <a:pt x="17151" y="4814"/>
                  </a:lnTo>
                  <a:lnTo>
                    <a:pt x="17539" y="5035"/>
                  </a:lnTo>
                  <a:lnTo>
                    <a:pt x="17871" y="5312"/>
                  </a:lnTo>
                  <a:lnTo>
                    <a:pt x="18147" y="5644"/>
                  </a:lnTo>
                  <a:lnTo>
                    <a:pt x="18369" y="6031"/>
                  </a:lnTo>
                  <a:lnTo>
                    <a:pt x="18479" y="6474"/>
                  </a:lnTo>
                  <a:lnTo>
                    <a:pt x="18535" y="6972"/>
                  </a:lnTo>
                  <a:lnTo>
                    <a:pt x="18535" y="8355"/>
                  </a:lnTo>
                  <a:lnTo>
                    <a:pt x="15990" y="8355"/>
                  </a:lnTo>
                  <a:lnTo>
                    <a:pt x="15547" y="8410"/>
                  </a:lnTo>
                  <a:lnTo>
                    <a:pt x="15104" y="8576"/>
                  </a:lnTo>
                  <a:lnTo>
                    <a:pt x="14717" y="8797"/>
                  </a:lnTo>
                  <a:lnTo>
                    <a:pt x="14385" y="9074"/>
                  </a:lnTo>
                  <a:lnTo>
                    <a:pt x="14109" y="9461"/>
                  </a:lnTo>
                  <a:lnTo>
                    <a:pt x="13887" y="9849"/>
                  </a:lnTo>
                  <a:lnTo>
                    <a:pt x="13721" y="10347"/>
                  </a:lnTo>
                  <a:lnTo>
                    <a:pt x="13666" y="10789"/>
                  </a:lnTo>
                  <a:lnTo>
                    <a:pt x="13666" y="11896"/>
                  </a:lnTo>
                  <a:lnTo>
                    <a:pt x="13721" y="12394"/>
                  </a:lnTo>
                  <a:lnTo>
                    <a:pt x="13887" y="12836"/>
                  </a:lnTo>
                  <a:lnTo>
                    <a:pt x="14109" y="13279"/>
                  </a:lnTo>
                  <a:lnTo>
                    <a:pt x="14385" y="13611"/>
                  </a:lnTo>
                  <a:lnTo>
                    <a:pt x="14717" y="13943"/>
                  </a:lnTo>
                  <a:lnTo>
                    <a:pt x="15104" y="14164"/>
                  </a:lnTo>
                  <a:lnTo>
                    <a:pt x="15547" y="14275"/>
                  </a:lnTo>
                  <a:lnTo>
                    <a:pt x="15990" y="14330"/>
                  </a:lnTo>
                  <a:lnTo>
                    <a:pt x="18535" y="14330"/>
                  </a:lnTo>
                  <a:lnTo>
                    <a:pt x="18535" y="15768"/>
                  </a:lnTo>
                  <a:lnTo>
                    <a:pt x="18479" y="16266"/>
                  </a:lnTo>
                  <a:lnTo>
                    <a:pt x="18369" y="16653"/>
                  </a:lnTo>
                  <a:lnTo>
                    <a:pt x="18147" y="17096"/>
                  </a:lnTo>
                  <a:lnTo>
                    <a:pt x="17871" y="17428"/>
                  </a:lnTo>
                  <a:lnTo>
                    <a:pt x="17539" y="17705"/>
                  </a:lnTo>
                  <a:lnTo>
                    <a:pt x="17151" y="17926"/>
                  </a:lnTo>
                  <a:lnTo>
                    <a:pt x="16709" y="18037"/>
                  </a:lnTo>
                  <a:lnTo>
                    <a:pt x="16211" y="18092"/>
                  </a:lnTo>
                  <a:lnTo>
                    <a:pt x="2325" y="18092"/>
                  </a:lnTo>
                  <a:lnTo>
                    <a:pt x="2159" y="18037"/>
                  </a:lnTo>
                  <a:lnTo>
                    <a:pt x="1993" y="17926"/>
                  </a:lnTo>
                  <a:lnTo>
                    <a:pt x="1827" y="17815"/>
                  </a:lnTo>
                  <a:lnTo>
                    <a:pt x="1716" y="17649"/>
                  </a:lnTo>
                  <a:lnTo>
                    <a:pt x="1605" y="17483"/>
                  </a:lnTo>
                  <a:lnTo>
                    <a:pt x="1550" y="17317"/>
                  </a:lnTo>
                  <a:lnTo>
                    <a:pt x="1550" y="17096"/>
                  </a:lnTo>
                  <a:lnTo>
                    <a:pt x="1550" y="5644"/>
                  </a:lnTo>
                  <a:lnTo>
                    <a:pt x="1550" y="5423"/>
                  </a:lnTo>
                  <a:lnTo>
                    <a:pt x="1605" y="5257"/>
                  </a:lnTo>
                  <a:lnTo>
                    <a:pt x="1716" y="5091"/>
                  </a:lnTo>
                  <a:lnTo>
                    <a:pt x="1827" y="4925"/>
                  </a:lnTo>
                  <a:lnTo>
                    <a:pt x="1993" y="4814"/>
                  </a:lnTo>
                  <a:lnTo>
                    <a:pt x="2159" y="4704"/>
                  </a:lnTo>
                  <a:lnTo>
                    <a:pt x="2325" y="4648"/>
                  </a:lnTo>
                  <a:close/>
                  <a:moveTo>
                    <a:pt x="15602" y="1"/>
                  </a:moveTo>
                  <a:lnTo>
                    <a:pt x="4206" y="3099"/>
                  </a:lnTo>
                  <a:lnTo>
                    <a:pt x="2546" y="3099"/>
                  </a:lnTo>
                  <a:lnTo>
                    <a:pt x="2048" y="3154"/>
                  </a:lnTo>
                  <a:lnTo>
                    <a:pt x="1550" y="3265"/>
                  </a:lnTo>
                  <a:lnTo>
                    <a:pt x="1107" y="3542"/>
                  </a:lnTo>
                  <a:lnTo>
                    <a:pt x="775" y="3818"/>
                  </a:lnTo>
                  <a:lnTo>
                    <a:pt x="444" y="4206"/>
                  </a:lnTo>
                  <a:lnTo>
                    <a:pt x="222" y="4648"/>
                  </a:lnTo>
                  <a:lnTo>
                    <a:pt x="56" y="5091"/>
                  </a:lnTo>
                  <a:lnTo>
                    <a:pt x="1" y="5644"/>
                  </a:lnTo>
                  <a:lnTo>
                    <a:pt x="1" y="17096"/>
                  </a:lnTo>
                  <a:lnTo>
                    <a:pt x="56" y="17594"/>
                  </a:lnTo>
                  <a:lnTo>
                    <a:pt x="222" y="18092"/>
                  </a:lnTo>
                  <a:lnTo>
                    <a:pt x="444" y="18534"/>
                  </a:lnTo>
                  <a:lnTo>
                    <a:pt x="775" y="18866"/>
                  </a:lnTo>
                  <a:lnTo>
                    <a:pt x="1107" y="19198"/>
                  </a:lnTo>
                  <a:lnTo>
                    <a:pt x="1550" y="19420"/>
                  </a:lnTo>
                  <a:lnTo>
                    <a:pt x="2048" y="19586"/>
                  </a:lnTo>
                  <a:lnTo>
                    <a:pt x="2546" y="19641"/>
                  </a:lnTo>
                  <a:lnTo>
                    <a:pt x="16598" y="19641"/>
                  </a:lnTo>
                  <a:lnTo>
                    <a:pt x="16985" y="19530"/>
                  </a:lnTo>
                  <a:lnTo>
                    <a:pt x="17373" y="19475"/>
                  </a:lnTo>
                  <a:lnTo>
                    <a:pt x="17705" y="19309"/>
                  </a:lnTo>
                  <a:lnTo>
                    <a:pt x="18092" y="19143"/>
                  </a:lnTo>
                  <a:lnTo>
                    <a:pt x="18369" y="18977"/>
                  </a:lnTo>
                  <a:lnTo>
                    <a:pt x="18701" y="18756"/>
                  </a:lnTo>
                  <a:lnTo>
                    <a:pt x="18977" y="18479"/>
                  </a:lnTo>
                  <a:lnTo>
                    <a:pt x="19198" y="18203"/>
                  </a:lnTo>
                  <a:lnTo>
                    <a:pt x="19420" y="17926"/>
                  </a:lnTo>
                  <a:lnTo>
                    <a:pt x="19641" y="17594"/>
                  </a:lnTo>
                  <a:lnTo>
                    <a:pt x="19807" y="17262"/>
                  </a:lnTo>
                  <a:lnTo>
                    <a:pt x="19918" y="16930"/>
                  </a:lnTo>
                  <a:lnTo>
                    <a:pt x="20028" y="16543"/>
                  </a:lnTo>
                  <a:lnTo>
                    <a:pt x="20084" y="16156"/>
                  </a:lnTo>
                  <a:lnTo>
                    <a:pt x="20084" y="15768"/>
                  </a:lnTo>
                  <a:lnTo>
                    <a:pt x="20084" y="14275"/>
                  </a:lnTo>
                  <a:lnTo>
                    <a:pt x="20471" y="14164"/>
                  </a:lnTo>
                  <a:lnTo>
                    <a:pt x="20803" y="13943"/>
                  </a:lnTo>
                  <a:lnTo>
                    <a:pt x="21079" y="13721"/>
                  </a:lnTo>
                  <a:lnTo>
                    <a:pt x="21356" y="13445"/>
                  </a:lnTo>
                  <a:lnTo>
                    <a:pt x="21577" y="13113"/>
                  </a:lnTo>
                  <a:lnTo>
                    <a:pt x="21743" y="12725"/>
                  </a:lnTo>
                  <a:lnTo>
                    <a:pt x="21799" y="12338"/>
                  </a:lnTo>
                  <a:lnTo>
                    <a:pt x="21854" y="11896"/>
                  </a:lnTo>
                  <a:lnTo>
                    <a:pt x="21854" y="10789"/>
                  </a:lnTo>
                  <a:lnTo>
                    <a:pt x="21799" y="10402"/>
                  </a:lnTo>
                  <a:lnTo>
                    <a:pt x="21743" y="10015"/>
                  </a:lnTo>
                  <a:lnTo>
                    <a:pt x="21577" y="9627"/>
                  </a:lnTo>
                  <a:lnTo>
                    <a:pt x="21356" y="9295"/>
                  </a:lnTo>
                  <a:lnTo>
                    <a:pt x="21079" y="9019"/>
                  </a:lnTo>
                  <a:lnTo>
                    <a:pt x="20803" y="8742"/>
                  </a:lnTo>
                  <a:lnTo>
                    <a:pt x="20471" y="8576"/>
                  </a:lnTo>
                  <a:lnTo>
                    <a:pt x="20084" y="8466"/>
                  </a:lnTo>
                  <a:lnTo>
                    <a:pt x="20084" y="6972"/>
                  </a:lnTo>
                  <a:lnTo>
                    <a:pt x="20028" y="6308"/>
                  </a:lnTo>
                  <a:lnTo>
                    <a:pt x="19862" y="5644"/>
                  </a:lnTo>
                  <a:lnTo>
                    <a:pt x="19586" y="5091"/>
                  </a:lnTo>
                  <a:lnTo>
                    <a:pt x="19254" y="4593"/>
                  </a:lnTo>
                  <a:lnTo>
                    <a:pt x="18867" y="4095"/>
                  </a:lnTo>
                  <a:lnTo>
                    <a:pt x="18369" y="3763"/>
                  </a:lnTo>
                  <a:lnTo>
                    <a:pt x="17815" y="3431"/>
                  </a:lnTo>
                  <a:lnTo>
                    <a:pt x="17207" y="3210"/>
                  </a:lnTo>
                  <a:lnTo>
                    <a:pt x="16543" y="554"/>
                  </a:lnTo>
                  <a:lnTo>
                    <a:pt x="16377" y="333"/>
                  </a:lnTo>
                  <a:lnTo>
                    <a:pt x="16156" y="112"/>
                  </a:lnTo>
                  <a:lnTo>
                    <a:pt x="15879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1"/>
            <p:cNvSpPr/>
            <p:nvPr/>
          </p:nvSpPr>
          <p:spPr>
            <a:xfrm rot="5400000">
              <a:off x="-103316" y="1625167"/>
              <a:ext cx="256839" cy="163853"/>
            </a:xfrm>
            <a:custGeom>
              <a:avLst/>
              <a:gdLst/>
              <a:ahLst/>
              <a:cxnLst/>
              <a:rect l="l" t="t" r="r" b="b"/>
              <a:pathLst>
                <a:path w="21854" h="13942" extrusionOk="0">
                  <a:moveTo>
                    <a:pt x="19309" y="1549"/>
                  </a:moveTo>
                  <a:lnTo>
                    <a:pt x="19530" y="1605"/>
                  </a:lnTo>
                  <a:lnTo>
                    <a:pt x="19696" y="1660"/>
                  </a:lnTo>
                  <a:lnTo>
                    <a:pt x="19862" y="1715"/>
                  </a:lnTo>
                  <a:lnTo>
                    <a:pt x="20028" y="1881"/>
                  </a:lnTo>
                  <a:lnTo>
                    <a:pt x="20139" y="1992"/>
                  </a:lnTo>
                  <a:lnTo>
                    <a:pt x="20249" y="2158"/>
                  </a:lnTo>
                  <a:lnTo>
                    <a:pt x="20305" y="2379"/>
                  </a:lnTo>
                  <a:lnTo>
                    <a:pt x="20305" y="2545"/>
                  </a:lnTo>
                  <a:lnTo>
                    <a:pt x="20305" y="3541"/>
                  </a:lnTo>
                  <a:lnTo>
                    <a:pt x="1550" y="3541"/>
                  </a:lnTo>
                  <a:lnTo>
                    <a:pt x="1550" y="2545"/>
                  </a:lnTo>
                  <a:lnTo>
                    <a:pt x="1605" y="2379"/>
                  </a:lnTo>
                  <a:lnTo>
                    <a:pt x="1661" y="2158"/>
                  </a:lnTo>
                  <a:lnTo>
                    <a:pt x="1716" y="1992"/>
                  </a:lnTo>
                  <a:lnTo>
                    <a:pt x="1882" y="1881"/>
                  </a:lnTo>
                  <a:lnTo>
                    <a:pt x="1992" y="1715"/>
                  </a:lnTo>
                  <a:lnTo>
                    <a:pt x="2158" y="1660"/>
                  </a:lnTo>
                  <a:lnTo>
                    <a:pt x="2380" y="1605"/>
                  </a:lnTo>
                  <a:lnTo>
                    <a:pt x="2546" y="1549"/>
                  </a:lnTo>
                  <a:close/>
                  <a:moveTo>
                    <a:pt x="3431" y="6197"/>
                  </a:moveTo>
                  <a:lnTo>
                    <a:pt x="3154" y="6252"/>
                  </a:lnTo>
                  <a:lnTo>
                    <a:pt x="2878" y="6418"/>
                  </a:lnTo>
                  <a:lnTo>
                    <a:pt x="2712" y="6694"/>
                  </a:lnTo>
                  <a:lnTo>
                    <a:pt x="2656" y="6971"/>
                  </a:lnTo>
                  <a:lnTo>
                    <a:pt x="2712" y="7248"/>
                  </a:lnTo>
                  <a:lnTo>
                    <a:pt x="2878" y="7524"/>
                  </a:lnTo>
                  <a:lnTo>
                    <a:pt x="3154" y="7690"/>
                  </a:lnTo>
                  <a:lnTo>
                    <a:pt x="3431" y="7746"/>
                  </a:lnTo>
                  <a:lnTo>
                    <a:pt x="10512" y="7746"/>
                  </a:lnTo>
                  <a:lnTo>
                    <a:pt x="10789" y="7690"/>
                  </a:lnTo>
                  <a:lnTo>
                    <a:pt x="11066" y="7524"/>
                  </a:lnTo>
                  <a:lnTo>
                    <a:pt x="11232" y="7248"/>
                  </a:lnTo>
                  <a:lnTo>
                    <a:pt x="11287" y="6971"/>
                  </a:lnTo>
                  <a:lnTo>
                    <a:pt x="11232" y="6694"/>
                  </a:lnTo>
                  <a:lnTo>
                    <a:pt x="11066" y="6418"/>
                  </a:lnTo>
                  <a:lnTo>
                    <a:pt x="10789" y="6252"/>
                  </a:lnTo>
                  <a:lnTo>
                    <a:pt x="10512" y="6197"/>
                  </a:lnTo>
                  <a:close/>
                  <a:moveTo>
                    <a:pt x="15824" y="6197"/>
                  </a:moveTo>
                  <a:lnTo>
                    <a:pt x="15492" y="6252"/>
                  </a:lnTo>
                  <a:lnTo>
                    <a:pt x="15270" y="6418"/>
                  </a:lnTo>
                  <a:lnTo>
                    <a:pt x="15104" y="6694"/>
                  </a:lnTo>
                  <a:lnTo>
                    <a:pt x="15049" y="6971"/>
                  </a:lnTo>
                  <a:lnTo>
                    <a:pt x="15104" y="7248"/>
                  </a:lnTo>
                  <a:lnTo>
                    <a:pt x="15270" y="7524"/>
                  </a:lnTo>
                  <a:lnTo>
                    <a:pt x="15492" y="7690"/>
                  </a:lnTo>
                  <a:lnTo>
                    <a:pt x="15824" y="7746"/>
                  </a:lnTo>
                  <a:lnTo>
                    <a:pt x="18424" y="7746"/>
                  </a:lnTo>
                  <a:lnTo>
                    <a:pt x="18756" y="7690"/>
                  </a:lnTo>
                  <a:lnTo>
                    <a:pt x="18977" y="7524"/>
                  </a:lnTo>
                  <a:lnTo>
                    <a:pt x="19143" y="7248"/>
                  </a:lnTo>
                  <a:lnTo>
                    <a:pt x="19198" y="6971"/>
                  </a:lnTo>
                  <a:lnTo>
                    <a:pt x="19143" y="6694"/>
                  </a:lnTo>
                  <a:lnTo>
                    <a:pt x="18977" y="6418"/>
                  </a:lnTo>
                  <a:lnTo>
                    <a:pt x="18756" y="6252"/>
                  </a:lnTo>
                  <a:lnTo>
                    <a:pt x="18424" y="6197"/>
                  </a:lnTo>
                  <a:close/>
                  <a:moveTo>
                    <a:pt x="3431" y="8852"/>
                  </a:moveTo>
                  <a:lnTo>
                    <a:pt x="3154" y="8907"/>
                  </a:lnTo>
                  <a:lnTo>
                    <a:pt x="2878" y="9073"/>
                  </a:lnTo>
                  <a:lnTo>
                    <a:pt x="2712" y="9295"/>
                  </a:lnTo>
                  <a:lnTo>
                    <a:pt x="2656" y="9627"/>
                  </a:lnTo>
                  <a:lnTo>
                    <a:pt x="2712" y="9903"/>
                  </a:lnTo>
                  <a:lnTo>
                    <a:pt x="2878" y="10180"/>
                  </a:lnTo>
                  <a:lnTo>
                    <a:pt x="3154" y="10346"/>
                  </a:lnTo>
                  <a:lnTo>
                    <a:pt x="3431" y="10401"/>
                  </a:lnTo>
                  <a:lnTo>
                    <a:pt x="6086" y="10401"/>
                  </a:lnTo>
                  <a:lnTo>
                    <a:pt x="6418" y="10346"/>
                  </a:lnTo>
                  <a:lnTo>
                    <a:pt x="6640" y="10180"/>
                  </a:lnTo>
                  <a:lnTo>
                    <a:pt x="6806" y="9903"/>
                  </a:lnTo>
                  <a:lnTo>
                    <a:pt x="6861" y="9627"/>
                  </a:lnTo>
                  <a:lnTo>
                    <a:pt x="6806" y="9295"/>
                  </a:lnTo>
                  <a:lnTo>
                    <a:pt x="6640" y="9073"/>
                  </a:lnTo>
                  <a:lnTo>
                    <a:pt x="6418" y="8907"/>
                  </a:lnTo>
                  <a:lnTo>
                    <a:pt x="6086" y="8852"/>
                  </a:lnTo>
                  <a:close/>
                  <a:moveTo>
                    <a:pt x="20305" y="5090"/>
                  </a:moveTo>
                  <a:lnTo>
                    <a:pt x="20305" y="11397"/>
                  </a:lnTo>
                  <a:lnTo>
                    <a:pt x="20305" y="11563"/>
                  </a:lnTo>
                  <a:lnTo>
                    <a:pt x="20249" y="11784"/>
                  </a:lnTo>
                  <a:lnTo>
                    <a:pt x="20139" y="11950"/>
                  </a:lnTo>
                  <a:lnTo>
                    <a:pt x="20028" y="12116"/>
                  </a:lnTo>
                  <a:lnTo>
                    <a:pt x="19862" y="12227"/>
                  </a:lnTo>
                  <a:lnTo>
                    <a:pt x="19696" y="12282"/>
                  </a:lnTo>
                  <a:lnTo>
                    <a:pt x="19530" y="12338"/>
                  </a:lnTo>
                  <a:lnTo>
                    <a:pt x="19309" y="12393"/>
                  </a:lnTo>
                  <a:lnTo>
                    <a:pt x="2546" y="12393"/>
                  </a:lnTo>
                  <a:lnTo>
                    <a:pt x="2380" y="12338"/>
                  </a:lnTo>
                  <a:lnTo>
                    <a:pt x="2158" y="12282"/>
                  </a:lnTo>
                  <a:lnTo>
                    <a:pt x="1992" y="12227"/>
                  </a:lnTo>
                  <a:lnTo>
                    <a:pt x="1882" y="12116"/>
                  </a:lnTo>
                  <a:lnTo>
                    <a:pt x="1716" y="11950"/>
                  </a:lnTo>
                  <a:lnTo>
                    <a:pt x="1661" y="11784"/>
                  </a:lnTo>
                  <a:lnTo>
                    <a:pt x="1605" y="11563"/>
                  </a:lnTo>
                  <a:lnTo>
                    <a:pt x="1550" y="11397"/>
                  </a:lnTo>
                  <a:lnTo>
                    <a:pt x="1550" y="5090"/>
                  </a:lnTo>
                  <a:close/>
                  <a:moveTo>
                    <a:pt x="2546" y="0"/>
                  </a:moveTo>
                  <a:lnTo>
                    <a:pt x="2048" y="56"/>
                  </a:lnTo>
                  <a:lnTo>
                    <a:pt x="1550" y="222"/>
                  </a:lnTo>
                  <a:lnTo>
                    <a:pt x="1163" y="443"/>
                  </a:lnTo>
                  <a:lnTo>
                    <a:pt x="775" y="775"/>
                  </a:lnTo>
                  <a:lnTo>
                    <a:pt x="443" y="1162"/>
                  </a:lnTo>
                  <a:lnTo>
                    <a:pt x="222" y="1549"/>
                  </a:lnTo>
                  <a:lnTo>
                    <a:pt x="56" y="2047"/>
                  </a:lnTo>
                  <a:lnTo>
                    <a:pt x="1" y="2545"/>
                  </a:lnTo>
                  <a:lnTo>
                    <a:pt x="1" y="11397"/>
                  </a:lnTo>
                  <a:lnTo>
                    <a:pt x="56" y="11895"/>
                  </a:lnTo>
                  <a:lnTo>
                    <a:pt x="222" y="12393"/>
                  </a:lnTo>
                  <a:lnTo>
                    <a:pt x="443" y="12780"/>
                  </a:lnTo>
                  <a:lnTo>
                    <a:pt x="775" y="13167"/>
                  </a:lnTo>
                  <a:lnTo>
                    <a:pt x="1163" y="13499"/>
                  </a:lnTo>
                  <a:lnTo>
                    <a:pt x="1550" y="13721"/>
                  </a:lnTo>
                  <a:lnTo>
                    <a:pt x="2048" y="13887"/>
                  </a:lnTo>
                  <a:lnTo>
                    <a:pt x="2546" y="13942"/>
                  </a:lnTo>
                  <a:lnTo>
                    <a:pt x="19309" y="13942"/>
                  </a:lnTo>
                  <a:lnTo>
                    <a:pt x="19862" y="13887"/>
                  </a:lnTo>
                  <a:lnTo>
                    <a:pt x="20305" y="13721"/>
                  </a:lnTo>
                  <a:lnTo>
                    <a:pt x="20747" y="13499"/>
                  </a:lnTo>
                  <a:lnTo>
                    <a:pt x="21135" y="13167"/>
                  </a:lnTo>
                  <a:lnTo>
                    <a:pt x="21411" y="12780"/>
                  </a:lnTo>
                  <a:lnTo>
                    <a:pt x="21688" y="12393"/>
                  </a:lnTo>
                  <a:lnTo>
                    <a:pt x="21799" y="11895"/>
                  </a:lnTo>
                  <a:lnTo>
                    <a:pt x="21854" y="11397"/>
                  </a:lnTo>
                  <a:lnTo>
                    <a:pt x="21854" y="2545"/>
                  </a:lnTo>
                  <a:lnTo>
                    <a:pt x="21799" y="2047"/>
                  </a:lnTo>
                  <a:lnTo>
                    <a:pt x="21688" y="1549"/>
                  </a:lnTo>
                  <a:lnTo>
                    <a:pt x="21411" y="1162"/>
                  </a:lnTo>
                  <a:lnTo>
                    <a:pt x="21135" y="775"/>
                  </a:lnTo>
                  <a:lnTo>
                    <a:pt x="20747" y="443"/>
                  </a:lnTo>
                  <a:lnTo>
                    <a:pt x="20305" y="222"/>
                  </a:lnTo>
                  <a:lnTo>
                    <a:pt x="19862" y="56"/>
                  </a:lnTo>
                  <a:lnTo>
                    <a:pt x="19309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1"/>
            <p:cNvSpPr/>
            <p:nvPr/>
          </p:nvSpPr>
          <p:spPr>
            <a:xfrm rot="4927602">
              <a:off x="6631638" y="75292"/>
              <a:ext cx="230846" cy="230846"/>
            </a:xfrm>
            <a:custGeom>
              <a:avLst/>
              <a:gdLst/>
              <a:ahLst/>
              <a:cxnLst/>
              <a:rect l="l" t="t" r="r" b="b"/>
              <a:pathLst>
                <a:path w="19641" h="19641" extrusionOk="0">
                  <a:moveTo>
                    <a:pt x="16377" y="1826"/>
                  </a:moveTo>
                  <a:lnTo>
                    <a:pt x="17760" y="3264"/>
                  </a:lnTo>
                  <a:lnTo>
                    <a:pt x="13887" y="7137"/>
                  </a:lnTo>
                  <a:lnTo>
                    <a:pt x="12504" y="5754"/>
                  </a:lnTo>
                  <a:lnTo>
                    <a:pt x="16377" y="1826"/>
                  </a:lnTo>
                  <a:close/>
                  <a:moveTo>
                    <a:pt x="11397" y="6860"/>
                  </a:moveTo>
                  <a:lnTo>
                    <a:pt x="12780" y="8243"/>
                  </a:lnTo>
                  <a:lnTo>
                    <a:pt x="5146" y="15878"/>
                  </a:lnTo>
                  <a:lnTo>
                    <a:pt x="3763" y="14495"/>
                  </a:lnTo>
                  <a:lnTo>
                    <a:pt x="11397" y="6860"/>
                  </a:lnTo>
                  <a:close/>
                  <a:moveTo>
                    <a:pt x="2933" y="15823"/>
                  </a:moveTo>
                  <a:lnTo>
                    <a:pt x="3763" y="16708"/>
                  </a:lnTo>
                  <a:lnTo>
                    <a:pt x="2269" y="17372"/>
                  </a:lnTo>
                  <a:lnTo>
                    <a:pt x="2933" y="15823"/>
                  </a:lnTo>
                  <a:close/>
                  <a:moveTo>
                    <a:pt x="16377" y="0"/>
                  </a:moveTo>
                  <a:lnTo>
                    <a:pt x="16100" y="56"/>
                  </a:lnTo>
                  <a:lnTo>
                    <a:pt x="15823" y="222"/>
                  </a:lnTo>
                  <a:lnTo>
                    <a:pt x="15325" y="719"/>
                  </a:lnTo>
                  <a:lnTo>
                    <a:pt x="14883" y="443"/>
                  </a:lnTo>
                  <a:lnTo>
                    <a:pt x="14495" y="277"/>
                  </a:lnTo>
                  <a:lnTo>
                    <a:pt x="13998" y="111"/>
                  </a:lnTo>
                  <a:lnTo>
                    <a:pt x="13555" y="111"/>
                  </a:lnTo>
                  <a:lnTo>
                    <a:pt x="13112" y="166"/>
                  </a:lnTo>
                  <a:lnTo>
                    <a:pt x="12614" y="277"/>
                  </a:lnTo>
                  <a:lnTo>
                    <a:pt x="12227" y="498"/>
                  </a:lnTo>
                  <a:lnTo>
                    <a:pt x="11840" y="830"/>
                  </a:lnTo>
                  <a:lnTo>
                    <a:pt x="6861" y="5809"/>
                  </a:lnTo>
                  <a:lnTo>
                    <a:pt x="6639" y="6086"/>
                  </a:lnTo>
                  <a:lnTo>
                    <a:pt x="6584" y="6362"/>
                  </a:lnTo>
                  <a:lnTo>
                    <a:pt x="6639" y="6639"/>
                  </a:lnTo>
                  <a:lnTo>
                    <a:pt x="6861" y="6916"/>
                  </a:lnTo>
                  <a:lnTo>
                    <a:pt x="7082" y="7082"/>
                  </a:lnTo>
                  <a:lnTo>
                    <a:pt x="7359" y="7137"/>
                  </a:lnTo>
                  <a:lnTo>
                    <a:pt x="7691" y="7082"/>
                  </a:lnTo>
                  <a:lnTo>
                    <a:pt x="7912" y="6916"/>
                  </a:lnTo>
                  <a:lnTo>
                    <a:pt x="12946" y="1937"/>
                  </a:lnTo>
                  <a:lnTo>
                    <a:pt x="13057" y="1826"/>
                  </a:lnTo>
                  <a:lnTo>
                    <a:pt x="13223" y="1715"/>
                  </a:lnTo>
                  <a:lnTo>
                    <a:pt x="13555" y="1660"/>
                  </a:lnTo>
                  <a:lnTo>
                    <a:pt x="13887" y="1715"/>
                  </a:lnTo>
                  <a:lnTo>
                    <a:pt x="14219" y="1826"/>
                  </a:lnTo>
                  <a:lnTo>
                    <a:pt x="10844" y="5201"/>
                  </a:lnTo>
                  <a:lnTo>
                    <a:pt x="2103" y="13942"/>
                  </a:lnTo>
                  <a:lnTo>
                    <a:pt x="1937" y="14163"/>
                  </a:lnTo>
                  <a:lnTo>
                    <a:pt x="56" y="18534"/>
                  </a:lnTo>
                  <a:lnTo>
                    <a:pt x="1" y="18755"/>
                  </a:lnTo>
                  <a:lnTo>
                    <a:pt x="1" y="19032"/>
                  </a:lnTo>
                  <a:lnTo>
                    <a:pt x="111" y="19198"/>
                  </a:lnTo>
                  <a:lnTo>
                    <a:pt x="222" y="19419"/>
                  </a:lnTo>
                  <a:lnTo>
                    <a:pt x="498" y="19585"/>
                  </a:lnTo>
                  <a:lnTo>
                    <a:pt x="775" y="19640"/>
                  </a:lnTo>
                  <a:lnTo>
                    <a:pt x="1052" y="19585"/>
                  </a:lnTo>
                  <a:lnTo>
                    <a:pt x="5422" y="17704"/>
                  </a:lnTo>
                  <a:lnTo>
                    <a:pt x="5478" y="17649"/>
                  </a:lnTo>
                  <a:lnTo>
                    <a:pt x="5699" y="17538"/>
                  </a:lnTo>
                  <a:lnTo>
                    <a:pt x="14440" y="8797"/>
                  </a:lnTo>
                  <a:lnTo>
                    <a:pt x="19419" y="3818"/>
                  </a:lnTo>
                  <a:lnTo>
                    <a:pt x="19585" y="3541"/>
                  </a:lnTo>
                  <a:lnTo>
                    <a:pt x="19641" y="3264"/>
                  </a:lnTo>
                  <a:lnTo>
                    <a:pt x="19585" y="2932"/>
                  </a:lnTo>
                  <a:lnTo>
                    <a:pt x="19419" y="2711"/>
                  </a:lnTo>
                  <a:lnTo>
                    <a:pt x="16930" y="222"/>
                  </a:lnTo>
                  <a:lnTo>
                    <a:pt x="16653" y="56"/>
                  </a:lnTo>
                  <a:lnTo>
                    <a:pt x="16377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1"/>
            <p:cNvSpPr/>
            <p:nvPr/>
          </p:nvSpPr>
          <p:spPr>
            <a:xfrm rot="-3553085">
              <a:off x="3947705" y="-134277"/>
              <a:ext cx="248406" cy="248394"/>
            </a:xfrm>
            <a:custGeom>
              <a:avLst/>
              <a:gdLst/>
              <a:ahLst/>
              <a:cxnLst/>
              <a:rect l="l" t="t" r="r" b="b"/>
              <a:pathLst>
                <a:path w="21135" h="21134" extrusionOk="0">
                  <a:moveTo>
                    <a:pt x="17317" y="1549"/>
                  </a:moveTo>
                  <a:lnTo>
                    <a:pt x="17483" y="1604"/>
                  </a:lnTo>
                  <a:lnTo>
                    <a:pt x="17649" y="1715"/>
                  </a:lnTo>
                  <a:lnTo>
                    <a:pt x="17815" y="1826"/>
                  </a:lnTo>
                  <a:lnTo>
                    <a:pt x="19309" y="3319"/>
                  </a:lnTo>
                  <a:lnTo>
                    <a:pt x="19419" y="3485"/>
                  </a:lnTo>
                  <a:lnTo>
                    <a:pt x="19530" y="3651"/>
                  </a:lnTo>
                  <a:lnTo>
                    <a:pt x="19585" y="3817"/>
                  </a:lnTo>
                  <a:lnTo>
                    <a:pt x="19585" y="4039"/>
                  </a:lnTo>
                  <a:lnTo>
                    <a:pt x="19585" y="4205"/>
                  </a:lnTo>
                  <a:lnTo>
                    <a:pt x="19530" y="4426"/>
                  </a:lnTo>
                  <a:lnTo>
                    <a:pt x="19419" y="4592"/>
                  </a:lnTo>
                  <a:lnTo>
                    <a:pt x="19309" y="4703"/>
                  </a:lnTo>
                  <a:lnTo>
                    <a:pt x="17151" y="6915"/>
                  </a:lnTo>
                  <a:lnTo>
                    <a:pt x="14219" y="4039"/>
                  </a:lnTo>
                  <a:lnTo>
                    <a:pt x="16432" y="1826"/>
                  </a:lnTo>
                  <a:lnTo>
                    <a:pt x="16598" y="1715"/>
                  </a:lnTo>
                  <a:lnTo>
                    <a:pt x="16764" y="1604"/>
                  </a:lnTo>
                  <a:lnTo>
                    <a:pt x="16930" y="1549"/>
                  </a:lnTo>
                  <a:close/>
                  <a:moveTo>
                    <a:pt x="13168" y="5090"/>
                  </a:moveTo>
                  <a:lnTo>
                    <a:pt x="14053" y="6030"/>
                  </a:lnTo>
                  <a:lnTo>
                    <a:pt x="5312" y="14716"/>
                  </a:lnTo>
                  <a:lnTo>
                    <a:pt x="3763" y="14716"/>
                  </a:lnTo>
                  <a:lnTo>
                    <a:pt x="3652" y="14606"/>
                  </a:lnTo>
                  <a:lnTo>
                    <a:pt x="13168" y="5090"/>
                  </a:lnTo>
                  <a:close/>
                  <a:moveTo>
                    <a:pt x="15160" y="7081"/>
                  </a:moveTo>
                  <a:lnTo>
                    <a:pt x="16045" y="8022"/>
                  </a:lnTo>
                  <a:lnTo>
                    <a:pt x="6529" y="17482"/>
                  </a:lnTo>
                  <a:lnTo>
                    <a:pt x="6418" y="17372"/>
                  </a:lnTo>
                  <a:lnTo>
                    <a:pt x="6418" y="15823"/>
                  </a:lnTo>
                  <a:lnTo>
                    <a:pt x="15160" y="7081"/>
                  </a:lnTo>
                  <a:close/>
                  <a:moveTo>
                    <a:pt x="2933" y="16044"/>
                  </a:moveTo>
                  <a:lnTo>
                    <a:pt x="3154" y="16210"/>
                  </a:lnTo>
                  <a:lnTo>
                    <a:pt x="3431" y="16265"/>
                  </a:lnTo>
                  <a:lnTo>
                    <a:pt x="4869" y="16265"/>
                  </a:lnTo>
                  <a:lnTo>
                    <a:pt x="4869" y="17704"/>
                  </a:lnTo>
                  <a:lnTo>
                    <a:pt x="4925" y="17980"/>
                  </a:lnTo>
                  <a:lnTo>
                    <a:pt x="5090" y="18202"/>
                  </a:lnTo>
                  <a:lnTo>
                    <a:pt x="3707" y="18644"/>
                  </a:lnTo>
                  <a:lnTo>
                    <a:pt x="2490" y="17427"/>
                  </a:lnTo>
                  <a:lnTo>
                    <a:pt x="2933" y="16044"/>
                  </a:lnTo>
                  <a:close/>
                  <a:moveTo>
                    <a:pt x="1992" y="19087"/>
                  </a:moveTo>
                  <a:lnTo>
                    <a:pt x="2048" y="19142"/>
                  </a:lnTo>
                  <a:lnTo>
                    <a:pt x="1937" y="19197"/>
                  </a:lnTo>
                  <a:lnTo>
                    <a:pt x="1992" y="19087"/>
                  </a:lnTo>
                  <a:close/>
                  <a:moveTo>
                    <a:pt x="17151" y="0"/>
                  </a:moveTo>
                  <a:lnTo>
                    <a:pt x="16653" y="55"/>
                  </a:lnTo>
                  <a:lnTo>
                    <a:pt x="16155" y="221"/>
                  </a:lnTo>
                  <a:lnTo>
                    <a:pt x="15713" y="443"/>
                  </a:lnTo>
                  <a:lnTo>
                    <a:pt x="15325" y="775"/>
                  </a:lnTo>
                  <a:lnTo>
                    <a:pt x="12615" y="3485"/>
                  </a:lnTo>
                  <a:lnTo>
                    <a:pt x="1992" y="14052"/>
                  </a:lnTo>
                  <a:lnTo>
                    <a:pt x="1882" y="14218"/>
                  </a:lnTo>
                  <a:lnTo>
                    <a:pt x="1826" y="14384"/>
                  </a:lnTo>
                  <a:lnTo>
                    <a:pt x="56" y="20138"/>
                  </a:lnTo>
                  <a:lnTo>
                    <a:pt x="1" y="20359"/>
                  </a:lnTo>
                  <a:lnTo>
                    <a:pt x="56" y="20525"/>
                  </a:lnTo>
                  <a:lnTo>
                    <a:pt x="111" y="20746"/>
                  </a:lnTo>
                  <a:lnTo>
                    <a:pt x="222" y="20912"/>
                  </a:lnTo>
                  <a:lnTo>
                    <a:pt x="499" y="21078"/>
                  </a:lnTo>
                  <a:lnTo>
                    <a:pt x="775" y="21134"/>
                  </a:lnTo>
                  <a:lnTo>
                    <a:pt x="996" y="21078"/>
                  </a:lnTo>
                  <a:lnTo>
                    <a:pt x="6750" y="19308"/>
                  </a:lnTo>
                  <a:lnTo>
                    <a:pt x="6806" y="19308"/>
                  </a:lnTo>
                  <a:lnTo>
                    <a:pt x="6916" y="19253"/>
                  </a:lnTo>
                  <a:lnTo>
                    <a:pt x="7082" y="19142"/>
                  </a:lnTo>
                  <a:lnTo>
                    <a:pt x="17649" y="8520"/>
                  </a:lnTo>
                  <a:lnTo>
                    <a:pt x="20415" y="5809"/>
                  </a:lnTo>
                  <a:lnTo>
                    <a:pt x="20692" y="5422"/>
                  </a:lnTo>
                  <a:lnTo>
                    <a:pt x="20969" y="4979"/>
                  </a:lnTo>
                  <a:lnTo>
                    <a:pt x="21079" y="4537"/>
                  </a:lnTo>
                  <a:lnTo>
                    <a:pt x="21135" y="4039"/>
                  </a:lnTo>
                  <a:lnTo>
                    <a:pt x="21079" y="3541"/>
                  </a:lnTo>
                  <a:lnTo>
                    <a:pt x="20969" y="3043"/>
                  </a:lnTo>
                  <a:lnTo>
                    <a:pt x="20692" y="2600"/>
                  </a:lnTo>
                  <a:lnTo>
                    <a:pt x="20415" y="2213"/>
                  </a:lnTo>
                  <a:lnTo>
                    <a:pt x="18922" y="775"/>
                  </a:lnTo>
                  <a:lnTo>
                    <a:pt x="18534" y="443"/>
                  </a:lnTo>
                  <a:lnTo>
                    <a:pt x="18092" y="221"/>
                  </a:lnTo>
                  <a:lnTo>
                    <a:pt x="17594" y="55"/>
                  </a:lnTo>
                  <a:lnTo>
                    <a:pt x="17151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1"/>
            <p:cNvSpPr/>
            <p:nvPr/>
          </p:nvSpPr>
          <p:spPr>
            <a:xfrm rot="-1984896">
              <a:off x="8641157" y="228047"/>
              <a:ext cx="252295" cy="230176"/>
            </a:xfrm>
            <a:custGeom>
              <a:avLst/>
              <a:gdLst/>
              <a:ahLst/>
              <a:cxnLst/>
              <a:rect l="l" t="t" r="r" b="b"/>
              <a:pathLst>
                <a:path w="21467" h="19585" extrusionOk="0">
                  <a:moveTo>
                    <a:pt x="15823" y="0"/>
                  </a:moveTo>
                  <a:lnTo>
                    <a:pt x="15270" y="55"/>
                  </a:lnTo>
                  <a:lnTo>
                    <a:pt x="14716" y="111"/>
                  </a:lnTo>
                  <a:lnTo>
                    <a:pt x="14163" y="277"/>
                  </a:lnTo>
                  <a:lnTo>
                    <a:pt x="13665" y="443"/>
                  </a:lnTo>
                  <a:lnTo>
                    <a:pt x="13167" y="664"/>
                  </a:lnTo>
                  <a:lnTo>
                    <a:pt x="12725" y="941"/>
                  </a:lnTo>
                  <a:lnTo>
                    <a:pt x="12282" y="1272"/>
                  </a:lnTo>
                  <a:lnTo>
                    <a:pt x="11840" y="1660"/>
                  </a:lnTo>
                  <a:lnTo>
                    <a:pt x="1273" y="12282"/>
                  </a:lnTo>
                  <a:lnTo>
                    <a:pt x="941" y="12559"/>
                  </a:lnTo>
                  <a:lnTo>
                    <a:pt x="719" y="12946"/>
                  </a:lnTo>
                  <a:lnTo>
                    <a:pt x="498" y="13278"/>
                  </a:lnTo>
                  <a:lnTo>
                    <a:pt x="332" y="13665"/>
                  </a:lnTo>
                  <a:lnTo>
                    <a:pt x="166" y="14052"/>
                  </a:lnTo>
                  <a:lnTo>
                    <a:pt x="56" y="14495"/>
                  </a:lnTo>
                  <a:lnTo>
                    <a:pt x="0" y="14882"/>
                  </a:lnTo>
                  <a:lnTo>
                    <a:pt x="0" y="15325"/>
                  </a:lnTo>
                  <a:lnTo>
                    <a:pt x="0" y="15712"/>
                  </a:lnTo>
                  <a:lnTo>
                    <a:pt x="56" y="16099"/>
                  </a:lnTo>
                  <a:lnTo>
                    <a:pt x="166" y="16542"/>
                  </a:lnTo>
                  <a:lnTo>
                    <a:pt x="332" y="16929"/>
                  </a:lnTo>
                  <a:lnTo>
                    <a:pt x="498" y="17316"/>
                  </a:lnTo>
                  <a:lnTo>
                    <a:pt x="719" y="17648"/>
                  </a:lnTo>
                  <a:lnTo>
                    <a:pt x="941" y="18036"/>
                  </a:lnTo>
                  <a:lnTo>
                    <a:pt x="1273" y="18368"/>
                  </a:lnTo>
                  <a:lnTo>
                    <a:pt x="1605" y="18644"/>
                  </a:lnTo>
                  <a:lnTo>
                    <a:pt x="1937" y="18921"/>
                  </a:lnTo>
                  <a:lnTo>
                    <a:pt x="2324" y="19087"/>
                  </a:lnTo>
                  <a:lnTo>
                    <a:pt x="2656" y="19308"/>
                  </a:lnTo>
                  <a:lnTo>
                    <a:pt x="3098" y="19419"/>
                  </a:lnTo>
                  <a:lnTo>
                    <a:pt x="3486" y="19529"/>
                  </a:lnTo>
                  <a:lnTo>
                    <a:pt x="3873" y="19585"/>
                  </a:lnTo>
                  <a:lnTo>
                    <a:pt x="4703" y="19585"/>
                  </a:lnTo>
                  <a:lnTo>
                    <a:pt x="5145" y="19529"/>
                  </a:lnTo>
                  <a:lnTo>
                    <a:pt x="5533" y="19419"/>
                  </a:lnTo>
                  <a:lnTo>
                    <a:pt x="5920" y="19308"/>
                  </a:lnTo>
                  <a:lnTo>
                    <a:pt x="6307" y="19087"/>
                  </a:lnTo>
                  <a:lnTo>
                    <a:pt x="6694" y="18921"/>
                  </a:lnTo>
                  <a:lnTo>
                    <a:pt x="7026" y="18644"/>
                  </a:lnTo>
                  <a:lnTo>
                    <a:pt x="7358" y="18368"/>
                  </a:lnTo>
                  <a:lnTo>
                    <a:pt x="17483" y="8188"/>
                  </a:lnTo>
                  <a:lnTo>
                    <a:pt x="17815" y="7801"/>
                  </a:lnTo>
                  <a:lnTo>
                    <a:pt x="18036" y="7358"/>
                  </a:lnTo>
                  <a:lnTo>
                    <a:pt x="18202" y="6860"/>
                  </a:lnTo>
                  <a:lnTo>
                    <a:pt x="18202" y="6362"/>
                  </a:lnTo>
                  <a:lnTo>
                    <a:pt x="18202" y="5920"/>
                  </a:lnTo>
                  <a:lnTo>
                    <a:pt x="18036" y="5422"/>
                  </a:lnTo>
                  <a:lnTo>
                    <a:pt x="17815" y="4979"/>
                  </a:lnTo>
                  <a:lnTo>
                    <a:pt x="17483" y="4592"/>
                  </a:lnTo>
                  <a:lnTo>
                    <a:pt x="17095" y="4260"/>
                  </a:lnTo>
                  <a:lnTo>
                    <a:pt x="16653" y="4039"/>
                  </a:lnTo>
                  <a:lnTo>
                    <a:pt x="16155" y="3928"/>
                  </a:lnTo>
                  <a:lnTo>
                    <a:pt x="15657" y="3873"/>
                  </a:lnTo>
                  <a:lnTo>
                    <a:pt x="15214" y="3928"/>
                  </a:lnTo>
                  <a:lnTo>
                    <a:pt x="14716" y="4039"/>
                  </a:lnTo>
                  <a:lnTo>
                    <a:pt x="14274" y="4260"/>
                  </a:lnTo>
                  <a:lnTo>
                    <a:pt x="13887" y="4592"/>
                  </a:lnTo>
                  <a:lnTo>
                    <a:pt x="6362" y="12116"/>
                  </a:lnTo>
                  <a:lnTo>
                    <a:pt x="6197" y="12337"/>
                  </a:lnTo>
                  <a:lnTo>
                    <a:pt x="6141" y="12614"/>
                  </a:lnTo>
                  <a:lnTo>
                    <a:pt x="6197" y="12946"/>
                  </a:lnTo>
                  <a:lnTo>
                    <a:pt x="6362" y="13167"/>
                  </a:lnTo>
                  <a:lnTo>
                    <a:pt x="6639" y="13333"/>
                  </a:lnTo>
                  <a:lnTo>
                    <a:pt x="6916" y="13388"/>
                  </a:lnTo>
                  <a:lnTo>
                    <a:pt x="7248" y="13333"/>
                  </a:lnTo>
                  <a:lnTo>
                    <a:pt x="7469" y="13167"/>
                  </a:lnTo>
                  <a:lnTo>
                    <a:pt x="14993" y="5698"/>
                  </a:lnTo>
                  <a:lnTo>
                    <a:pt x="15159" y="5532"/>
                  </a:lnTo>
                  <a:lnTo>
                    <a:pt x="15325" y="5477"/>
                  </a:lnTo>
                  <a:lnTo>
                    <a:pt x="15491" y="5422"/>
                  </a:lnTo>
                  <a:lnTo>
                    <a:pt x="15878" y="5422"/>
                  </a:lnTo>
                  <a:lnTo>
                    <a:pt x="16044" y="5477"/>
                  </a:lnTo>
                  <a:lnTo>
                    <a:pt x="16210" y="5532"/>
                  </a:lnTo>
                  <a:lnTo>
                    <a:pt x="16376" y="5698"/>
                  </a:lnTo>
                  <a:lnTo>
                    <a:pt x="16487" y="5809"/>
                  </a:lnTo>
                  <a:lnTo>
                    <a:pt x="16597" y="6030"/>
                  </a:lnTo>
                  <a:lnTo>
                    <a:pt x="16653" y="6196"/>
                  </a:lnTo>
                  <a:lnTo>
                    <a:pt x="16653" y="6362"/>
                  </a:lnTo>
                  <a:lnTo>
                    <a:pt x="16653" y="6584"/>
                  </a:lnTo>
                  <a:lnTo>
                    <a:pt x="16597" y="6750"/>
                  </a:lnTo>
                  <a:lnTo>
                    <a:pt x="16487" y="6916"/>
                  </a:lnTo>
                  <a:lnTo>
                    <a:pt x="16376" y="7082"/>
                  </a:lnTo>
                  <a:lnTo>
                    <a:pt x="6252" y="17261"/>
                  </a:lnTo>
                  <a:lnTo>
                    <a:pt x="5809" y="17593"/>
                  </a:lnTo>
                  <a:lnTo>
                    <a:pt x="5367" y="17870"/>
                  </a:lnTo>
                  <a:lnTo>
                    <a:pt x="4813" y="18036"/>
                  </a:lnTo>
                  <a:lnTo>
                    <a:pt x="3762" y="18036"/>
                  </a:lnTo>
                  <a:lnTo>
                    <a:pt x="3264" y="17870"/>
                  </a:lnTo>
                  <a:lnTo>
                    <a:pt x="2766" y="17593"/>
                  </a:lnTo>
                  <a:lnTo>
                    <a:pt x="2324" y="17261"/>
                  </a:lnTo>
                  <a:lnTo>
                    <a:pt x="1992" y="16819"/>
                  </a:lnTo>
                  <a:lnTo>
                    <a:pt x="1771" y="16321"/>
                  </a:lnTo>
                  <a:lnTo>
                    <a:pt x="1605" y="15823"/>
                  </a:lnTo>
                  <a:lnTo>
                    <a:pt x="1549" y="15325"/>
                  </a:lnTo>
                  <a:lnTo>
                    <a:pt x="1605" y="14772"/>
                  </a:lnTo>
                  <a:lnTo>
                    <a:pt x="1771" y="14274"/>
                  </a:lnTo>
                  <a:lnTo>
                    <a:pt x="1992" y="13776"/>
                  </a:lnTo>
                  <a:lnTo>
                    <a:pt x="2324" y="13333"/>
                  </a:lnTo>
                  <a:lnTo>
                    <a:pt x="12946" y="2766"/>
                  </a:lnTo>
                  <a:lnTo>
                    <a:pt x="13223" y="2490"/>
                  </a:lnTo>
                  <a:lnTo>
                    <a:pt x="13555" y="2268"/>
                  </a:lnTo>
                  <a:lnTo>
                    <a:pt x="13887" y="2047"/>
                  </a:lnTo>
                  <a:lnTo>
                    <a:pt x="14274" y="1881"/>
                  </a:lnTo>
                  <a:lnTo>
                    <a:pt x="14661" y="1715"/>
                  </a:lnTo>
                  <a:lnTo>
                    <a:pt x="15048" y="1660"/>
                  </a:lnTo>
                  <a:lnTo>
                    <a:pt x="15436" y="1604"/>
                  </a:lnTo>
                  <a:lnTo>
                    <a:pt x="15823" y="1549"/>
                  </a:lnTo>
                  <a:lnTo>
                    <a:pt x="16210" y="1604"/>
                  </a:lnTo>
                  <a:lnTo>
                    <a:pt x="16653" y="1660"/>
                  </a:lnTo>
                  <a:lnTo>
                    <a:pt x="17040" y="1715"/>
                  </a:lnTo>
                  <a:lnTo>
                    <a:pt x="17372" y="1881"/>
                  </a:lnTo>
                  <a:lnTo>
                    <a:pt x="17759" y="2047"/>
                  </a:lnTo>
                  <a:lnTo>
                    <a:pt x="18091" y="2268"/>
                  </a:lnTo>
                  <a:lnTo>
                    <a:pt x="18423" y="2490"/>
                  </a:lnTo>
                  <a:lnTo>
                    <a:pt x="18700" y="2766"/>
                  </a:lnTo>
                  <a:lnTo>
                    <a:pt x="18976" y="3043"/>
                  </a:lnTo>
                  <a:lnTo>
                    <a:pt x="19253" y="3375"/>
                  </a:lnTo>
                  <a:lnTo>
                    <a:pt x="19419" y="3707"/>
                  </a:lnTo>
                  <a:lnTo>
                    <a:pt x="19585" y="4094"/>
                  </a:lnTo>
                  <a:lnTo>
                    <a:pt x="19751" y="4481"/>
                  </a:lnTo>
                  <a:lnTo>
                    <a:pt x="19862" y="4869"/>
                  </a:lnTo>
                  <a:lnTo>
                    <a:pt x="19917" y="5256"/>
                  </a:lnTo>
                  <a:lnTo>
                    <a:pt x="19917" y="5643"/>
                  </a:lnTo>
                  <a:lnTo>
                    <a:pt x="19917" y="6030"/>
                  </a:lnTo>
                  <a:lnTo>
                    <a:pt x="19862" y="6473"/>
                  </a:lnTo>
                  <a:lnTo>
                    <a:pt x="19751" y="6860"/>
                  </a:lnTo>
                  <a:lnTo>
                    <a:pt x="19585" y="7192"/>
                  </a:lnTo>
                  <a:lnTo>
                    <a:pt x="19419" y="7579"/>
                  </a:lnTo>
                  <a:lnTo>
                    <a:pt x="19253" y="7911"/>
                  </a:lnTo>
                  <a:lnTo>
                    <a:pt x="18976" y="8243"/>
                  </a:lnTo>
                  <a:lnTo>
                    <a:pt x="18700" y="8520"/>
                  </a:lnTo>
                  <a:lnTo>
                    <a:pt x="11231" y="16044"/>
                  </a:lnTo>
                  <a:lnTo>
                    <a:pt x="11065" y="16265"/>
                  </a:lnTo>
                  <a:lnTo>
                    <a:pt x="11010" y="16597"/>
                  </a:lnTo>
                  <a:lnTo>
                    <a:pt x="11065" y="16874"/>
                  </a:lnTo>
                  <a:lnTo>
                    <a:pt x="11231" y="17150"/>
                  </a:lnTo>
                  <a:lnTo>
                    <a:pt x="11452" y="17316"/>
                  </a:lnTo>
                  <a:lnTo>
                    <a:pt x="11784" y="17372"/>
                  </a:lnTo>
                  <a:lnTo>
                    <a:pt x="12061" y="17316"/>
                  </a:lnTo>
                  <a:lnTo>
                    <a:pt x="12282" y="17150"/>
                  </a:lnTo>
                  <a:lnTo>
                    <a:pt x="19806" y="9626"/>
                  </a:lnTo>
                  <a:lnTo>
                    <a:pt x="20194" y="9184"/>
                  </a:lnTo>
                  <a:lnTo>
                    <a:pt x="20526" y="8741"/>
                  </a:lnTo>
                  <a:lnTo>
                    <a:pt x="20802" y="8299"/>
                  </a:lnTo>
                  <a:lnTo>
                    <a:pt x="21023" y="7801"/>
                  </a:lnTo>
                  <a:lnTo>
                    <a:pt x="21189" y="7303"/>
                  </a:lnTo>
                  <a:lnTo>
                    <a:pt x="21355" y="6750"/>
                  </a:lnTo>
                  <a:lnTo>
                    <a:pt x="21411" y="6196"/>
                  </a:lnTo>
                  <a:lnTo>
                    <a:pt x="21466" y="5643"/>
                  </a:lnTo>
                  <a:lnTo>
                    <a:pt x="21411" y="5090"/>
                  </a:lnTo>
                  <a:lnTo>
                    <a:pt x="21355" y="4537"/>
                  </a:lnTo>
                  <a:lnTo>
                    <a:pt x="21189" y="3983"/>
                  </a:lnTo>
                  <a:lnTo>
                    <a:pt x="21023" y="3485"/>
                  </a:lnTo>
                  <a:lnTo>
                    <a:pt x="20802" y="2988"/>
                  </a:lnTo>
                  <a:lnTo>
                    <a:pt x="20526" y="2545"/>
                  </a:lnTo>
                  <a:lnTo>
                    <a:pt x="20194" y="2102"/>
                  </a:lnTo>
                  <a:lnTo>
                    <a:pt x="19806" y="1660"/>
                  </a:lnTo>
                  <a:lnTo>
                    <a:pt x="19419" y="1272"/>
                  </a:lnTo>
                  <a:lnTo>
                    <a:pt x="18976" y="941"/>
                  </a:lnTo>
                  <a:lnTo>
                    <a:pt x="18479" y="664"/>
                  </a:lnTo>
                  <a:lnTo>
                    <a:pt x="17981" y="443"/>
                  </a:lnTo>
                  <a:lnTo>
                    <a:pt x="17483" y="277"/>
                  </a:lnTo>
                  <a:lnTo>
                    <a:pt x="16929" y="111"/>
                  </a:lnTo>
                  <a:lnTo>
                    <a:pt x="16376" y="55"/>
                  </a:lnTo>
                  <a:lnTo>
                    <a:pt x="15823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1"/>
            <p:cNvSpPr/>
            <p:nvPr/>
          </p:nvSpPr>
          <p:spPr>
            <a:xfrm rot="2331123">
              <a:off x="8385919" y="1374021"/>
              <a:ext cx="264644" cy="215224"/>
            </a:xfrm>
            <a:custGeom>
              <a:avLst/>
              <a:gdLst/>
              <a:ahLst/>
              <a:cxnLst/>
              <a:rect l="l" t="t" r="r" b="b"/>
              <a:pathLst>
                <a:path w="22518" h="18313" extrusionOk="0">
                  <a:moveTo>
                    <a:pt x="3873" y="1549"/>
                  </a:moveTo>
                  <a:lnTo>
                    <a:pt x="4371" y="1605"/>
                  </a:lnTo>
                  <a:lnTo>
                    <a:pt x="4758" y="1715"/>
                  </a:lnTo>
                  <a:lnTo>
                    <a:pt x="5145" y="1936"/>
                  </a:lnTo>
                  <a:lnTo>
                    <a:pt x="5533" y="2213"/>
                  </a:lnTo>
                  <a:lnTo>
                    <a:pt x="5809" y="2545"/>
                  </a:lnTo>
                  <a:lnTo>
                    <a:pt x="6031" y="2932"/>
                  </a:lnTo>
                  <a:lnTo>
                    <a:pt x="6141" y="3375"/>
                  </a:lnTo>
                  <a:lnTo>
                    <a:pt x="6197" y="3873"/>
                  </a:lnTo>
                  <a:lnTo>
                    <a:pt x="6141" y="4315"/>
                  </a:lnTo>
                  <a:lnTo>
                    <a:pt x="6031" y="4758"/>
                  </a:lnTo>
                  <a:lnTo>
                    <a:pt x="5809" y="5145"/>
                  </a:lnTo>
                  <a:lnTo>
                    <a:pt x="5533" y="5477"/>
                  </a:lnTo>
                  <a:lnTo>
                    <a:pt x="5145" y="5754"/>
                  </a:lnTo>
                  <a:lnTo>
                    <a:pt x="4758" y="5975"/>
                  </a:lnTo>
                  <a:lnTo>
                    <a:pt x="4371" y="6141"/>
                  </a:lnTo>
                  <a:lnTo>
                    <a:pt x="3430" y="6141"/>
                  </a:lnTo>
                  <a:lnTo>
                    <a:pt x="2988" y="5975"/>
                  </a:lnTo>
                  <a:lnTo>
                    <a:pt x="2601" y="5754"/>
                  </a:lnTo>
                  <a:lnTo>
                    <a:pt x="2213" y="5477"/>
                  </a:lnTo>
                  <a:lnTo>
                    <a:pt x="1937" y="5145"/>
                  </a:lnTo>
                  <a:lnTo>
                    <a:pt x="1715" y="4758"/>
                  </a:lnTo>
                  <a:lnTo>
                    <a:pt x="1605" y="4315"/>
                  </a:lnTo>
                  <a:lnTo>
                    <a:pt x="1549" y="3873"/>
                  </a:lnTo>
                  <a:lnTo>
                    <a:pt x="1605" y="3375"/>
                  </a:lnTo>
                  <a:lnTo>
                    <a:pt x="1715" y="2932"/>
                  </a:lnTo>
                  <a:lnTo>
                    <a:pt x="1937" y="2545"/>
                  </a:lnTo>
                  <a:lnTo>
                    <a:pt x="2213" y="2213"/>
                  </a:lnTo>
                  <a:lnTo>
                    <a:pt x="2601" y="1936"/>
                  </a:lnTo>
                  <a:lnTo>
                    <a:pt x="2988" y="1715"/>
                  </a:lnTo>
                  <a:lnTo>
                    <a:pt x="3430" y="1605"/>
                  </a:lnTo>
                  <a:lnTo>
                    <a:pt x="3873" y="1549"/>
                  </a:lnTo>
                  <a:close/>
                  <a:moveTo>
                    <a:pt x="19806" y="3651"/>
                  </a:moveTo>
                  <a:lnTo>
                    <a:pt x="20249" y="3762"/>
                  </a:lnTo>
                  <a:lnTo>
                    <a:pt x="12725" y="8243"/>
                  </a:lnTo>
                  <a:lnTo>
                    <a:pt x="11895" y="7745"/>
                  </a:lnTo>
                  <a:lnTo>
                    <a:pt x="18700" y="3762"/>
                  </a:lnTo>
                  <a:lnTo>
                    <a:pt x="18977" y="3651"/>
                  </a:lnTo>
                  <a:close/>
                  <a:moveTo>
                    <a:pt x="10401" y="8631"/>
                  </a:moveTo>
                  <a:lnTo>
                    <a:pt x="10457" y="8686"/>
                  </a:lnTo>
                  <a:lnTo>
                    <a:pt x="12227" y="9737"/>
                  </a:lnTo>
                  <a:lnTo>
                    <a:pt x="12282" y="9792"/>
                  </a:lnTo>
                  <a:lnTo>
                    <a:pt x="20249" y="14550"/>
                  </a:lnTo>
                  <a:lnTo>
                    <a:pt x="20028" y="14606"/>
                  </a:lnTo>
                  <a:lnTo>
                    <a:pt x="19585" y="14661"/>
                  </a:lnTo>
                  <a:lnTo>
                    <a:pt x="19198" y="14661"/>
                  </a:lnTo>
                  <a:lnTo>
                    <a:pt x="18921" y="14606"/>
                  </a:lnTo>
                  <a:lnTo>
                    <a:pt x="18700" y="14495"/>
                  </a:lnTo>
                  <a:lnTo>
                    <a:pt x="9571" y="9129"/>
                  </a:lnTo>
                  <a:lnTo>
                    <a:pt x="10401" y="8631"/>
                  </a:lnTo>
                  <a:close/>
                  <a:moveTo>
                    <a:pt x="3873" y="12116"/>
                  </a:moveTo>
                  <a:lnTo>
                    <a:pt x="4371" y="12171"/>
                  </a:lnTo>
                  <a:lnTo>
                    <a:pt x="4758" y="12282"/>
                  </a:lnTo>
                  <a:lnTo>
                    <a:pt x="5145" y="12503"/>
                  </a:lnTo>
                  <a:lnTo>
                    <a:pt x="5533" y="12780"/>
                  </a:lnTo>
                  <a:lnTo>
                    <a:pt x="5809" y="13167"/>
                  </a:lnTo>
                  <a:lnTo>
                    <a:pt x="6031" y="13554"/>
                  </a:lnTo>
                  <a:lnTo>
                    <a:pt x="6141" y="13997"/>
                  </a:lnTo>
                  <a:lnTo>
                    <a:pt x="6197" y="14440"/>
                  </a:lnTo>
                  <a:lnTo>
                    <a:pt x="6141" y="14882"/>
                  </a:lnTo>
                  <a:lnTo>
                    <a:pt x="6031" y="15325"/>
                  </a:lnTo>
                  <a:lnTo>
                    <a:pt x="5809" y="15712"/>
                  </a:lnTo>
                  <a:lnTo>
                    <a:pt x="5533" y="16099"/>
                  </a:lnTo>
                  <a:lnTo>
                    <a:pt x="5145" y="16376"/>
                  </a:lnTo>
                  <a:lnTo>
                    <a:pt x="4758" y="16597"/>
                  </a:lnTo>
                  <a:lnTo>
                    <a:pt x="4371" y="16708"/>
                  </a:lnTo>
                  <a:lnTo>
                    <a:pt x="3873" y="16763"/>
                  </a:lnTo>
                  <a:lnTo>
                    <a:pt x="3430" y="16708"/>
                  </a:lnTo>
                  <a:lnTo>
                    <a:pt x="2988" y="16597"/>
                  </a:lnTo>
                  <a:lnTo>
                    <a:pt x="2601" y="16376"/>
                  </a:lnTo>
                  <a:lnTo>
                    <a:pt x="2213" y="16099"/>
                  </a:lnTo>
                  <a:lnTo>
                    <a:pt x="1937" y="15712"/>
                  </a:lnTo>
                  <a:lnTo>
                    <a:pt x="1715" y="15325"/>
                  </a:lnTo>
                  <a:lnTo>
                    <a:pt x="1605" y="14882"/>
                  </a:lnTo>
                  <a:lnTo>
                    <a:pt x="1549" y="14440"/>
                  </a:lnTo>
                  <a:lnTo>
                    <a:pt x="1605" y="13997"/>
                  </a:lnTo>
                  <a:lnTo>
                    <a:pt x="1715" y="13554"/>
                  </a:lnTo>
                  <a:lnTo>
                    <a:pt x="1937" y="13167"/>
                  </a:lnTo>
                  <a:lnTo>
                    <a:pt x="2213" y="12780"/>
                  </a:lnTo>
                  <a:lnTo>
                    <a:pt x="2601" y="12503"/>
                  </a:lnTo>
                  <a:lnTo>
                    <a:pt x="2988" y="12282"/>
                  </a:lnTo>
                  <a:lnTo>
                    <a:pt x="3430" y="12171"/>
                  </a:lnTo>
                  <a:lnTo>
                    <a:pt x="3873" y="12116"/>
                  </a:lnTo>
                  <a:close/>
                  <a:moveTo>
                    <a:pt x="3486" y="0"/>
                  </a:moveTo>
                  <a:lnTo>
                    <a:pt x="3098" y="55"/>
                  </a:lnTo>
                  <a:lnTo>
                    <a:pt x="2711" y="166"/>
                  </a:lnTo>
                  <a:lnTo>
                    <a:pt x="2379" y="277"/>
                  </a:lnTo>
                  <a:lnTo>
                    <a:pt x="2047" y="443"/>
                  </a:lnTo>
                  <a:lnTo>
                    <a:pt x="1715" y="664"/>
                  </a:lnTo>
                  <a:lnTo>
                    <a:pt x="1439" y="885"/>
                  </a:lnTo>
                  <a:lnTo>
                    <a:pt x="1162" y="1107"/>
                  </a:lnTo>
                  <a:lnTo>
                    <a:pt x="886" y="1383"/>
                  </a:lnTo>
                  <a:lnTo>
                    <a:pt x="664" y="1715"/>
                  </a:lnTo>
                  <a:lnTo>
                    <a:pt x="498" y="1992"/>
                  </a:lnTo>
                  <a:lnTo>
                    <a:pt x="332" y="2324"/>
                  </a:lnTo>
                  <a:lnTo>
                    <a:pt x="166" y="2711"/>
                  </a:lnTo>
                  <a:lnTo>
                    <a:pt x="111" y="3098"/>
                  </a:lnTo>
                  <a:lnTo>
                    <a:pt x="56" y="3430"/>
                  </a:lnTo>
                  <a:lnTo>
                    <a:pt x="0" y="3873"/>
                  </a:lnTo>
                  <a:lnTo>
                    <a:pt x="56" y="4260"/>
                  </a:lnTo>
                  <a:lnTo>
                    <a:pt x="111" y="4647"/>
                  </a:lnTo>
                  <a:lnTo>
                    <a:pt x="166" y="4979"/>
                  </a:lnTo>
                  <a:lnTo>
                    <a:pt x="332" y="5367"/>
                  </a:lnTo>
                  <a:lnTo>
                    <a:pt x="498" y="5698"/>
                  </a:lnTo>
                  <a:lnTo>
                    <a:pt x="664" y="6030"/>
                  </a:lnTo>
                  <a:lnTo>
                    <a:pt x="886" y="6307"/>
                  </a:lnTo>
                  <a:lnTo>
                    <a:pt x="1162" y="6584"/>
                  </a:lnTo>
                  <a:lnTo>
                    <a:pt x="1439" y="6805"/>
                  </a:lnTo>
                  <a:lnTo>
                    <a:pt x="1715" y="7026"/>
                  </a:lnTo>
                  <a:lnTo>
                    <a:pt x="2047" y="7248"/>
                  </a:lnTo>
                  <a:lnTo>
                    <a:pt x="2379" y="7414"/>
                  </a:lnTo>
                  <a:lnTo>
                    <a:pt x="2711" y="7524"/>
                  </a:lnTo>
                  <a:lnTo>
                    <a:pt x="3098" y="7635"/>
                  </a:lnTo>
                  <a:lnTo>
                    <a:pt x="3486" y="7690"/>
                  </a:lnTo>
                  <a:lnTo>
                    <a:pt x="4094" y="7690"/>
                  </a:lnTo>
                  <a:lnTo>
                    <a:pt x="6529" y="9129"/>
                  </a:lnTo>
                  <a:lnTo>
                    <a:pt x="4039" y="10622"/>
                  </a:lnTo>
                  <a:lnTo>
                    <a:pt x="3873" y="10567"/>
                  </a:lnTo>
                  <a:lnTo>
                    <a:pt x="3486" y="10622"/>
                  </a:lnTo>
                  <a:lnTo>
                    <a:pt x="3098" y="10678"/>
                  </a:lnTo>
                  <a:lnTo>
                    <a:pt x="2711" y="10733"/>
                  </a:lnTo>
                  <a:lnTo>
                    <a:pt x="2379" y="10899"/>
                  </a:lnTo>
                  <a:lnTo>
                    <a:pt x="2047" y="11065"/>
                  </a:lnTo>
                  <a:lnTo>
                    <a:pt x="1715" y="11231"/>
                  </a:lnTo>
                  <a:lnTo>
                    <a:pt x="1439" y="11452"/>
                  </a:lnTo>
                  <a:lnTo>
                    <a:pt x="1162" y="11729"/>
                  </a:lnTo>
                  <a:lnTo>
                    <a:pt x="886" y="12005"/>
                  </a:lnTo>
                  <a:lnTo>
                    <a:pt x="664" y="12282"/>
                  </a:lnTo>
                  <a:lnTo>
                    <a:pt x="498" y="12614"/>
                  </a:lnTo>
                  <a:lnTo>
                    <a:pt x="332" y="12946"/>
                  </a:lnTo>
                  <a:lnTo>
                    <a:pt x="166" y="13278"/>
                  </a:lnTo>
                  <a:lnTo>
                    <a:pt x="111" y="13665"/>
                  </a:lnTo>
                  <a:lnTo>
                    <a:pt x="56" y="14052"/>
                  </a:lnTo>
                  <a:lnTo>
                    <a:pt x="0" y="14440"/>
                  </a:lnTo>
                  <a:lnTo>
                    <a:pt x="56" y="14827"/>
                  </a:lnTo>
                  <a:lnTo>
                    <a:pt x="111" y="15214"/>
                  </a:lnTo>
                  <a:lnTo>
                    <a:pt x="166" y="15601"/>
                  </a:lnTo>
                  <a:lnTo>
                    <a:pt x="332" y="15933"/>
                  </a:lnTo>
                  <a:lnTo>
                    <a:pt x="498" y="16265"/>
                  </a:lnTo>
                  <a:lnTo>
                    <a:pt x="664" y="16597"/>
                  </a:lnTo>
                  <a:lnTo>
                    <a:pt x="886" y="16874"/>
                  </a:lnTo>
                  <a:lnTo>
                    <a:pt x="1162" y="17151"/>
                  </a:lnTo>
                  <a:lnTo>
                    <a:pt x="1439" y="17427"/>
                  </a:lnTo>
                  <a:lnTo>
                    <a:pt x="1715" y="17648"/>
                  </a:lnTo>
                  <a:lnTo>
                    <a:pt x="2047" y="17814"/>
                  </a:lnTo>
                  <a:lnTo>
                    <a:pt x="2379" y="17980"/>
                  </a:lnTo>
                  <a:lnTo>
                    <a:pt x="2711" y="18146"/>
                  </a:lnTo>
                  <a:lnTo>
                    <a:pt x="3098" y="18202"/>
                  </a:lnTo>
                  <a:lnTo>
                    <a:pt x="3486" y="18257"/>
                  </a:lnTo>
                  <a:lnTo>
                    <a:pt x="3873" y="18312"/>
                  </a:lnTo>
                  <a:lnTo>
                    <a:pt x="4260" y="18257"/>
                  </a:lnTo>
                  <a:lnTo>
                    <a:pt x="4648" y="18202"/>
                  </a:lnTo>
                  <a:lnTo>
                    <a:pt x="5035" y="18146"/>
                  </a:lnTo>
                  <a:lnTo>
                    <a:pt x="5367" y="17980"/>
                  </a:lnTo>
                  <a:lnTo>
                    <a:pt x="5699" y="17814"/>
                  </a:lnTo>
                  <a:lnTo>
                    <a:pt x="6031" y="17648"/>
                  </a:lnTo>
                  <a:lnTo>
                    <a:pt x="6307" y="17427"/>
                  </a:lnTo>
                  <a:lnTo>
                    <a:pt x="6584" y="17151"/>
                  </a:lnTo>
                  <a:lnTo>
                    <a:pt x="6861" y="16874"/>
                  </a:lnTo>
                  <a:lnTo>
                    <a:pt x="7082" y="16597"/>
                  </a:lnTo>
                  <a:lnTo>
                    <a:pt x="7248" y="16265"/>
                  </a:lnTo>
                  <a:lnTo>
                    <a:pt x="7414" y="15933"/>
                  </a:lnTo>
                  <a:lnTo>
                    <a:pt x="7580" y="15601"/>
                  </a:lnTo>
                  <a:lnTo>
                    <a:pt x="7635" y="15214"/>
                  </a:lnTo>
                  <a:lnTo>
                    <a:pt x="7746" y="14827"/>
                  </a:lnTo>
                  <a:lnTo>
                    <a:pt x="7746" y="14440"/>
                  </a:lnTo>
                  <a:lnTo>
                    <a:pt x="7690" y="13942"/>
                  </a:lnTo>
                  <a:lnTo>
                    <a:pt x="7635" y="13499"/>
                  </a:lnTo>
                  <a:lnTo>
                    <a:pt x="7469" y="13001"/>
                  </a:lnTo>
                  <a:lnTo>
                    <a:pt x="7248" y="12614"/>
                  </a:lnTo>
                  <a:lnTo>
                    <a:pt x="7027" y="12227"/>
                  </a:lnTo>
                  <a:lnTo>
                    <a:pt x="6750" y="11839"/>
                  </a:lnTo>
                  <a:lnTo>
                    <a:pt x="6418" y="11507"/>
                  </a:lnTo>
                  <a:lnTo>
                    <a:pt x="6031" y="11231"/>
                  </a:lnTo>
                  <a:lnTo>
                    <a:pt x="8078" y="10014"/>
                  </a:lnTo>
                  <a:lnTo>
                    <a:pt x="17925" y="15823"/>
                  </a:lnTo>
                  <a:lnTo>
                    <a:pt x="18202" y="15989"/>
                  </a:lnTo>
                  <a:lnTo>
                    <a:pt x="18589" y="16099"/>
                  </a:lnTo>
                  <a:lnTo>
                    <a:pt x="18977" y="16155"/>
                  </a:lnTo>
                  <a:lnTo>
                    <a:pt x="19419" y="16210"/>
                  </a:lnTo>
                  <a:lnTo>
                    <a:pt x="19862" y="16155"/>
                  </a:lnTo>
                  <a:lnTo>
                    <a:pt x="20304" y="16099"/>
                  </a:lnTo>
                  <a:lnTo>
                    <a:pt x="20747" y="15989"/>
                  </a:lnTo>
                  <a:lnTo>
                    <a:pt x="21356" y="15767"/>
                  </a:lnTo>
                  <a:lnTo>
                    <a:pt x="21632" y="15657"/>
                  </a:lnTo>
                  <a:lnTo>
                    <a:pt x="21964" y="15435"/>
                  </a:lnTo>
                  <a:lnTo>
                    <a:pt x="22185" y="15214"/>
                  </a:lnTo>
                  <a:lnTo>
                    <a:pt x="22407" y="14882"/>
                  </a:lnTo>
                  <a:lnTo>
                    <a:pt x="22517" y="14606"/>
                  </a:lnTo>
                  <a:lnTo>
                    <a:pt x="22517" y="14329"/>
                  </a:lnTo>
                  <a:lnTo>
                    <a:pt x="22351" y="14052"/>
                  </a:lnTo>
                  <a:lnTo>
                    <a:pt x="22130" y="13831"/>
                  </a:lnTo>
                  <a:lnTo>
                    <a:pt x="14219" y="9129"/>
                  </a:lnTo>
                  <a:lnTo>
                    <a:pt x="22130" y="4426"/>
                  </a:lnTo>
                  <a:lnTo>
                    <a:pt x="22351" y="4205"/>
                  </a:lnTo>
                  <a:lnTo>
                    <a:pt x="22517" y="3983"/>
                  </a:lnTo>
                  <a:lnTo>
                    <a:pt x="22517" y="3651"/>
                  </a:lnTo>
                  <a:lnTo>
                    <a:pt x="22407" y="3375"/>
                  </a:lnTo>
                  <a:lnTo>
                    <a:pt x="22241" y="3154"/>
                  </a:lnTo>
                  <a:lnTo>
                    <a:pt x="22075" y="2932"/>
                  </a:lnTo>
                  <a:lnTo>
                    <a:pt x="21798" y="2766"/>
                  </a:lnTo>
                  <a:lnTo>
                    <a:pt x="21577" y="2600"/>
                  </a:lnTo>
                  <a:lnTo>
                    <a:pt x="20968" y="2379"/>
                  </a:lnTo>
                  <a:lnTo>
                    <a:pt x="20304" y="2213"/>
                  </a:lnTo>
                  <a:lnTo>
                    <a:pt x="19640" y="2102"/>
                  </a:lnTo>
                  <a:lnTo>
                    <a:pt x="18977" y="2102"/>
                  </a:lnTo>
                  <a:lnTo>
                    <a:pt x="18423" y="2213"/>
                  </a:lnTo>
                  <a:lnTo>
                    <a:pt x="18147" y="2324"/>
                  </a:lnTo>
                  <a:lnTo>
                    <a:pt x="17925" y="2434"/>
                  </a:lnTo>
                  <a:lnTo>
                    <a:pt x="8078" y="8243"/>
                  </a:lnTo>
                  <a:lnTo>
                    <a:pt x="6031" y="7026"/>
                  </a:lnTo>
                  <a:lnTo>
                    <a:pt x="6418" y="6750"/>
                  </a:lnTo>
                  <a:lnTo>
                    <a:pt x="6750" y="6418"/>
                  </a:lnTo>
                  <a:lnTo>
                    <a:pt x="7027" y="6086"/>
                  </a:lnTo>
                  <a:lnTo>
                    <a:pt x="7248" y="5698"/>
                  </a:lnTo>
                  <a:lnTo>
                    <a:pt x="7469" y="5256"/>
                  </a:lnTo>
                  <a:lnTo>
                    <a:pt x="7635" y="4813"/>
                  </a:lnTo>
                  <a:lnTo>
                    <a:pt x="7690" y="4315"/>
                  </a:lnTo>
                  <a:lnTo>
                    <a:pt x="7746" y="3873"/>
                  </a:lnTo>
                  <a:lnTo>
                    <a:pt x="7746" y="3430"/>
                  </a:lnTo>
                  <a:lnTo>
                    <a:pt x="7635" y="3098"/>
                  </a:lnTo>
                  <a:lnTo>
                    <a:pt x="7580" y="2711"/>
                  </a:lnTo>
                  <a:lnTo>
                    <a:pt x="7414" y="2324"/>
                  </a:lnTo>
                  <a:lnTo>
                    <a:pt x="7248" y="1992"/>
                  </a:lnTo>
                  <a:lnTo>
                    <a:pt x="7082" y="1715"/>
                  </a:lnTo>
                  <a:lnTo>
                    <a:pt x="6861" y="1383"/>
                  </a:lnTo>
                  <a:lnTo>
                    <a:pt x="6584" y="1107"/>
                  </a:lnTo>
                  <a:lnTo>
                    <a:pt x="6307" y="885"/>
                  </a:lnTo>
                  <a:lnTo>
                    <a:pt x="6031" y="664"/>
                  </a:lnTo>
                  <a:lnTo>
                    <a:pt x="5699" y="443"/>
                  </a:lnTo>
                  <a:lnTo>
                    <a:pt x="5367" y="277"/>
                  </a:lnTo>
                  <a:lnTo>
                    <a:pt x="5035" y="166"/>
                  </a:lnTo>
                  <a:lnTo>
                    <a:pt x="4648" y="55"/>
                  </a:lnTo>
                  <a:lnTo>
                    <a:pt x="4260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1"/>
            <p:cNvSpPr/>
            <p:nvPr/>
          </p:nvSpPr>
          <p:spPr>
            <a:xfrm>
              <a:off x="7630487" y="180096"/>
              <a:ext cx="256839" cy="173620"/>
            </a:xfrm>
            <a:custGeom>
              <a:avLst/>
              <a:gdLst/>
              <a:ahLst/>
              <a:cxnLst/>
              <a:rect l="l" t="t" r="r" b="b"/>
              <a:pathLst>
                <a:path w="21854" h="14773" extrusionOk="0">
                  <a:moveTo>
                    <a:pt x="19751" y="1495"/>
                  </a:moveTo>
                  <a:lnTo>
                    <a:pt x="19973" y="1605"/>
                  </a:lnTo>
                  <a:lnTo>
                    <a:pt x="10899" y="8189"/>
                  </a:lnTo>
                  <a:lnTo>
                    <a:pt x="1826" y="1605"/>
                  </a:lnTo>
                  <a:lnTo>
                    <a:pt x="2103" y="1495"/>
                  </a:lnTo>
                  <a:close/>
                  <a:moveTo>
                    <a:pt x="20305" y="3265"/>
                  </a:moveTo>
                  <a:lnTo>
                    <a:pt x="20305" y="12670"/>
                  </a:lnTo>
                  <a:lnTo>
                    <a:pt x="20249" y="12891"/>
                  </a:lnTo>
                  <a:lnTo>
                    <a:pt x="20139" y="13057"/>
                  </a:lnTo>
                  <a:lnTo>
                    <a:pt x="19973" y="13168"/>
                  </a:lnTo>
                  <a:lnTo>
                    <a:pt x="19751" y="13223"/>
                  </a:lnTo>
                  <a:lnTo>
                    <a:pt x="2103" y="13223"/>
                  </a:lnTo>
                  <a:lnTo>
                    <a:pt x="1882" y="13168"/>
                  </a:lnTo>
                  <a:lnTo>
                    <a:pt x="1716" y="13057"/>
                  </a:lnTo>
                  <a:lnTo>
                    <a:pt x="1605" y="12891"/>
                  </a:lnTo>
                  <a:lnTo>
                    <a:pt x="1550" y="12670"/>
                  </a:lnTo>
                  <a:lnTo>
                    <a:pt x="1550" y="3265"/>
                  </a:lnTo>
                  <a:lnTo>
                    <a:pt x="10457" y="9738"/>
                  </a:lnTo>
                  <a:lnTo>
                    <a:pt x="10678" y="9849"/>
                  </a:lnTo>
                  <a:lnTo>
                    <a:pt x="10899" y="9904"/>
                  </a:lnTo>
                  <a:lnTo>
                    <a:pt x="11176" y="9849"/>
                  </a:lnTo>
                  <a:lnTo>
                    <a:pt x="11397" y="9738"/>
                  </a:lnTo>
                  <a:lnTo>
                    <a:pt x="20305" y="3265"/>
                  </a:lnTo>
                  <a:close/>
                  <a:moveTo>
                    <a:pt x="1660" y="1"/>
                  </a:moveTo>
                  <a:lnTo>
                    <a:pt x="1273" y="167"/>
                  </a:lnTo>
                  <a:lnTo>
                    <a:pt x="941" y="333"/>
                  </a:lnTo>
                  <a:lnTo>
                    <a:pt x="609" y="609"/>
                  </a:lnTo>
                  <a:lnTo>
                    <a:pt x="332" y="886"/>
                  </a:lnTo>
                  <a:lnTo>
                    <a:pt x="166" y="1273"/>
                  </a:lnTo>
                  <a:lnTo>
                    <a:pt x="56" y="1661"/>
                  </a:lnTo>
                  <a:lnTo>
                    <a:pt x="0" y="2048"/>
                  </a:lnTo>
                  <a:lnTo>
                    <a:pt x="0" y="12670"/>
                  </a:lnTo>
                  <a:lnTo>
                    <a:pt x="56" y="13113"/>
                  </a:lnTo>
                  <a:lnTo>
                    <a:pt x="166" y="13500"/>
                  </a:lnTo>
                  <a:lnTo>
                    <a:pt x="332" y="13832"/>
                  </a:lnTo>
                  <a:lnTo>
                    <a:pt x="609" y="14164"/>
                  </a:lnTo>
                  <a:lnTo>
                    <a:pt x="941" y="14385"/>
                  </a:lnTo>
                  <a:lnTo>
                    <a:pt x="1273" y="14606"/>
                  </a:lnTo>
                  <a:lnTo>
                    <a:pt x="1660" y="14717"/>
                  </a:lnTo>
                  <a:lnTo>
                    <a:pt x="2103" y="14772"/>
                  </a:lnTo>
                  <a:lnTo>
                    <a:pt x="19751" y="14772"/>
                  </a:lnTo>
                  <a:lnTo>
                    <a:pt x="20194" y="14717"/>
                  </a:lnTo>
                  <a:lnTo>
                    <a:pt x="20581" y="14606"/>
                  </a:lnTo>
                  <a:lnTo>
                    <a:pt x="20913" y="14385"/>
                  </a:lnTo>
                  <a:lnTo>
                    <a:pt x="21245" y="14164"/>
                  </a:lnTo>
                  <a:lnTo>
                    <a:pt x="21466" y="13832"/>
                  </a:lnTo>
                  <a:lnTo>
                    <a:pt x="21688" y="13500"/>
                  </a:lnTo>
                  <a:lnTo>
                    <a:pt x="21798" y="13113"/>
                  </a:lnTo>
                  <a:lnTo>
                    <a:pt x="21854" y="12670"/>
                  </a:lnTo>
                  <a:lnTo>
                    <a:pt x="21854" y="2048"/>
                  </a:lnTo>
                  <a:lnTo>
                    <a:pt x="21798" y="1661"/>
                  </a:lnTo>
                  <a:lnTo>
                    <a:pt x="21688" y="1273"/>
                  </a:lnTo>
                  <a:lnTo>
                    <a:pt x="21466" y="886"/>
                  </a:lnTo>
                  <a:lnTo>
                    <a:pt x="21245" y="609"/>
                  </a:lnTo>
                  <a:lnTo>
                    <a:pt x="20913" y="333"/>
                  </a:lnTo>
                  <a:lnTo>
                    <a:pt x="20581" y="167"/>
                  </a:lnTo>
                  <a:lnTo>
                    <a:pt x="20194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1"/>
            <p:cNvSpPr/>
            <p:nvPr/>
          </p:nvSpPr>
          <p:spPr>
            <a:xfrm rot="8100000">
              <a:off x="8968383" y="1844236"/>
              <a:ext cx="173602" cy="256819"/>
            </a:xfrm>
            <a:custGeom>
              <a:avLst/>
              <a:gdLst/>
              <a:ahLst/>
              <a:cxnLst/>
              <a:rect l="l" t="t" r="r" b="b"/>
              <a:pathLst>
                <a:path w="14772" h="21853" extrusionOk="0">
                  <a:moveTo>
                    <a:pt x="7192" y="4315"/>
                  </a:moveTo>
                  <a:lnTo>
                    <a:pt x="7026" y="4371"/>
                  </a:lnTo>
                  <a:lnTo>
                    <a:pt x="6750" y="4537"/>
                  </a:lnTo>
                  <a:lnTo>
                    <a:pt x="6584" y="4813"/>
                  </a:lnTo>
                  <a:lnTo>
                    <a:pt x="6528" y="4979"/>
                  </a:lnTo>
                  <a:lnTo>
                    <a:pt x="6473" y="5145"/>
                  </a:lnTo>
                  <a:lnTo>
                    <a:pt x="6473" y="6916"/>
                  </a:lnTo>
                  <a:lnTo>
                    <a:pt x="6528" y="7137"/>
                  </a:lnTo>
                  <a:lnTo>
                    <a:pt x="6584" y="7303"/>
                  </a:lnTo>
                  <a:lnTo>
                    <a:pt x="6750" y="7579"/>
                  </a:lnTo>
                  <a:lnTo>
                    <a:pt x="7026" y="7745"/>
                  </a:lnTo>
                  <a:lnTo>
                    <a:pt x="7192" y="7801"/>
                  </a:lnTo>
                  <a:lnTo>
                    <a:pt x="7580" y="7801"/>
                  </a:lnTo>
                  <a:lnTo>
                    <a:pt x="7746" y="7745"/>
                  </a:lnTo>
                  <a:lnTo>
                    <a:pt x="8022" y="7579"/>
                  </a:lnTo>
                  <a:lnTo>
                    <a:pt x="8188" y="7303"/>
                  </a:lnTo>
                  <a:lnTo>
                    <a:pt x="8244" y="7137"/>
                  </a:lnTo>
                  <a:lnTo>
                    <a:pt x="8244" y="6916"/>
                  </a:lnTo>
                  <a:lnTo>
                    <a:pt x="8244" y="5145"/>
                  </a:lnTo>
                  <a:lnTo>
                    <a:pt x="8244" y="4979"/>
                  </a:lnTo>
                  <a:lnTo>
                    <a:pt x="8188" y="4813"/>
                  </a:lnTo>
                  <a:lnTo>
                    <a:pt x="8022" y="4537"/>
                  </a:lnTo>
                  <a:lnTo>
                    <a:pt x="7746" y="4371"/>
                  </a:lnTo>
                  <a:lnTo>
                    <a:pt x="7580" y="4315"/>
                  </a:lnTo>
                  <a:close/>
                  <a:moveTo>
                    <a:pt x="9184" y="1549"/>
                  </a:moveTo>
                  <a:lnTo>
                    <a:pt x="9627" y="1604"/>
                  </a:lnTo>
                  <a:lnTo>
                    <a:pt x="10069" y="1715"/>
                  </a:lnTo>
                  <a:lnTo>
                    <a:pt x="10457" y="1881"/>
                  </a:lnTo>
                  <a:lnTo>
                    <a:pt x="10844" y="2102"/>
                  </a:lnTo>
                  <a:lnTo>
                    <a:pt x="11231" y="2324"/>
                  </a:lnTo>
                  <a:lnTo>
                    <a:pt x="11563" y="2545"/>
                  </a:lnTo>
                  <a:lnTo>
                    <a:pt x="11895" y="2877"/>
                  </a:lnTo>
                  <a:lnTo>
                    <a:pt x="12172" y="3154"/>
                  </a:lnTo>
                  <a:lnTo>
                    <a:pt x="12448" y="3541"/>
                  </a:lnTo>
                  <a:lnTo>
                    <a:pt x="12669" y="3873"/>
                  </a:lnTo>
                  <a:lnTo>
                    <a:pt x="12891" y="4315"/>
                  </a:lnTo>
                  <a:lnTo>
                    <a:pt x="13001" y="4703"/>
                  </a:lnTo>
                  <a:lnTo>
                    <a:pt x="13112" y="5145"/>
                  </a:lnTo>
                  <a:lnTo>
                    <a:pt x="13223" y="5588"/>
                  </a:lnTo>
                  <a:lnTo>
                    <a:pt x="13223" y="6030"/>
                  </a:lnTo>
                  <a:lnTo>
                    <a:pt x="13223" y="15767"/>
                  </a:lnTo>
                  <a:lnTo>
                    <a:pt x="13223" y="16210"/>
                  </a:lnTo>
                  <a:lnTo>
                    <a:pt x="13112" y="16653"/>
                  </a:lnTo>
                  <a:lnTo>
                    <a:pt x="13001" y="17095"/>
                  </a:lnTo>
                  <a:lnTo>
                    <a:pt x="12891" y="17538"/>
                  </a:lnTo>
                  <a:lnTo>
                    <a:pt x="12669" y="17925"/>
                  </a:lnTo>
                  <a:lnTo>
                    <a:pt x="12448" y="18312"/>
                  </a:lnTo>
                  <a:lnTo>
                    <a:pt x="12172" y="18644"/>
                  </a:lnTo>
                  <a:lnTo>
                    <a:pt x="11895" y="18976"/>
                  </a:lnTo>
                  <a:lnTo>
                    <a:pt x="11563" y="19253"/>
                  </a:lnTo>
                  <a:lnTo>
                    <a:pt x="11231" y="19529"/>
                  </a:lnTo>
                  <a:lnTo>
                    <a:pt x="10844" y="19751"/>
                  </a:lnTo>
                  <a:lnTo>
                    <a:pt x="10457" y="19917"/>
                  </a:lnTo>
                  <a:lnTo>
                    <a:pt x="10069" y="20083"/>
                  </a:lnTo>
                  <a:lnTo>
                    <a:pt x="9627" y="20193"/>
                  </a:lnTo>
                  <a:lnTo>
                    <a:pt x="9184" y="20249"/>
                  </a:lnTo>
                  <a:lnTo>
                    <a:pt x="8686" y="20304"/>
                  </a:lnTo>
                  <a:lnTo>
                    <a:pt x="6031" y="20304"/>
                  </a:lnTo>
                  <a:lnTo>
                    <a:pt x="5588" y="20249"/>
                  </a:lnTo>
                  <a:lnTo>
                    <a:pt x="5145" y="20193"/>
                  </a:lnTo>
                  <a:lnTo>
                    <a:pt x="4703" y="20083"/>
                  </a:lnTo>
                  <a:lnTo>
                    <a:pt x="4316" y="19917"/>
                  </a:lnTo>
                  <a:lnTo>
                    <a:pt x="3873" y="19751"/>
                  </a:lnTo>
                  <a:lnTo>
                    <a:pt x="3541" y="19529"/>
                  </a:lnTo>
                  <a:lnTo>
                    <a:pt x="3154" y="19253"/>
                  </a:lnTo>
                  <a:lnTo>
                    <a:pt x="2877" y="18976"/>
                  </a:lnTo>
                  <a:lnTo>
                    <a:pt x="2545" y="18644"/>
                  </a:lnTo>
                  <a:lnTo>
                    <a:pt x="2324" y="18312"/>
                  </a:lnTo>
                  <a:lnTo>
                    <a:pt x="2103" y="17925"/>
                  </a:lnTo>
                  <a:lnTo>
                    <a:pt x="1881" y="17538"/>
                  </a:lnTo>
                  <a:lnTo>
                    <a:pt x="1715" y="17095"/>
                  </a:lnTo>
                  <a:lnTo>
                    <a:pt x="1605" y="16653"/>
                  </a:lnTo>
                  <a:lnTo>
                    <a:pt x="1549" y="16210"/>
                  </a:lnTo>
                  <a:lnTo>
                    <a:pt x="1549" y="15767"/>
                  </a:lnTo>
                  <a:lnTo>
                    <a:pt x="1549" y="6030"/>
                  </a:lnTo>
                  <a:lnTo>
                    <a:pt x="1549" y="5588"/>
                  </a:lnTo>
                  <a:lnTo>
                    <a:pt x="1605" y="5145"/>
                  </a:lnTo>
                  <a:lnTo>
                    <a:pt x="1715" y="4703"/>
                  </a:lnTo>
                  <a:lnTo>
                    <a:pt x="1881" y="4315"/>
                  </a:lnTo>
                  <a:lnTo>
                    <a:pt x="2103" y="3873"/>
                  </a:lnTo>
                  <a:lnTo>
                    <a:pt x="2324" y="3541"/>
                  </a:lnTo>
                  <a:lnTo>
                    <a:pt x="2545" y="3154"/>
                  </a:lnTo>
                  <a:lnTo>
                    <a:pt x="2877" y="2877"/>
                  </a:lnTo>
                  <a:lnTo>
                    <a:pt x="3154" y="2545"/>
                  </a:lnTo>
                  <a:lnTo>
                    <a:pt x="3541" y="2324"/>
                  </a:lnTo>
                  <a:lnTo>
                    <a:pt x="3873" y="2102"/>
                  </a:lnTo>
                  <a:lnTo>
                    <a:pt x="4316" y="1881"/>
                  </a:lnTo>
                  <a:lnTo>
                    <a:pt x="4703" y="1715"/>
                  </a:lnTo>
                  <a:lnTo>
                    <a:pt x="5145" y="1604"/>
                  </a:lnTo>
                  <a:lnTo>
                    <a:pt x="5588" y="1549"/>
                  </a:lnTo>
                  <a:close/>
                  <a:moveTo>
                    <a:pt x="5422" y="0"/>
                  </a:moveTo>
                  <a:lnTo>
                    <a:pt x="4813" y="111"/>
                  </a:lnTo>
                  <a:lnTo>
                    <a:pt x="4260" y="277"/>
                  </a:lnTo>
                  <a:lnTo>
                    <a:pt x="3707" y="443"/>
                  </a:lnTo>
                  <a:lnTo>
                    <a:pt x="3154" y="719"/>
                  </a:lnTo>
                  <a:lnTo>
                    <a:pt x="2656" y="1051"/>
                  </a:lnTo>
                  <a:lnTo>
                    <a:pt x="2213" y="1383"/>
                  </a:lnTo>
                  <a:lnTo>
                    <a:pt x="1771" y="1770"/>
                  </a:lnTo>
                  <a:lnTo>
                    <a:pt x="1383" y="2213"/>
                  </a:lnTo>
                  <a:lnTo>
                    <a:pt x="1051" y="2656"/>
                  </a:lnTo>
                  <a:lnTo>
                    <a:pt x="719" y="3154"/>
                  </a:lnTo>
                  <a:lnTo>
                    <a:pt x="443" y="3707"/>
                  </a:lnTo>
                  <a:lnTo>
                    <a:pt x="277" y="4260"/>
                  </a:lnTo>
                  <a:lnTo>
                    <a:pt x="111" y="4813"/>
                  </a:lnTo>
                  <a:lnTo>
                    <a:pt x="0" y="5422"/>
                  </a:lnTo>
                  <a:lnTo>
                    <a:pt x="0" y="6030"/>
                  </a:lnTo>
                  <a:lnTo>
                    <a:pt x="0" y="15767"/>
                  </a:lnTo>
                  <a:lnTo>
                    <a:pt x="0" y="16376"/>
                  </a:lnTo>
                  <a:lnTo>
                    <a:pt x="111" y="16984"/>
                  </a:lnTo>
                  <a:lnTo>
                    <a:pt x="277" y="17593"/>
                  </a:lnTo>
                  <a:lnTo>
                    <a:pt x="443" y="18146"/>
                  </a:lnTo>
                  <a:lnTo>
                    <a:pt x="719" y="18644"/>
                  </a:lnTo>
                  <a:lnTo>
                    <a:pt x="1051" y="19142"/>
                  </a:lnTo>
                  <a:lnTo>
                    <a:pt x="1383" y="19640"/>
                  </a:lnTo>
                  <a:lnTo>
                    <a:pt x="1771" y="20027"/>
                  </a:lnTo>
                  <a:lnTo>
                    <a:pt x="2213" y="20470"/>
                  </a:lnTo>
                  <a:lnTo>
                    <a:pt x="2656" y="20802"/>
                  </a:lnTo>
                  <a:lnTo>
                    <a:pt x="3154" y="21078"/>
                  </a:lnTo>
                  <a:lnTo>
                    <a:pt x="3707" y="21355"/>
                  </a:lnTo>
                  <a:lnTo>
                    <a:pt x="4260" y="21576"/>
                  </a:lnTo>
                  <a:lnTo>
                    <a:pt x="4813" y="21687"/>
                  </a:lnTo>
                  <a:lnTo>
                    <a:pt x="5422" y="21798"/>
                  </a:lnTo>
                  <a:lnTo>
                    <a:pt x="6031" y="21853"/>
                  </a:lnTo>
                  <a:lnTo>
                    <a:pt x="8686" y="21853"/>
                  </a:lnTo>
                  <a:lnTo>
                    <a:pt x="9350" y="21798"/>
                  </a:lnTo>
                  <a:lnTo>
                    <a:pt x="9903" y="21687"/>
                  </a:lnTo>
                  <a:lnTo>
                    <a:pt x="10512" y="21576"/>
                  </a:lnTo>
                  <a:lnTo>
                    <a:pt x="11065" y="21355"/>
                  </a:lnTo>
                  <a:lnTo>
                    <a:pt x="11618" y="21078"/>
                  </a:lnTo>
                  <a:lnTo>
                    <a:pt x="12116" y="20802"/>
                  </a:lnTo>
                  <a:lnTo>
                    <a:pt x="12559" y="20470"/>
                  </a:lnTo>
                  <a:lnTo>
                    <a:pt x="13001" y="20027"/>
                  </a:lnTo>
                  <a:lnTo>
                    <a:pt x="13389" y="19640"/>
                  </a:lnTo>
                  <a:lnTo>
                    <a:pt x="13721" y="19142"/>
                  </a:lnTo>
                  <a:lnTo>
                    <a:pt x="14053" y="18644"/>
                  </a:lnTo>
                  <a:lnTo>
                    <a:pt x="14274" y="18146"/>
                  </a:lnTo>
                  <a:lnTo>
                    <a:pt x="14495" y="17593"/>
                  </a:lnTo>
                  <a:lnTo>
                    <a:pt x="14661" y="16984"/>
                  </a:lnTo>
                  <a:lnTo>
                    <a:pt x="14716" y="16376"/>
                  </a:lnTo>
                  <a:lnTo>
                    <a:pt x="14772" y="15767"/>
                  </a:lnTo>
                  <a:lnTo>
                    <a:pt x="14772" y="6030"/>
                  </a:lnTo>
                  <a:lnTo>
                    <a:pt x="14716" y="5422"/>
                  </a:lnTo>
                  <a:lnTo>
                    <a:pt x="14661" y="4813"/>
                  </a:lnTo>
                  <a:lnTo>
                    <a:pt x="14495" y="4260"/>
                  </a:lnTo>
                  <a:lnTo>
                    <a:pt x="14274" y="3707"/>
                  </a:lnTo>
                  <a:lnTo>
                    <a:pt x="14053" y="3154"/>
                  </a:lnTo>
                  <a:lnTo>
                    <a:pt x="13721" y="2656"/>
                  </a:lnTo>
                  <a:lnTo>
                    <a:pt x="13389" y="2213"/>
                  </a:lnTo>
                  <a:lnTo>
                    <a:pt x="13001" y="1770"/>
                  </a:lnTo>
                  <a:lnTo>
                    <a:pt x="12559" y="1383"/>
                  </a:lnTo>
                  <a:lnTo>
                    <a:pt x="12116" y="1051"/>
                  </a:lnTo>
                  <a:lnTo>
                    <a:pt x="11618" y="719"/>
                  </a:lnTo>
                  <a:lnTo>
                    <a:pt x="11065" y="443"/>
                  </a:lnTo>
                  <a:lnTo>
                    <a:pt x="10512" y="277"/>
                  </a:lnTo>
                  <a:lnTo>
                    <a:pt x="9903" y="111"/>
                  </a:lnTo>
                  <a:lnTo>
                    <a:pt x="9350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1"/>
            <p:cNvSpPr/>
            <p:nvPr/>
          </p:nvSpPr>
          <p:spPr>
            <a:xfrm rot="7963969">
              <a:off x="7880180" y="1013110"/>
              <a:ext cx="121603" cy="256839"/>
            </a:xfrm>
            <a:custGeom>
              <a:avLst/>
              <a:gdLst/>
              <a:ahLst/>
              <a:cxnLst/>
              <a:rect l="l" t="t" r="r" b="b"/>
              <a:pathLst>
                <a:path w="10347" h="21854" extrusionOk="0">
                  <a:moveTo>
                    <a:pt x="4095" y="2103"/>
                  </a:moveTo>
                  <a:lnTo>
                    <a:pt x="3984" y="2213"/>
                  </a:lnTo>
                  <a:lnTo>
                    <a:pt x="3874" y="2324"/>
                  </a:lnTo>
                  <a:lnTo>
                    <a:pt x="3874" y="2545"/>
                  </a:lnTo>
                  <a:lnTo>
                    <a:pt x="3874" y="3430"/>
                  </a:lnTo>
                  <a:lnTo>
                    <a:pt x="3874" y="3596"/>
                  </a:lnTo>
                  <a:lnTo>
                    <a:pt x="3984" y="3707"/>
                  </a:lnTo>
                  <a:lnTo>
                    <a:pt x="4095" y="3818"/>
                  </a:lnTo>
                  <a:lnTo>
                    <a:pt x="4482" y="3818"/>
                  </a:lnTo>
                  <a:lnTo>
                    <a:pt x="4593" y="3707"/>
                  </a:lnTo>
                  <a:lnTo>
                    <a:pt x="4703" y="3596"/>
                  </a:lnTo>
                  <a:lnTo>
                    <a:pt x="4759" y="3430"/>
                  </a:lnTo>
                  <a:lnTo>
                    <a:pt x="4759" y="2545"/>
                  </a:lnTo>
                  <a:lnTo>
                    <a:pt x="4703" y="2324"/>
                  </a:lnTo>
                  <a:lnTo>
                    <a:pt x="4593" y="2213"/>
                  </a:lnTo>
                  <a:lnTo>
                    <a:pt x="4482" y="2103"/>
                  </a:lnTo>
                  <a:close/>
                  <a:moveTo>
                    <a:pt x="5865" y="2103"/>
                  </a:moveTo>
                  <a:lnTo>
                    <a:pt x="5755" y="2213"/>
                  </a:lnTo>
                  <a:lnTo>
                    <a:pt x="5644" y="2324"/>
                  </a:lnTo>
                  <a:lnTo>
                    <a:pt x="5644" y="2545"/>
                  </a:lnTo>
                  <a:lnTo>
                    <a:pt x="5644" y="3430"/>
                  </a:lnTo>
                  <a:lnTo>
                    <a:pt x="5644" y="3596"/>
                  </a:lnTo>
                  <a:lnTo>
                    <a:pt x="5755" y="3707"/>
                  </a:lnTo>
                  <a:lnTo>
                    <a:pt x="5865" y="3818"/>
                  </a:lnTo>
                  <a:lnTo>
                    <a:pt x="6252" y="3818"/>
                  </a:lnTo>
                  <a:lnTo>
                    <a:pt x="6363" y="3707"/>
                  </a:lnTo>
                  <a:lnTo>
                    <a:pt x="6474" y="3596"/>
                  </a:lnTo>
                  <a:lnTo>
                    <a:pt x="6474" y="3430"/>
                  </a:lnTo>
                  <a:lnTo>
                    <a:pt x="6474" y="2545"/>
                  </a:lnTo>
                  <a:lnTo>
                    <a:pt x="6474" y="2324"/>
                  </a:lnTo>
                  <a:lnTo>
                    <a:pt x="6363" y="2213"/>
                  </a:lnTo>
                  <a:lnTo>
                    <a:pt x="6252" y="2103"/>
                  </a:lnTo>
                  <a:close/>
                  <a:moveTo>
                    <a:pt x="7027" y="1549"/>
                  </a:moveTo>
                  <a:lnTo>
                    <a:pt x="7027" y="4371"/>
                  </a:lnTo>
                  <a:lnTo>
                    <a:pt x="3320" y="4371"/>
                  </a:lnTo>
                  <a:lnTo>
                    <a:pt x="3320" y="1549"/>
                  </a:lnTo>
                  <a:close/>
                  <a:moveTo>
                    <a:pt x="3431" y="7027"/>
                  </a:moveTo>
                  <a:lnTo>
                    <a:pt x="3099" y="7082"/>
                  </a:lnTo>
                  <a:lnTo>
                    <a:pt x="2878" y="7248"/>
                  </a:lnTo>
                  <a:lnTo>
                    <a:pt x="2712" y="7524"/>
                  </a:lnTo>
                  <a:lnTo>
                    <a:pt x="2656" y="7801"/>
                  </a:lnTo>
                  <a:lnTo>
                    <a:pt x="2712" y="8133"/>
                  </a:lnTo>
                  <a:lnTo>
                    <a:pt x="2878" y="8354"/>
                  </a:lnTo>
                  <a:lnTo>
                    <a:pt x="3099" y="8520"/>
                  </a:lnTo>
                  <a:lnTo>
                    <a:pt x="3431" y="8576"/>
                  </a:lnTo>
                  <a:lnTo>
                    <a:pt x="6916" y="8576"/>
                  </a:lnTo>
                  <a:lnTo>
                    <a:pt x="7248" y="8520"/>
                  </a:lnTo>
                  <a:lnTo>
                    <a:pt x="7470" y="8354"/>
                  </a:lnTo>
                  <a:lnTo>
                    <a:pt x="7636" y="8133"/>
                  </a:lnTo>
                  <a:lnTo>
                    <a:pt x="7691" y="7801"/>
                  </a:lnTo>
                  <a:lnTo>
                    <a:pt x="7636" y="7524"/>
                  </a:lnTo>
                  <a:lnTo>
                    <a:pt x="7470" y="7248"/>
                  </a:lnTo>
                  <a:lnTo>
                    <a:pt x="7248" y="7082"/>
                  </a:lnTo>
                  <a:lnTo>
                    <a:pt x="6916" y="7027"/>
                  </a:lnTo>
                  <a:close/>
                  <a:moveTo>
                    <a:pt x="8797" y="5920"/>
                  </a:moveTo>
                  <a:lnTo>
                    <a:pt x="8797" y="17538"/>
                  </a:lnTo>
                  <a:lnTo>
                    <a:pt x="8742" y="18091"/>
                  </a:lnTo>
                  <a:lnTo>
                    <a:pt x="8576" y="18589"/>
                  </a:lnTo>
                  <a:lnTo>
                    <a:pt x="8355" y="19087"/>
                  </a:lnTo>
                  <a:lnTo>
                    <a:pt x="8023" y="19474"/>
                  </a:lnTo>
                  <a:lnTo>
                    <a:pt x="7580" y="19806"/>
                  </a:lnTo>
                  <a:lnTo>
                    <a:pt x="7138" y="20083"/>
                  </a:lnTo>
                  <a:lnTo>
                    <a:pt x="6640" y="20249"/>
                  </a:lnTo>
                  <a:lnTo>
                    <a:pt x="6087" y="20304"/>
                  </a:lnTo>
                  <a:lnTo>
                    <a:pt x="4316" y="20304"/>
                  </a:lnTo>
                  <a:lnTo>
                    <a:pt x="3763" y="20249"/>
                  </a:lnTo>
                  <a:lnTo>
                    <a:pt x="3210" y="20083"/>
                  </a:lnTo>
                  <a:lnTo>
                    <a:pt x="2767" y="19806"/>
                  </a:lnTo>
                  <a:lnTo>
                    <a:pt x="2324" y="19474"/>
                  </a:lnTo>
                  <a:lnTo>
                    <a:pt x="1993" y="19087"/>
                  </a:lnTo>
                  <a:lnTo>
                    <a:pt x="1771" y="18589"/>
                  </a:lnTo>
                  <a:lnTo>
                    <a:pt x="1605" y="18091"/>
                  </a:lnTo>
                  <a:lnTo>
                    <a:pt x="1550" y="17538"/>
                  </a:lnTo>
                  <a:lnTo>
                    <a:pt x="1550" y="5920"/>
                  </a:lnTo>
                  <a:close/>
                  <a:moveTo>
                    <a:pt x="2546" y="0"/>
                  </a:moveTo>
                  <a:lnTo>
                    <a:pt x="2214" y="56"/>
                  </a:lnTo>
                  <a:lnTo>
                    <a:pt x="1993" y="222"/>
                  </a:lnTo>
                  <a:lnTo>
                    <a:pt x="1827" y="443"/>
                  </a:lnTo>
                  <a:lnTo>
                    <a:pt x="1771" y="775"/>
                  </a:lnTo>
                  <a:lnTo>
                    <a:pt x="1771" y="4371"/>
                  </a:lnTo>
                  <a:lnTo>
                    <a:pt x="775" y="4371"/>
                  </a:lnTo>
                  <a:lnTo>
                    <a:pt x="443" y="4482"/>
                  </a:lnTo>
                  <a:lnTo>
                    <a:pt x="222" y="4648"/>
                  </a:lnTo>
                  <a:lnTo>
                    <a:pt x="56" y="4869"/>
                  </a:lnTo>
                  <a:lnTo>
                    <a:pt x="1" y="5146"/>
                  </a:lnTo>
                  <a:lnTo>
                    <a:pt x="1" y="17538"/>
                  </a:lnTo>
                  <a:lnTo>
                    <a:pt x="1" y="17981"/>
                  </a:lnTo>
                  <a:lnTo>
                    <a:pt x="56" y="18368"/>
                  </a:lnTo>
                  <a:lnTo>
                    <a:pt x="167" y="18811"/>
                  </a:lnTo>
                  <a:lnTo>
                    <a:pt x="333" y="19198"/>
                  </a:lnTo>
                  <a:lnTo>
                    <a:pt x="499" y="19585"/>
                  </a:lnTo>
                  <a:lnTo>
                    <a:pt x="720" y="19917"/>
                  </a:lnTo>
                  <a:lnTo>
                    <a:pt x="997" y="20249"/>
                  </a:lnTo>
                  <a:lnTo>
                    <a:pt x="1273" y="20581"/>
                  </a:lnTo>
                  <a:lnTo>
                    <a:pt x="1550" y="20858"/>
                  </a:lnTo>
                  <a:lnTo>
                    <a:pt x="1882" y="21079"/>
                  </a:lnTo>
                  <a:lnTo>
                    <a:pt x="2269" y="21300"/>
                  </a:lnTo>
                  <a:lnTo>
                    <a:pt x="2601" y="21466"/>
                  </a:lnTo>
                  <a:lnTo>
                    <a:pt x="2988" y="21632"/>
                  </a:lnTo>
                  <a:lnTo>
                    <a:pt x="3431" y="21743"/>
                  </a:lnTo>
                  <a:lnTo>
                    <a:pt x="3874" y="21798"/>
                  </a:lnTo>
                  <a:lnTo>
                    <a:pt x="4316" y="21853"/>
                  </a:lnTo>
                  <a:lnTo>
                    <a:pt x="6087" y="21853"/>
                  </a:lnTo>
                  <a:lnTo>
                    <a:pt x="6474" y="21798"/>
                  </a:lnTo>
                  <a:lnTo>
                    <a:pt x="6916" y="21743"/>
                  </a:lnTo>
                  <a:lnTo>
                    <a:pt x="7359" y="21632"/>
                  </a:lnTo>
                  <a:lnTo>
                    <a:pt x="7746" y="21466"/>
                  </a:lnTo>
                  <a:lnTo>
                    <a:pt x="8134" y="21300"/>
                  </a:lnTo>
                  <a:lnTo>
                    <a:pt x="8465" y="21079"/>
                  </a:lnTo>
                  <a:lnTo>
                    <a:pt x="8797" y="20858"/>
                  </a:lnTo>
                  <a:lnTo>
                    <a:pt x="9074" y="20581"/>
                  </a:lnTo>
                  <a:lnTo>
                    <a:pt x="9406" y="20249"/>
                  </a:lnTo>
                  <a:lnTo>
                    <a:pt x="9627" y="19917"/>
                  </a:lnTo>
                  <a:lnTo>
                    <a:pt x="9849" y="19585"/>
                  </a:lnTo>
                  <a:lnTo>
                    <a:pt x="10015" y="19198"/>
                  </a:lnTo>
                  <a:lnTo>
                    <a:pt x="10181" y="18811"/>
                  </a:lnTo>
                  <a:lnTo>
                    <a:pt x="10291" y="18368"/>
                  </a:lnTo>
                  <a:lnTo>
                    <a:pt x="10346" y="17981"/>
                  </a:lnTo>
                  <a:lnTo>
                    <a:pt x="10346" y="17538"/>
                  </a:lnTo>
                  <a:lnTo>
                    <a:pt x="10346" y="5146"/>
                  </a:lnTo>
                  <a:lnTo>
                    <a:pt x="10291" y="4869"/>
                  </a:lnTo>
                  <a:lnTo>
                    <a:pt x="10125" y="4648"/>
                  </a:lnTo>
                  <a:lnTo>
                    <a:pt x="9904" y="4482"/>
                  </a:lnTo>
                  <a:lnTo>
                    <a:pt x="9572" y="4371"/>
                  </a:lnTo>
                  <a:lnTo>
                    <a:pt x="8576" y="4371"/>
                  </a:lnTo>
                  <a:lnTo>
                    <a:pt x="8576" y="775"/>
                  </a:lnTo>
                  <a:lnTo>
                    <a:pt x="8521" y="443"/>
                  </a:lnTo>
                  <a:lnTo>
                    <a:pt x="8355" y="222"/>
                  </a:lnTo>
                  <a:lnTo>
                    <a:pt x="8134" y="56"/>
                  </a:lnTo>
                  <a:lnTo>
                    <a:pt x="7802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1"/>
            <p:cNvSpPr/>
            <p:nvPr/>
          </p:nvSpPr>
          <p:spPr>
            <a:xfrm rot="-1104941">
              <a:off x="7153238" y="421725"/>
              <a:ext cx="152797" cy="256824"/>
            </a:xfrm>
            <a:custGeom>
              <a:avLst/>
              <a:gdLst/>
              <a:ahLst/>
              <a:cxnLst/>
              <a:rect l="l" t="t" r="r" b="b"/>
              <a:pathLst>
                <a:path w="13002" h="21854" extrusionOk="0">
                  <a:moveTo>
                    <a:pt x="6363" y="2102"/>
                  </a:moveTo>
                  <a:lnTo>
                    <a:pt x="6197" y="2213"/>
                  </a:lnTo>
                  <a:lnTo>
                    <a:pt x="6086" y="2379"/>
                  </a:lnTo>
                  <a:lnTo>
                    <a:pt x="6086" y="2545"/>
                  </a:lnTo>
                  <a:lnTo>
                    <a:pt x="6086" y="2711"/>
                  </a:lnTo>
                  <a:lnTo>
                    <a:pt x="6197" y="2822"/>
                  </a:lnTo>
                  <a:lnTo>
                    <a:pt x="6363" y="2932"/>
                  </a:lnTo>
                  <a:lnTo>
                    <a:pt x="6529" y="2988"/>
                  </a:lnTo>
                  <a:lnTo>
                    <a:pt x="6695" y="2932"/>
                  </a:lnTo>
                  <a:lnTo>
                    <a:pt x="6805" y="2822"/>
                  </a:lnTo>
                  <a:lnTo>
                    <a:pt x="6916" y="2711"/>
                  </a:lnTo>
                  <a:lnTo>
                    <a:pt x="6971" y="2545"/>
                  </a:lnTo>
                  <a:lnTo>
                    <a:pt x="6916" y="2379"/>
                  </a:lnTo>
                  <a:lnTo>
                    <a:pt x="6805" y="2213"/>
                  </a:lnTo>
                  <a:lnTo>
                    <a:pt x="6695" y="2102"/>
                  </a:lnTo>
                  <a:close/>
                  <a:moveTo>
                    <a:pt x="10678" y="1549"/>
                  </a:moveTo>
                  <a:lnTo>
                    <a:pt x="10844" y="1605"/>
                  </a:lnTo>
                  <a:lnTo>
                    <a:pt x="11010" y="1715"/>
                  </a:lnTo>
                  <a:lnTo>
                    <a:pt x="11176" y="1826"/>
                  </a:lnTo>
                  <a:lnTo>
                    <a:pt x="11287" y="1992"/>
                  </a:lnTo>
                  <a:lnTo>
                    <a:pt x="11397" y="2158"/>
                  </a:lnTo>
                  <a:lnTo>
                    <a:pt x="11453" y="2324"/>
                  </a:lnTo>
                  <a:lnTo>
                    <a:pt x="11453" y="2545"/>
                  </a:lnTo>
                  <a:lnTo>
                    <a:pt x="11453" y="3541"/>
                  </a:lnTo>
                  <a:lnTo>
                    <a:pt x="1550" y="3541"/>
                  </a:lnTo>
                  <a:lnTo>
                    <a:pt x="1550" y="2545"/>
                  </a:lnTo>
                  <a:lnTo>
                    <a:pt x="1550" y="2324"/>
                  </a:lnTo>
                  <a:lnTo>
                    <a:pt x="1605" y="2158"/>
                  </a:lnTo>
                  <a:lnTo>
                    <a:pt x="1716" y="1992"/>
                  </a:lnTo>
                  <a:lnTo>
                    <a:pt x="1826" y="1826"/>
                  </a:lnTo>
                  <a:lnTo>
                    <a:pt x="1992" y="1715"/>
                  </a:lnTo>
                  <a:lnTo>
                    <a:pt x="2158" y="1605"/>
                  </a:lnTo>
                  <a:lnTo>
                    <a:pt x="2324" y="1549"/>
                  </a:lnTo>
                  <a:close/>
                  <a:moveTo>
                    <a:pt x="11453" y="5090"/>
                  </a:moveTo>
                  <a:lnTo>
                    <a:pt x="11453" y="15878"/>
                  </a:lnTo>
                  <a:lnTo>
                    <a:pt x="1550" y="15878"/>
                  </a:lnTo>
                  <a:lnTo>
                    <a:pt x="1550" y="5090"/>
                  </a:lnTo>
                  <a:close/>
                  <a:moveTo>
                    <a:pt x="4316" y="18091"/>
                  </a:moveTo>
                  <a:lnTo>
                    <a:pt x="3984" y="18146"/>
                  </a:lnTo>
                  <a:lnTo>
                    <a:pt x="3763" y="18312"/>
                  </a:lnTo>
                  <a:lnTo>
                    <a:pt x="3597" y="18534"/>
                  </a:lnTo>
                  <a:lnTo>
                    <a:pt x="3541" y="18866"/>
                  </a:lnTo>
                  <a:lnTo>
                    <a:pt x="3597" y="19142"/>
                  </a:lnTo>
                  <a:lnTo>
                    <a:pt x="3763" y="19419"/>
                  </a:lnTo>
                  <a:lnTo>
                    <a:pt x="3984" y="19585"/>
                  </a:lnTo>
                  <a:lnTo>
                    <a:pt x="4316" y="19640"/>
                  </a:lnTo>
                  <a:lnTo>
                    <a:pt x="8742" y="19640"/>
                  </a:lnTo>
                  <a:lnTo>
                    <a:pt x="9018" y="19585"/>
                  </a:lnTo>
                  <a:lnTo>
                    <a:pt x="9240" y="19419"/>
                  </a:lnTo>
                  <a:lnTo>
                    <a:pt x="9406" y="19142"/>
                  </a:lnTo>
                  <a:lnTo>
                    <a:pt x="9516" y="18866"/>
                  </a:lnTo>
                  <a:lnTo>
                    <a:pt x="9406" y="18534"/>
                  </a:lnTo>
                  <a:lnTo>
                    <a:pt x="9240" y="18312"/>
                  </a:lnTo>
                  <a:lnTo>
                    <a:pt x="9018" y="18146"/>
                  </a:lnTo>
                  <a:lnTo>
                    <a:pt x="8742" y="18091"/>
                  </a:lnTo>
                  <a:close/>
                  <a:moveTo>
                    <a:pt x="11453" y="17427"/>
                  </a:moveTo>
                  <a:lnTo>
                    <a:pt x="11453" y="19308"/>
                  </a:lnTo>
                  <a:lnTo>
                    <a:pt x="11453" y="19530"/>
                  </a:lnTo>
                  <a:lnTo>
                    <a:pt x="11397" y="19695"/>
                  </a:lnTo>
                  <a:lnTo>
                    <a:pt x="11287" y="19861"/>
                  </a:lnTo>
                  <a:lnTo>
                    <a:pt x="11176" y="20027"/>
                  </a:lnTo>
                  <a:lnTo>
                    <a:pt x="11010" y="20138"/>
                  </a:lnTo>
                  <a:lnTo>
                    <a:pt x="10844" y="20193"/>
                  </a:lnTo>
                  <a:lnTo>
                    <a:pt x="10678" y="20249"/>
                  </a:lnTo>
                  <a:lnTo>
                    <a:pt x="10457" y="20304"/>
                  </a:lnTo>
                  <a:lnTo>
                    <a:pt x="2545" y="20304"/>
                  </a:lnTo>
                  <a:lnTo>
                    <a:pt x="2324" y="20249"/>
                  </a:lnTo>
                  <a:lnTo>
                    <a:pt x="2158" y="20193"/>
                  </a:lnTo>
                  <a:lnTo>
                    <a:pt x="1992" y="20138"/>
                  </a:lnTo>
                  <a:lnTo>
                    <a:pt x="1826" y="20027"/>
                  </a:lnTo>
                  <a:lnTo>
                    <a:pt x="1716" y="19861"/>
                  </a:lnTo>
                  <a:lnTo>
                    <a:pt x="1605" y="19695"/>
                  </a:lnTo>
                  <a:lnTo>
                    <a:pt x="1550" y="19530"/>
                  </a:lnTo>
                  <a:lnTo>
                    <a:pt x="1550" y="19308"/>
                  </a:lnTo>
                  <a:lnTo>
                    <a:pt x="1550" y="17427"/>
                  </a:lnTo>
                  <a:close/>
                  <a:moveTo>
                    <a:pt x="2545" y="0"/>
                  </a:moveTo>
                  <a:lnTo>
                    <a:pt x="2047" y="55"/>
                  </a:lnTo>
                  <a:lnTo>
                    <a:pt x="1550" y="166"/>
                  </a:lnTo>
                  <a:lnTo>
                    <a:pt x="1107" y="443"/>
                  </a:lnTo>
                  <a:lnTo>
                    <a:pt x="720" y="719"/>
                  </a:lnTo>
                  <a:lnTo>
                    <a:pt x="443" y="1107"/>
                  </a:lnTo>
                  <a:lnTo>
                    <a:pt x="222" y="1549"/>
                  </a:lnTo>
                  <a:lnTo>
                    <a:pt x="56" y="2047"/>
                  </a:lnTo>
                  <a:lnTo>
                    <a:pt x="0" y="2545"/>
                  </a:lnTo>
                  <a:lnTo>
                    <a:pt x="0" y="19308"/>
                  </a:lnTo>
                  <a:lnTo>
                    <a:pt x="56" y="19806"/>
                  </a:lnTo>
                  <a:lnTo>
                    <a:pt x="222" y="20304"/>
                  </a:lnTo>
                  <a:lnTo>
                    <a:pt x="443" y="20747"/>
                  </a:lnTo>
                  <a:lnTo>
                    <a:pt x="720" y="21079"/>
                  </a:lnTo>
                  <a:lnTo>
                    <a:pt x="1107" y="21411"/>
                  </a:lnTo>
                  <a:lnTo>
                    <a:pt x="1550" y="21632"/>
                  </a:lnTo>
                  <a:lnTo>
                    <a:pt x="2047" y="21798"/>
                  </a:lnTo>
                  <a:lnTo>
                    <a:pt x="2545" y="21853"/>
                  </a:lnTo>
                  <a:lnTo>
                    <a:pt x="10457" y="21853"/>
                  </a:lnTo>
                  <a:lnTo>
                    <a:pt x="11010" y="21798"/>
                  </a:lnTo>
                  <a:lnTo>
                    <a:pt x="11453" y="21632"/>
                  </a:lnTo>
                  <a:lnTo>
                    <a:pt x="11895" y="21411"/>
                  </a:lnTo>
                  <a:lnTo>
                    <a:pt x="12282" y="21079"/>
                  </a:lnTo>
                  <a:lnTo>
                    <a:pt x="12559" y="20747"/>
                  </a:lnTo>
                  <a:lnTo>
                    <a:pt x="12836" y="20304"/>
                  </a:lnTo>
                  <a:lnTo>
                    <a:pt x="12946" y="19806"/>
                  </a:lnTo>
                  <a:lnTo>
                    <a:pt x="13002" y="19308"/>
                  </a:lnTo>
                  <a:lnTo>
                    <a:pt x="13002" y="2545"/>
                  </a:lnTo>
                  <a:lnTo>
                    <a:pt x="12946" y="2047"/>
                  </a:lnTo>
                  <a:lnTo>
                    <a:pt x="12836" y="1549"/>
                  </a:lnTo>
                  <a:lnTo>
                    <a:pt x="12559" y="1107"/>
                  </a:lnTo>
                  <a:lnTo>
                    <a:pt x="12282" y="719"/>
                  </a:lnTo>
                  <a:lnTo>
                    <a:pt x="11895" y="443"/>
                  </a:lnTo>
                  <a:lnTo>
                    <a:pt x="11453" y="166"/>
                  </a:lnTo>
                  <a:lnTo>
                    <a:pt x="11010" y="55"/>
                  </a:lnTo>
                  <a:lnTo>
                    <a:pt x="10457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1"/>
            <p:cNvSpPr/>
            <p:nvPr/>
          </p:nvSpPr>
          <p:spPr>
            <a:xfrm>
              <a:off x="8141728" y="-53915"/>
              <a:ext cx="205481" cy="256193"/>
            </a:xfrm>
            <a:custGeom>
              <a:avLst/>
              <a:gdLst/>
              <a:ahLst/>
              <a:cxnLst/>
              <a:rect l="l" t="t" r="r" b="b"/>
              <a:pathLst>
                <a:path w="17484" h="21799" extrusionOk="0">
                  <a:moveTo>
                    <a:pt x="12394" y="5921"/>
                  </a:moveTo>
                  <a:lnTo>
                    <a:pt x="12394" y="7027"/>
                  </a:lnTo>
                  <a:lnTo>
                    <a:pt x="8631" y="7027"/>
                  </a:lnTo>
                  <a:lnTo>
                    <a:pt x="8631" y="5921"/>
                  </a:lnTo>
                  <a:close/>
                  <a:moveTo>
                    <a:pt x="7857" y="4371"/>
                  </a:moveTo>
                  <a:lnTo>
                    <a:pt x="7580" y="4427"/>
                  </a:lnTo>
                  <a:lnTo>
                    <a:pt x="7304" y="4593"/>
                  </a:lnTo>
                  <a:lnTo>
                    <a:pt x="7138" y="4869"/>
                  </a:lnTo>
                  <a:lnTo>
                    <a:pt x="7082" y="5146"/>
                  </a:lnTo>
                  <a:lnTo>
                    <a:pt x="7082" y="7802"/>
                  </a:lnTo>
                  <a:lnTo>
                    <a:pt x="7138" y="8133"/>
                  </a:lnTo>
                  <a:lnTo>
                    <a:pt x="7304" y="8355"/>
                  </a:lnTo>
                  <a:lnTo>
                    <a:pt x="7580" y="8521"/>
                  </a:lnTo>
                  <a:lnTo>
                    <a:pt x="7857" y="8576"/>
                  </a:lnTo>
                  <a:lnTo>
                    <a:pt x="13168" y="8576"/>
                  </a:lnTo>
                  <a:lnTo>
                    <a:pt x="13445" y="8521"/>
                  </a:lnTo>
                  <a:lnTo>
                    <a:pt x="13721" y="8355"/>
                  </a:lnTo>
                  <a:lnTo>
                    <a:pt x="13887" y="8133"/>
                  </a:lnTo>
                  <a:lnTo>
                    <a:pt x="13943" y="7802"/>
                  </a:lnTo>
                  <a:lnTo>
                    <a:pt x="13943" y="5146"/>
                  </a:lnTo>
                  <a:lnTo>
                    <a:pt x="13887" y="4869"/>
                  </a:lnTo>
                  <a:lnTo>
                    <a:pt x="13721" y="4593"/>
                  </a:lnTo>
                  <a:lnTo>
                    <a:pt x="13445" y="4427"/>
                  </a:lnTo>
                  <a:lnTo>
                    <a:pt x="13168" y="4371"/>
                  </a:lnTo>
                  <a:close/>
                  <a:moveTo>
                    <a:pt x="2656" y="1550"/>
                  </a:moveTo>
                  <a:lnTo>
                    <a:pt x="2656" y="20305"/>
                  </a:lnTo>
                  <a:lnTo>
                    <a:pt x="1661" y="20305"/>
                  </a:lnTo>
                  <a:lnTo>
                    <a:pt x="1605" y="20249"/>
                  </a:lnTo>
                  <a:lnTo>
                    <a:pt x="1550" y="20194"/>
                  </a:lnTo>
                  <a:lnTo>
                    <a:pt x="1550" y="1661"/>
                  </a:lnTo>
                  <a:lnTo>
                    <a:pt x="1605" y="1550"/>
                  </a:lnTo>
                  <a:close/>
                  <a:moveTo>
                    <a:pt x="15934" y="1550"/>
                  </a:moveTo>
                  <a:lnTo>
                    <a:pt x="15934" y="20305"/>
                  </a:lnTo>
                  <a:lnTo>
                    <a:pt x="4206" y="20305"/>
                  </a:lnTo>
                  <a:lnTo>
                    <a:pt x="4206" y="1550"/>
                  </a:lnTo>
                  <a:close/>
                  <a:moveTo>
                    <a:pt x="1329" y="1"/>
                  </a:moveTo>
                  <a:lnTo>
                    <a:pt x="1052" y="112"/>
                  </a:lnTo>
                  <a:lnTo>
                    <a:pt x="775" y="277"/>
                  </a:lnTo>
                  <a:lnTo>
                    <a:pt x="499" y="443"/>
                  </a:lnTo>
                  <a:lnTo>
                    <a:pt x="333" y="720"/>
                  </a:lnTo>
                  <a:lnTo>
                    <a:pt x="167" y="997"/>
                  </a:lnTo>
                  <a:lnTo>
                    <a:pt x="56" y="1273"/>
                  </a:lnTo>
                  <a:lnTo>
                    <a:pt x="1" y="1661"/>
                  </a:lnTo>
                  <a:lnTo>
                    <a:pt x="1" y="20194"/>
                  </a:lnTo>
                  <a:lnTo>
                    <a:pt x="56" y="20526"/>
                  </a:lnTo>
                  <a:lnTo>
                    <a:pt x="167" y="20803"/>
                  </a:lnTo>
                  <a:lnTo>
                    <a:pt x="333" y="21079"/>
                  </a:lnTo>
                  <a:lnTo>
                    <a:pt x="499" y="21356"/>
                  </a:lnTo>
                  <a:lnTo>
                    <a:pt x="775" y="21522"/>
                  </a:lnTo>
                  <a:lnTo>
                    <a:pt x="1052" y="21688"/>
                  </a:lnTo>
                  <a:lnTo>
                    <a:pt x="1329" y="21799"/>
                  </a:lnTo>
                  <a:lnTo>
                    <a:pt x="16709" y="21799"/>
                  </a:lnTo>
                  <a:lnTo>
                    <a:pt x="16985" y="21743"/>
                  </a:lnTo>
                  <a:lnTo>
                    <a:pt x="17207" y="21577"/>
                  </a:lnTo>
                  <a:lnTo>
                    <a:pt x="17373" y="21356"/>
                  </a:lnTo>
                  <a:lnTo>
                    <a:pt x="17483" y="21079"/>
                  </a:lnTo>
                  <a:lnTo>
                    <a:pt x="17483" y="775"/>
                  </a:lnTo>
                  <a:lnTo>
                    <a:pt x="17373" y="443"/>
                  </a:lnTo>
                  <a:lnTo>
                    <a:pt x="17207" y="222"/>
                  </a:lnTo>
                  <a:lnTo>
                    <a:pt x="16985" y="56"/>
                  </a:lnTo>
                  <a:lnTo>
                    <a:pt x="16709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1"/>
            <p:cNvSpPr/>
            <p:nvPr/>
          </p:nvSpPr>
          <p:spPr>
            <a:xfrm rot="8808818">
              <a:off x="9026329" y="553339"/>
              <a:ext cx="256823" cy="256823"/>
            </a:xfrm>
            <a:custGeom>
              <a:avLst/>
              <a:gdLst/>
              <a:ahLst/>
              <a:cxnLst/>
              <a:rect l="l" t="t" r="r" b="b"/>
              <a:pathLst>
                <a:path w="21854" h="21854" extrusionOk="0">
                  <a:moveTo>
                    <a:pt x="19198" y="15657"/>
                  </a:moveTo>
                  <a:lnTo>
                    <a:pt x="15658" y="19198"/>
                  </a:lnTo>
                  <a:lnTo>
                    <a:pt x="15658" y="15657"/>
                  </a:lnTo>
                  <a:close/>
                  <a:moveTo>
                    <a:pt x="20305" y="1549"/>
                  </a:moveTo>
                  <a:lnTo>
                    <a:pt x="20305" y="14108"/>
                  </a:lnTo>
                  <a:lnTo>
                    <a:pt x="14883" y="14108"/>
                  </a:lnTo>
                  <a:lnTo>
                    <a:pt x="14606" y="14163"/>
                  </a:lnTo>
                  <a:lnTo>
                    <a:pt x="14330" y="14329"/>
                  </a:lnTo>
                  <a:lnTo>
                    <a:pt x="14164" y="14606"/>
                  </a:lnTo>
                  <a:lnTo>
                    <a:pt x="14108" y="14882"/>
                  </a:lnTo>
                  <a:lnTo>
                    <a:pt x="14108" y="20304"/>
                  </a:lnTo>
                  <a:lnTo>
                    <a:pt x="1550" y="20304"/>
                  </a:lnTo>
                  <a:lnTo>
                    <a:pt x="1550" y="1549"/>
                  </a:lnTo>
                  <a:close/>
                  <a:moveTo>
                    <a:pt x="775" y="0"/>
                  </a:moveTo>
                  <a:lnTo>
                    <a:pt x="499" y="56"/>
                  </a:lnTo>
                  <a:lnTo>
                    <a:pt x="222" y="222"/>
                  </a:lnTo>
                  <a:lnTo>
                    <a:pt x="56" y="443"/>
                  </a:lnTo>
                  <a:lnTo>
                    <a:pt x="1" y="775"/>
                  </a:lnTo>
                  <a:lnTo>
                    <a:pt x="1" y="21079"/>
                  </a:lnTo>
                  <a:lnTo>
                    <a:pt x="56" y="21355"/>
                  </a:lnTo>
                  <a:lnTo>
                    <a:pt x="222" y="21632"/>
                  </a:lnTo>
                  <a:lnTo>
                    <a:pt x="499" y="21798"/>
                  </a:lnTo>
                  <a:lnTo>
                    <a:pt x="775" y="21853"/>
                  </a:lnTo>
                  <a:lnTo>
                    <a:pt x="14883" y="21853"/>
                  </a:lnTo>
                  <a:lnTo>
                    <a:pt x="15215" y="21798"/>
                  </a:lnTo>
                  <a:lnTo>
                    <a:pt x="15436" y="21632"/>
                  </a:lnTo>
                  <a:lnTo>
                    <a:pt x="21633" y="15436"/>
                  </a:lnTo>
                  <a:lnTo>
                    <a:pt x="21633" y="15380"/>
                  </a:lnTo>
                  <a:lnTo>
                    <a:pt x="21799" y="15159"/>
                  </a:lnTo>
                  <a:lnTo>
                    <a:pt x="21854" y="14882"/>
                  </a:lnTo>
                  <a:lnTo>
                    <a:pt x="21854" y="775"/>
                  </a:lnTo>
                  <a:lnTo>
                    <a:pt x="21799" y="443"/>
                  </a:lnTo>
                  <a:lnTo>
                    <a:pt x="21633" y="222"/>
                  </a:lnTo>
                  <a:lnTo>
                    <a:pt x="21356" y="56"/>
                  </a:lnTo>
                  <a:lnTo>
                    <a:pt x="21079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1"/>
            <p:cNvSpPr/>
            <p:nvPr/>
          </p:nvSpPr>
          <p:spPr>
            <a:xfrm rot="-3372917">
              <a:off x="8680750" y="969381"/>
              <a:ext cx="215215" cy="236028"/>
            </a:xfrm>
            <a:custGeom>
              <a:avLst/>
              <a:gdLst/>
              <a:ahLst/>
              <a:cxnLst/>
              <a:rect l="l" t="t" r="r" b="b"/>
              <a:pathLst>
                <a:path w="18313" h="20084" extrusionOk="0">
                  <a:moveTo>
                    <a:pt x="16763" y="3265"/>
                  </a:moveTo>
                  <a:lnTo>
                    <a:pt x="16763" y="5257"/>
                  </a:lnTo>
                  <a:lnTo>
                    <a:pt x="15657" y="5257"/>
                  </a:lnTo>
                  <a:lnTo>
                    <a:pt x="15657" y="3265"/>
                  </a:lnTo>
                  <a:close/>
                  <a:moveTo>
                    <a:pt x="10567" y="5035"/>
                  </a:moveTo>
                  <a:lnTo>
                    <a:pt x="10567" y="7027"/>
                  </a:lnTo>
                  <a:lnTo>
                    <a:pt x="6805" y="7027"/>
                  </a:lnTo>
                  <a:lnTo>
                    <a:pt x="6805" y="5035"/>
                  </a:lnTo>
                  <a:close/>
                  <a:moveTo>
                    <a:pt x="6030" y="3486"/>
                  </a:moveTo>
                  <a:lnTo>
                    <a:pt x="5754" y="3597"/>
                  </a:lnTo>
                  <a:lnTo>
                    <a:pt x="5477" y="3708"/>
                  </a:lnTo>
                  <a:lnTo>
                    <a:pt x="5311" y="3984"/>
                  </a:lnTo>
                  <a:lnTo>
                    <a:pt x="5256" y="4261"/>
                  </a:lnTo>
                  <a:lnTo>
                    <a:pt x="5256" y="7802"/>
                  </a:lnTo>
                  <a:lnTo>
                    <a:pt x="5311" y="8133"/>
                  </a:lnTo>
                  <a:lnTo>
                    <a:pt x="5477" y="8355"/>
                  </a:lnTo>
                  <a:lnTo>
                    <a:pt x="5754" y="8521"/>
                  </a:lnTo>
                  <a:lnTo>
                    <a:pt x="6030" y="8576"/>
                  </a:lnTo>
                  <a:lnTo>
                    <a:pt x="11341" y="8576"/>
                  </a:lnTo>
                  <a:lnTo>
                    <a:pt x="11618" y="8521"/>
                  </a:lnTo>
                  <a:lnTo>
                    <a:pt x="11895" y="8355"/>
                  </a:lnTo>
                  <a:lnTo>
                    <a:pt x="12061" y="8133"/>
                  </a:lnTo>
                  <a:lnTo>
                    <a:pt x="12116" y="7802"/>
                  </a:lnTo>
                  <a:lnTo>
                    <a:pt x="12116" y="4261"/>
                  </a:lnTo>
                  <a:lnTo>
                    <a:pt x="12061" y="3984"/>
                  </a:lnTo>
                  <a:lnTo>
                    <a:pt x="11895" y="3708"/>
                  </a:lnTo>
                  <a:lnTo>
                    <a:pt x="11618" y="3597"/>
                  </a:lnTo>
                  <a:lnTo>
                    <a:pt x="11341" y="3486"/>
                  </a:lnTo>
                  <a:close/>
                  <a:moveTo>
                    <a:pt x="16763" y="6806"/>
                  </a:moveTo>
                  <a:lnTo>
                    <a:pt x="16763" y="8797"/>
                  </a:lnTo>
                  <a:lnTo>
                    <a:pt x="15657" y="8797"/>
                  </a:lnTo>
                  <a:lnTo>
                    <a:pt x="15657" y="6806"/>
                  </a:lnTo>
                  <a:close/>
                  <a:moveTo>
                    <a:pt x="16763" y="10346"/>
                  </a:moveTo>
                  <a:lnTo>
                    <a:pt x="16763" y="12338"/>
                  </a:lnTo>
                  <a:lnTo>
                    <a:pt x="15657" y="12338"/>
                  </a:lnTo>
                  <a:lnTo>
                    <a:pt x="15657" y="10346"/>
                  </a:lnTo>
                  <a:close/>
                  <a:moveTo>
                    <a:pt x="16763" y="13887"/>
                  </a:moveTo>
                  <a:lnTo>
                    <a:pt x="16763" y="15879"/>
                  </a:lnTo>
                  <a:lnTo>
                    <a:pt x="15657" y="15879"/>
                  </a:lnTo>
                  <a:lnTo>
                    <a:pt x="15657" y="13887"/>
                  </a:lnTo>
                  <a:close/>
                  <a:moveTo>
                    <a:pt x="14108" y="1550"/>
                  </a:moveTo>
                  <a:lnTo>
                    <a:pt x="14108" y="18534"/>
                  </a:lnTo>
                  <a:lnTo>
                    <a:pt x="2379" y="18534"/>
                  </a:lnTo>
                  <a:lnTo>
                    <a:pt x="2379" y="17428"/>
                  </a:lnTo>
                  <a:lnTo>
                    <a:pt x="2490" y="17428"/>
                  </a:lnTo>
                  <a:lnTo>
                    <a:pt x="2822" y="17373"/>
                  </a:lnTo>
                  <a:lnTo>
                    <a:pt x="3043" y="17207"/>
                  </a:lnTo>
                  <a:lnTo>
                    <a:pt x="3209" y="16930"/>
                  </a:lnTo>
                  <a:lnTo>
                    <a:pt x="3264" y="16653"/>
                  </a:lnTo>
                  <a:lnTo>
                    <a:pt x="3209" y="16321"/>
                  </a:lnTo>
                  <a:lnTo>
                    <a:pt x="3043" y="16100"/>
                  </a:lnTo>
                  <a:lnTo>
                    <a:pt x="2822" y="15934"/>
                  </a:lnTo>
                  <a:lnTo>
                    <a:pt x="2490" y="15879"/>
                  </a:lnTo>
                  <a:lnTo>
                    <a:pt x="2379" y="15879"/>
                  </a:lnTo>
                  <a:lnTo>
                    <a:pt x="2379" y="14772"/>
                  </a:lnTo>
                  <a:lnTo>
                    <a:pt x="2490" y="14772"/>
                  </a:lnTo>
                  <a:lnTo>
                    <a:pt x="2822" y="14717"/>
                  </a:lnTo>
                  <a:lnTo>
                    <a:pt x="3043" y="14551"/>
                  </a:lnTo>
                  <a:lnTo>
                    <a:pt x="3209" y="14274"/>
                  </a:lnTo>
                  <a:lnTo>
                    <a:pt x="3264" y="13998"/>
                  </a:lnTo>
                  <a:lnTo>
                    <a:pt x="3209" y="13666"/>
                  </a:lnTo>
                  <a:lnTo>
                    <a:pt x="3043" y="13445"/>
                  </a:lnTo>
                  <a:lnTo>
                    <a:pt x="2822" y="13279"/>
                  </a:lnTo>
                  <a:lnTo>
                    <a:pt x="2490" y="13223"/>
                  </a:lnTo>
                  <a:lnTo>
                    <a:pt x="2379" y="13223"/>
                  </a:lnTo>
                  <a:lnTo>
                    <a:pt x="2379" y="12117"/>
                  </a:lnTo>
                  <a:lnTo>
                    <a:pt x="2490" y="12117"/>
                  </a:lnTo>
                  <a:lnTo>
                    <a:pt x="2822" y="12061"/>
                  </a:lnTo>
                  <a:lnTo>
                    <a:pt x="3043" y="11896"/>
                  </a:lnTo>
                  <a:lnTo>
                    <a:pt x="3209" y="11619"/>
                  </a:lnTo>
                  <a:lnTo>
                    <a:pt x="3264" y="11342"/>
                  </a:lnTo>
                  <a:lnTo>
                    <a:pt x="3209" y="11066"/>
                  </a:lnTo>
                  <a:lnTo>
                    <a:pt x="3043" y="10789"/>
                  </a:lnTo>
                  <a:lnTo>
                    <a:pt x="2822" y="10623"/>
                  </a:lnTo>
                  <a:lnTo>
                    <a:pt x="2490" y="10568"/>
                  </a:lnTo>
                  <a:lnTo>
                    <a:pt x="2379" y="10568"/>
                  </a:lnTo>
                  <a:lnTo>
                    <a:pt x="2379" y="9461"/>
                  </a:lnTo>
                  <a:lnTo>
                    <a:pt x="2490" y="9461"/>
                  </a:lnTo>
                  <a:lnTo>
                    <a:pt x="2822" y="9406"/>
                  </a:lnTo>
                  <a:lnTo>
                    <a:pt x="3043" y="9240"/>
                  </a:lnTo>
                  <a:lnTo>
                    <a:pt x="3209" y="9019"/>
                  </a:lnTo>
                  <a:lnTo>
                    <a:pt x="3264" y="8687"/>
                  </a:lnTo>
                  <a:lnTo>
                    <a:pt x="3209" y="8410"/>
                  </a:lnTo>
                  <a:lnTo>
                    <a:pt x="3043" y="8133"/>
                  </a:lnTo>
                  <a:lnTo>
                    <a:pt x="2822" y="7968"/>
                  </a:lnTo>
                  <a:lnTo>
                    <a:pt x="2490" y="7912"/>
                  </a:lnTo>
                  <a:lnTo>
                    <a:pt x="2379" y="7912"/>
                  </a:lnTo>
                  <a:lnTo>
                    <a:pt x="2379" y="6806"/>
                  </a:lnTo>
                  <a:lnTo>
                    <a:pt x="2490" y="6806"/>
                  </a:lnTo>
                  <a:lnTo>
                    <a:pt x="2822" y="6750"/>
                  </a:lnTo>
                  <a:lnTo>
                    <a:pt x="3043" y="6584"/>
                  </a:lnTo>
                  <a:lnTo>
                    <a:pt x="3209" y="6363"/>
                  </a:lnTo>
                  <a:lnTo>
                    <a:pt x="3264" y="6031"/>
                  </a:lnTo>
                  <a:lnTo>
                    <a:pt x="3209" y="5755"/>
                  </a:lnTo>
                  <a:lnTo>
                    <a:pt x="3043" y="5478"/>
                  </a:lnTo>
                  <a:lnTo>
                    <a:pt x="2822" y="5312"/>
                  </a:lnTo>
                  <a:lnTo>
                    <a:pt x="2490" y="5257"/>
                  </a:lnTo>
                  <a:lnTo>
                    <a:pt x="2379" y="5257"/>
                  </a:lnTo>
                  <a:lnTo>
                    <a:pt x="2379" y="4150"/>
                  </a:lnTo>
                  <a:lnTo>
                    <a:pt x="2490" y="4150"/>
                  </a:lnTo>
                  <a:lnTo>
                    <a:pt x="2822" y="4095"/>
                  </a:lnTo>
                  <a:lnTo>
                    <a:pt x="3043" y="3929"/>
                  </a:lnTo>
                  <a:lnTo>
                    <a:pt x="3209" y="3708"/>
                  </a:lnTo>
                  <a:lnTo>
                    <a:pt x="3264" y="3376"/>
                  </a:lnTo>
                  <a:lnTo>
                    <a:pt x="3209" y="3099"/>
                  </a:lnTo>
                  <a:lnTo>
                    <a:pt x="3043" y="2878"/>
                  </a:lnTo>
                  <a:lnTo>
                    <a:pt x="2822" y="2712"/>
                  </a:lnTo>
                  <a:lnTo>
                    <a:pt x="2490" y="2601"/>
                  </a:lnTo>
                  <a:lnTo>
                    <a:pt x="2379" y="2601"/>
                  </a:lnTo>
                  <a:lnTo>
                    <a:pt x="2379" y="1550"/>
                  </a:lnTo>
                  <a:close/>
                  <a:moveTo>
                    <a:pt x="1604" y="1"/>
                  </a:moveTo>
                  <a:lnTo>
                    <a:pt x="1328" y="56"/>
                  </a:lnTo>
                  <a:lnTo>
                    <a:pt x="1106" y="222"/>
                  </a:lnTo>
                  <a:lnTo>
                    <a:pt x="941" y="443"/>
                  </a:lnTo>
                  <a:lnTo>
                    <a:pt x="830" y="775"/>
                  </a:lnTo>
                  <a:lnTo>
                    <a:pt x="830" y="2601"/>
                  </a:lnTo>
                  <a:lnTo>
                    <a:pt x="719" y="2601"/>
                  </a:lnTo>
                  <a:lnTo>
                    <a:pt x="443" y="2712"/>
                  </a:lnTo>
                  <a:lnTo>
                    <a:pt x="221" y="2878"/>
                  </a:lnTo>
                  <a:lnTo>
                    <a:pt x="55" y="3099"/>
                  </a:lnTo>
                  <a:lnTo>
                    <a:pt x="0" y="3376"/>
                  </a:lnTo>
                  <a:lnTo>
                    <a:pt x="55" y="3708"/>
                  </a:lnTo>
                  <a:lnTo>
                    <a:pt x="221" y="3929"/>
                  </a:lnTo>
                  <a:lnTo>
                    <a:pt x="443" y="4095"/>
                  </a:lnTo>
                  <a:lnTo>
                    <a:pt x="719" y="4150"/>
                  </a:lnTo>
                  <a:lnTo>
                    <a:pt x="830" y="4150"/>
                  </a:lnTo>
                  <a:lnTo>
                    <a:pt x="830" y="5257"/>
                  </a:lnTo>
                  <a:lnTo>
                    <a:pt x="719" y="5257"/>
                  </a:lnTo>
                  <a:lnTo>
                    <a:pt x="443" y="5312"/>
                  </a:lnTo>
                  <a:lnTo>
                    <a:pt x="221" y="5478"/>
                  </a:lnTo>
                  <a:lnTo>
                    <a:pt x="55" y="5755"/>
                  </a:lnTo>
                  <a:lnTo>
                    <a:pt x="0" y="6031"/>
                  </a:lnTo>
                  <a:lnTo>
                    <a:pt x="55" y="6363"/>
                  </a:lnTo>
                  <a:lnTo>
                    <a:pt x="221" y="6584"/>
                  </a:lnTo>
                  <a:lnTo>
                    <a:pt x="443" y="6750"/>
                  </a:lnTo>
                  <a:lnTo>
                    <a:pt x="719" y="6806"/>
                  </a:lnTo>
                  <a:lnTo>
                    <a:pt x="830" y="6806"/>
                  </a:lnTo>
                  <a:lnTo>
                    <a:pt x="830" y="7912"/>
                  </a:lnTo>
                  <a:lnTo>
                    <a:pt x="719" y="7912"/>
                  </a:lnTo>
                  <a:lnTo>
                    <a:pt x="443" y="7968"/>
                  </a:lnTo>
                  <a:lnTo>
                    <a:pt x="221" y="8133"/>
                  </a:lnTo>
                  <a:lnTo>
                    <a:pt x="55" y="8410"/>
                  </a:lnTo>
                  <a:lnTo>
                    <a:pt x="0" y="8687"/>
                  </a:lnTo>
                  <a:lnTo>
                    <a:pt x="55" y="9019"/>
                  </a:lnTo>
                  <a:lnTo>
                    <a:pt x="221" y="9240"/>
                  </a:lnTo>
                  <a:lnTo>
                    <a:pt x="443" y="9406"/>
                  </a:lnTo>
                  <a:lnTo>
                    <a:pt x="719" y="9461"/>
                  </a:lnTo>
                  <a:lnTo>
                    <a:pt x="830" y="9461"/>
                  </a:lnTo>
                  <a:lnTo>
                    <a:pt x="830" y="10568"/>
                  </a:lnTo>
                  <a:lnTo>
                    <a:pt x="719" y="10568"/>
                  </a:lnTo>
                  <a:lnTo>
                    <a:pt x="443" y="10623"/>
                  </a:lnTo>
                  <a:lnTo>
                    <a:pt x="221" y="10789"/>
                  </a:lnTo>
                  <a:lnTo>
                    <a:pt x="55" y="11066"/>
                  </a:lnTo>
                  <a:lnTo>
                    <a:pt x="0" y="11342"/>
                  </a:lnTo>
                  <a:lnTo>
                    <a:pt x="55" y="11619"/>
                  </a:lnTo>
                  <a:lnTo>
                    <a:pt x="221" y="11896"/>
                  </a:lnTo>
                  <a:lnTo>
                    <a:pt x="443" y="12061"/>
                  </a:lnTo>
                  <a:lnTo>
                    <a:pt x="719" y="12117"/>
                  </a:lnTo>
                  <a:lnTo>
                    <a:pt x="830" y="12117"/>
                  </a:lnTo>
                  <a:lnTo>
                    <a:pt x="830" y="13223"/>
                  </a:lnTo>
                  <a:lnTo>
                    <a:pt x="719" y="13223"/>
                  </a:lnTo>
                  <a:lnTo>
                    <a:pt x="443" y="13279"/>
                  </a:lnTo>
                  <a:lnTo>
                    <a:pt x="221" y="13445"/>
                  </a:lnTo>
                  <a:lnTo>
                    <a:pt x="55" y="13666"/>
                  </a:lnTo>
                  <a:lnTo>
                    <a:pt x="0" y="13998"/>
                  </a:lnTo>
                  <a:lnTo>
                    <a:pt x="55" y="14274"/>
                  </a:lnTo>
                  <a:lnTo>
                    <a:pt x="221" y="14551"/>
                  </a:lnTo>
                  <a:lnTo>
                    <a:pt x="443" y="14717"/>
                  </a:lnTo>
                  <a:lnTo>
                    <a:pt x="719" y="14772"/>
                  </a:lnTo>
                  <a:lnTo>
                    <a:pt x="830" y="14772"/>
                  </a:lnTo>
                  <a:lnTo>
                    <a:pt x="830" y="15879"/>
                  </a:lnTo>
                  <a:lnTo>
                    <a:pt x="719" y="15879"/>
                  </a:lnTo>
                  <a:lnTo>
                    <a:pt x="443" y="15934"/>
                  </a:lnTo>
                  <a:lnTo>
                    <a:pt x="221" y="16100"/>
                  </a:lnTo>
                  <a:lnTo>
                    <a:pt x="55" y="16321"/>
                  </a:lnTo>
                  <a:lnTo>
                    <a:pt x="0" y="16653"/>
                  </a:lnTo>
                  <a:lnTo>
                    <a:pt x="55" y="16930"/>
                  </a:lnTo>
                  <a:lnTo>
                    <a:pt x="221" y="17207"/>
                  </a:lnTo>
                  <a:lnTo>
                    <a:pt x="443" y="17373"/>
                  </a:lnTo>
                  <a:lnTo>
                    <a:pt x="719" y="17428"/>
                  </a:lnTo>
                  <a:lnTo>
                    <a:pt x="830" y="17428"/>
                  </a:lnTo>
                  <a:lnTo>
                    <a:pt x="830" y="19309"/>
                  </a:lnTo>
                  <a:lnTo>
                    <a:pt x="941" y="19586"/>
                  </a:lnTo>
                  <a:lnTo>
                    <a:pt x="1106" y="19807"/>
                  </a:lnTo>
                  <a:lnTo>
                    <a:pt x="1328" y="19973"/>
                  </a:lnTo>
                  <a:lnTo>
                    <a:pt x="1604" y="20083"/>
                  </a:lnTo>
                  <a:lnTo>
                    <a:pt x="14882" y="20083"/>
                  </a:lnTo>
                  <a:lnTo>
                    <a:pt x="15159" y="19973"/>
                  </a:lnTo>
                  <a:lnTo>
                    <a:pt x="15435" y="19807"/>
                  </a:lnTo>
                  <a:lnTo>
                    <a:pt x="15601" y="19586"/>
                  </a:lnTo>
                  <a:lnTo>
                    <a:pt x="15657" y="19309"/>
                  </a:lnTo>
                  <a:lnTo>
                    <a:pt x="15657" y="17428"/>
                  </a:lnTo>
                  <a:lnTo>
                    <a:pt x="17538" y="17428"/>
                  </a:lnTo>
                  <a:lnTo>
                    <a:pt x="17814" y="17373"/>
                  </a:lnTo>
                  <a:lnTo>
                    <a:pt x="18036" y="17207"/>
                  </a:lnTo>
                  <a:lnTo>
                    <a:pt x="18202" y="16930"/>
                  </a:lnTo>
                  <a:lnTo>
                    <a:pt x="18312" y="16653"/>
                  </a:lnTo>
                  <a:lnTo>
                    <a:pt x="18312" y="2490"/>
                  </a:lnTo>
                  <a:lnTo>
                    <a:pt x="18202" y="2214"/>
                  </a:lnTo>
                  <a:lnTo>
                    <a:pt x="18036" y="1993"/>
                  </a:lnTo>
                  <a:lnTo>
                    <a:pt x="17814" y="1827"/>
                  </a:lnTo>
                  <a:lnTo>
                    <a:pt x="17538" y="1716"/>
                  </a:lnTo>
                  <a:lnTo>
                    <a:pt x="15657" y="1716"/>
                  </a:lnTo>
                  <a:lnTo>
                    <a:pt x="15657" y="775"/>
                  </a:lnTo>
                  <a:lnTo>
                    <a:pt x="15601" y="443"/>
                  </a:lnTo>
                  <a:lnTo>
                    <a:pt x="15435" y="222"/>
                  </a:lnTo>
                  <a:lnTo>
                    <a:pt x="15159" y="56"/>
                  </a:lnTo>
                  <a:lnTo>
                    <a:pt x="14882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1"/>
            <p:cNvSpPr/>
            <p:nvPr/>
          </p:nvSpPr>
          <p:spPr>
            <a:xfrm rot="-2281671">
              <a:off x="8539643" y="1947424"/>
              <a:ext cx="194420" cy="256837"/>
            </a:xfrm>
            <a:custGeom>
              <a:avLst/>
              <a:gdLst/>
              <a:ahLst/>
              <a:cxnLst/>
              <a:rect l="l" t="t" r="r" b="b"/>
              <a:pathLst>
                <a:path w="16543" h="21854" extrusionOk="0">
                  <a:moveTo>
                    <a:pt x="11232" y="2601"/>
                  </a:moveTo>
                  <a:lnTo>
                    <a:pt x="13887" y="5256"/>
                  </a:lnTo>
                  <a:lnTo>
                    <a:pt x="11232" y="5256"/>
                  </a:lnTo>
                  <a:lnTo>
                    <a:pt x="11232" y="2601"/>
                  </a:lnTo>
                  <a:close/>
                  <a:moveTo>
                    <a:pt x="9683" y="1550"/>
                  </a:moveTo>
                  <a:lnTo>
                    <a:pt x="9683" y="6031"/>
                  </a:lnTo>
                  <a:lnTo>
                    <a:pt x="9738" y="6363"/>
                  </a:lnTo>
                  <a:lnTo>
                    <a:pt x="9904" y="6584"/>
                  </a:lnTo>
                  <a:lnTo>
                    <a:pt x="10181" y="6750"/>
                  </a:lnTo>
                  <a:lnTo>
                    <a:pt x="10457" y="6805"/>
                  </a:lnTo>
                  <a:lnTo>
                    <a:pt x="14994" y="6805"/>
                  </a:lnTo>
                  <a:lnTo>
                    <a:pt x="14994" y="20304"/>
                  </a:lnTo>
                  <a:lnTo>
                    <a:pt x="1550" y="20304"/>
                  </a:lnTo>
                  <a:lnTo>
                    <a:pt x="1550" y="1550"/>
                  </a:lnTo>
                  <a:close/>
                  <a:moveTo>
                    <a:pt x="775" y="0"/>
                  </a:moveTo>
                  <a:lnTo>
                    <a:pt x="443" y="56"/>
                  </a:lnTo>
                  <a:lnTo>
                    <a:pt x="222" y="222"/>
                  </a:lnTo>
                  <a:lnTo>
                    <a:pt x="56" y="443"/>
                  </a:lnTo>
                  <a:lnTo>
                    <a:pt x="1" y="775"/>
                  </a:lnTo>
                  <a:lnTo>
                    <a:pt x="1" y="21079"/>
                  </a:lnTo>
                  <a:lnTo>
                    <a:pt x="56" y="21356"/>
                  </a:lnTo>
                  <a:lnTo>
                    <a:pt x="222" y="21577"/>
                  </a:lnTo>
                  <a:lnTo>
                    <a:pt x="443" y="21743"/>
                  </a:lnTo>
                  <a:lnTo>
                    <a:pt x="775" y="21853"/>
                  </a:lnTo>
                  <a:lnTo>
                    <a:pt x="15768" y="21853"/>
                  </a:lnTo>
                  <a:lnTo>
                    <a:pt x="16045" y="21743"/>
                  </a:lnTo>
                  <a:lnTo>
                    <a:pt x="16322" y="21577"/>
                  </a:lnTo>
                  <a:lnTo>
                    <a:pt x="16488" y="21356"/>
                  </a:lnTo>
                  <a:lnTo>
                    <a:pt x="16543" y="21079"/>
                  </a:lnTo>
                  <a:lnTo>
                    <a:pt x="16543" y="6031"/>
                  </a:lnTo>
                  <a:lnTo>
                    <a:pt x="16488" y="5754"/>
                  </a:lnTo>
                  <a:lnTo>
                    <a:pt x="16322" y="5533"/>
                  </a:lnTo>
                  <a:lnTo>
                    <a:pt x="16322" y="5478"/>
                  </a:lnTo>
                  <a:lnTo>
                    <a:pt x="11010" y="222"/>
                  </a:lnTo>
                  <a:lnTo>
                    <a:pt x="10789" y="56"/>
                  </a:lnTo>
                  <a:lnTo>
                    <a:pt x="10457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1"/>
            <p:cNvSpPr/>
            <p:nvPr/>
          </p:nvSpPr>
          <p:spPr>
            <a:xfrm rot="-1748319">
              <a:off x="5572629" y="-99230"/>
              <a:ext cx="256835" cy="194419"/>
            </a:xfrm>
            <a:custGeom>
              <a:avLst/>
              <a:gdLst/>
              <a:ahLst/>
              <a:cxnLst/>
              <a:rect l="l" t="t" r="r" b="b"/>
              <a:pathLst>
                <a:path w="21854" h="16543" extrusionOk="0">
                  <a:moveTo>
                    <a:pt x="16543" y="2600"/>
                  </a:moveTo>
                  <a:lnTo>
                    <a:pt x="19198" y="5256"/>
                  </a:lnTo>
                  <a:lnTo>
                    <a:pt x="16543" y="5256"/>
                  </a:lnTo>
                  <a:lnTo>
                    <a:pt x="16543" y="2600"/>
                  </a:lnTo>
                  <a:close/>
                  <a:moveTo>
                    <a:pt x="5201" y="4371"/>
                  </a:moveTo>
                  <a:lnTo>
                    <a:pt x="4869" y="4481"/>
                  </a:lnTo>
                  <a:lnTo>
                    <a:pt x="4648" y="4647"/>
                  </a:lnTo>
                  <a:lnTo>
                    <a:pt x="4482" y="4869"/>
                  </a:lnTo>
                  <a:lnTo>
                    <a:pt x="4427" y="5145"/>
                  </a:lnTo>
                  <a:lnTo>
                    <a:pt x="4482" y="5477"/>
                  </a:lnTo>
                  <a:lnTo>
                    <a:pt x="4648" y="5699"/>
                  </a:lnTo>
                  <a:lnTo>
                    <a:pt x="4869" y="5865"/>
                  </a:lnTo>
                  <a:lnTo>
                    <a:pt x="5201" y="5920"/>
                  </a:lnTo>
                  <a:lnTo>
                    <a:pt x="11342" y="5920"/>
                  </a:lnTo>
                  <a:lnTo>
                    <a:pt x="11674" y="5865"/>
                  </a:lnTo>
                  <a:lnTo>
                    <a:pt x="11895" y="5699"/>
                  </a:lnTo>
                  <a:lnTo>
                    <a:pt x="12061" y="5477"/>
                  </a:lnTo>
                  <a:lnTo>
                    <a:pt x="12117" y="5145"/>
                  </a:lnTo>
                  <a:lnTo>
                    <a:pt x="12061" y="4869"/>
                  </a:lnTo>
                  <a:lnTo>
                    <a:pt x="11895" y="4647"/>
                  </a:lnTo>
                  <a:lnTo>
                    <a:pt x="11674" y="4481"/>
                  </a:lnTo>
                  <a:lnTo>
                    <a:pt x="11342" y="4371"/>
                  </a:lnTo>
                  <a:close/>
                  <a:moveTo>
                    <a:pt x="5201" y="7912"/>
                  </a:moveTo>
                  <a:lnTo>
                    <a:pt x="4869" y="7967"/>
                  </a:lnTo>
                  <a:lnTo>
                    <a:pt x="4648" y="8133"/>
                  </a:lnTo>
                  <a:lnTo>
                    <a:pt x="4482" y="8409"/>
                  </a:lnTo>
                  <a:lnTo>
                    <a:pt x="4427" y="8686"/>
                  </a:lnTo>
                  <a:lnTo>
                    <a:pt x="4482" y="9018"/>
                  </a:lnTo>
                  <a:lnTo>
                    <a:pt x="4648" y="9239"/>
                  </a:lnTo>
                  <a:lnTo>
                    <a:pt x="4869" y="9405"/>
                  </a:lnTo>
                  <a:lnTo>
                    <a:pt x="5201" y="9461"/>
                  </a:lnTo>
                  <a:lnTo>
                    <a:pt x="11342" y="9461"/>
                  </a:lnTo>
                  <a:lnTo>
                    <a:pt x="11674" y="9405"/>
                  </a:lnTo>
                  <a:lnTo>
                    <a:pt x="11895" y="9239"/>
                  </a:lnTo>
                  <a:lnTo>
                    <a:pt x="12061" y="9018"/>
                  </a:lnTo>
                  <a:lnTo>
                    <a:pt x="12117" y="8686"/>
                  </a:lnTo>
                  <a:lnTo>
                    <a:pt x="12061" y="8409"/>
                  </a:lnTo>
                  <a:lnTo>
                    <a:pt x="11895" y="8133"/>
                  </a:lnTo>
                  <a:lnTo>
                    <a:pt x="11674" y="7967"/>
                  </a:lnTo>
                  <a:lnTo>
                    <a:pt x="11342" y="7912"/>
                  </a:lnTo>
                  <a:close/>
                  <a:moveTo>
                    <a:pt x="5201" y="11452"/>
                  </a:moveTo>
                  <a:lnTo>
                    <a:pt x="4869" y="11508"/>
                  </a:lnTo>
                  <a:lnTo>
                    <a:pt x="4648" y="11674"/>
                  </a:lnTo>
                  <a:lnTo>
                    <a:pt x="4482" y="11950"/>
                  </a:lnTo>
                  <a:lnTo>
                    <a:pt x="4427" y="12227"/>
                  </a:lnTo>
                  <a:lnTo>
                    <a:pt x="4482" y="12559"/>
                  </a:lnTo>
                  <a:lnTo>
                    <a:pt x="4648" y="12780"/>
                  </a:lnTo>
                  <a:lnTo>
                    <a:pt x="4869" y="12946"/>
                  </a:lnTo>
                  <a:lnTo>
                    <a:pt x="5201" y="13001"/>
                  </a:lnTo>
                  <a:lnTo>
                    <a:pt x="16653" y="13001"/>
                  </a:lnTo>
                  <a:lnTo>
                    <a:pt x="16930" y="12946"/>
                  </a:lnTo>
                  <a:lnTo>
                    <a:pt x="17207" y="12780"/>
                  </a:lnTo>
                  <a:lnTo>
                    <a:pt x="17373" y="12559"/>
                  </a:lnTo>
                  <a:lnTo>
                    <a:pt x="17428" y="12227"/>
                  </a:lnTo>
                  <a:lnTo>
                    <a:pt x="17373" y="11950"/>
                  </a:lnTo>
                  <a:lnTo>
                    <a:pt x="17207" y="11674"/>
                  </a:lnTo>
                  <a:lnTo>
                    <a:pt x="16930" y="11508"/>
                  </a:lnTo>
                  <a:lnTo>
                    <a:pt x="16653" y="11452"/>
                  </a:lnTo>
                  <a:close/>
                  <a:moveTo>
                    <a:pt x="14994" y="1549"/>
                  </a:moveTo>
                  <a:lnTo>
                    <a:pt x="14994" y="6031"/>
                  </a:lnTo>
                  <a:lnTo>
                    <a:pt x="15049" y="6362"/>
                  </a:lnTo>
                  <a:lnTo>
                    <a:pt x="15215" y="6584"/>
                  </a:lnTo>
                  <a:lnTo>
                    <a:pt x="15491" y="6750"/>
                  </a:lnTo>
                  <a:lnTo>
                    <a:pt x="15768" y="6805"/>
                  </a:lnTo>
                  <a:lnTo>
                    <a:pt x="20305" y="6805"/>
                  </a:lnTo>
                  <a:lnTo>
                    <a:pt x="20305" y="14993"/>
                  </a:lnTo>
                  <a:lnTo>
                    <a:pt x="1550" y="14993"/>
                  </a:lnTo>
                  <a:lnTo>
                    <a:pt x="1550" y="1549"/>
                  </a:lnTo>
                  <a:close/>
                  <a:moveTo>
                    <a:pt x="775" y="0"/>
                  </a:moveTo>
                  <a:lnTo>
                    <a:pt x="443" y="56"/>
                  </a:lnTo>
                  <a:lnTo>
                    <a:pt x="222" y="222"/>
                  </a:lnTo>
                  <a:lnTo>
                    <a:pt x="56" y="443"/>
                  </a:lnTo>
                  <a:lnTo>
                    <a:pt x="1" y="775"/>
                  </a:lnTo>
                  <a:lnTo>
                    <a:pt x="1" y="15768"/>
                  </a:lnTo>
                  <a:lnTo>
                    <a:pt x="56" y="16044"/>
                  </a:lnTo>
                  <a:lnTo>
                    <a:pt x="222" y="16321"/>
                  </a:lnTo>
                  <a:lnTo>
                    <a:pt x="443" y="16487"/>
                  </a:lnTo>
                  <a:lnTo>
                    <a:pt x="775" y="16542"/>
                  </a:lnTo>
                  <a:lnTo>
                    <a:pt x="21079" y="16542"/>
                  </a:lnTo>
                  <a:lnTo>
                    <a:pt x="21356" y="16487"/>
                  </a:lnTo>
                  <a:lnTo>
                    <a:pt x="21632" y="16321"/>
                  </a:lnTo>
                  <a:lnTo>
                    <a:pt x="21798" y="16044"/>
                  </a:lnTo>
                  <a:lnTo>
                    <a:pt x="21854" y="15768"/>
                  </a:lnTo>
                  <a:lnTo>
                    <a:pt x="21854" y="6031"/>
                  </a:lnTo>
                  <a:lnTo>
                    <a:pt x="21798" y="5754"/>
                  </a:lnTo>
                  <a:lnTo>
                    <a:pt x="21632" y="5533"/>
                  </a:lnTo>
                  <a:lnTo>
                    <a:pt x="16321" y="222"/>
                  </a:lnTo>
                  <a:lnTo>
                    <a:pt x="16045" y="56"/>
                  </a:lnTo>
                  <a:lnTo>
                    <a:pt x="15768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1"/>
            <p:cNvSpPr/>
            <p:nvPr/>
          </p:nvSpPr>
          <p:spPr>
            <a:xfrm rot="1789591">
              <a:off x="9066422" y="16341"/>
              <a:ext cx="215209" cy="256821"/>
            </a:xfrm>
            <a:custGeom>
              <a:avLst/>
              <a:gdLst/>
              <a:ahLst/>
              <a:cxnLst/>
              <a:rect l="l" t="t" r="r" b="b"/>
              <a:pathLst>
                <a:path w="18313" h="21854" extrusionOk="0">
                  <a:moveTo>
                    <a:pt x="4260" y="7082"/>
                  </a:moveTo>
                  <a:lnTo>
                    <a:pt x="3984" y="7137"/>
                  </a:lnTo>
                  <a:lnTo>
                    <a:pt x="3762" y="7303"/>
                  </a:lnTo>
                  <a:lnTo>
                    <a:pt x="3596" y="7525"/>
                  </a:lnTo>
                  <a:lnTo>
                    <a:pt x="3486" y="7857"/>
                  </a:lnTo>
                  <a:lnTo>
                    <a:pt x="3596" y="8133"/>
                  </a:lnTo>
                  <a:lnTo>
                    <a:pt x="3762" y="8355"/>
                  </a:lnTo>
                  <a:lnTo>
                    <a:pt x="3984" y="8521"/>
                  </a:lnTo>
                  <a:lnTo>
                    <a:pt x="4260" y="8631"/>
                  </a:lnTo>
                  <a:lnTo>
                    <a:pt x="13997" y="8631"/>
                  </a:lnTo>
                  <a:lnTo>
                    <a:pt x="14274" y="8521"/>
                  </a:lnTo>
                  <a:lnTo>
                    <a:pt x="14551" y="8355"/>
                  </a:lnTo>
                  <a:lnTo>
                    <a:pt x="14717" y="8133"/>
                  </a:lnTo>
                  <a:lnTo>
                    <a:pt x="14772" y="7857"/>
                  </a:lnTo>
                  <a:lnTo>
                    <a:pt x="14717" y="7525"/>
                  </a:lnTo>
                  <a:lnTo>
                    <a:pt x="14551" y="7303"/>
                  </a:lnTo>
                  <a:lnTo>
                    <a:pt x="14274" y="7137"/>
                  </a:lnTo>
                  <a:lnTo>
                    <a:pt x="13997" y="7082"/>
                  </a:lnTo>
                  <a:close/>
                  <a:moveTo>
                    <a:pt x="4260" y="10567"/>
                  </a:moveTo>
                  <a:lnTo>
                    <a:pt x="3984" y="10678"/>
                  </a:lnTo>
                  <a:lnTo>
                    <a:pt x="3762" y="10844"/>
                  </a:lnTo>
                  <a:lnTo>
                    <a:pt x="3596" y="11065"/>
                  </a:lnTo>
                  <a:lnTo>
                    <a:pt x="3486" y="11342"/>
                  </a:lnTo>
                  <a:lnTo>
                    <a:pt x="3596" y="11674"/>
                  </a:lnTo>
                  <a:lnTo>
                    <a:pt x="3762" y="11895"/>
                  </a:lnTo>
                  <a:lnTo>
                    <a:pt x="3984" y="12061"/>
                  </a:lnTo>
                  <a:lnTo>
                    <a:pt x="4260" y="12117"/>
                  </a:lnTo>
                  <a:lnTo>
                    <a:pt x="13997" y="12117"/>
                  </a:lnTo>
                  <a:lnTo>
                    <a:pt x="14274" y="12061"/>
                  </a:lnTo>
                  <a:lnTo>
                    <a:pt x="14551" y="11895"/>
                  </a:lnTo>
                  <a:lnTo>
                    <a:pt x="14717" y="11674"/>
                  </a:lnTo>
                  <a:lnTo>
                    <a:pt x="14772" y="11342"/>
                  </a:lnTo>
                  <a:lnTo>
                    <a:pt x="14717" y="11065"/>
                  </a:lnTo>
                  <a:lnTo>
                    <a:pt x="14551" y="10844"/>
                  </a:lnTo>
                  <a:lnTo>
                    <a:pt x="14274" y="10678"/>
                  </a:lnTo>
                  <a:lnTo>
                    <a:pt x="13997" y="10567"/>
                  </a:lnTo>
                  <a:close/>
                  <a:moveTo>
                    <a:pt x="4260" y="14108"/>
                  </a:moveTo>
                  <a:lnTo>
                    <a:pt x="3984" y="14164"/>
                  </a:lnTo>
                  <a:lnTo>
                    <a:pt x="3762" y="14330"/>
                  </a:lnTo>
                  <a:lnTo>
                    <a:pt x="3596" y="14606"/>
                  </a:lnTo>
                  <a:lnTo>
                    <a:pt x="3486" y="14883"/>
                  </a:lnTo>
                  <a:lnTo>
                    <a:pt x="3596" y="15215"/>
                  </a:lnTo>
                  <a:lnTo>
                    <a:pt x="3762" y="15436"/>
                  </a:lnTo>
                  <a:lnTo>
                    <a:pt x="3984" y="15602"/>
                  </a:lnTo>
                  <a:lnTo>
                    <a:pt x="4260" y="15657"/>
                  </a:lnTo>
                  <a:lnTo>
                    <a:pt x="13997" y="15657"/>
                  </a:lnTo>
                  <a:lnTo>
                    <a:pt x="14274" y="15602"/>
                  </a:lnTo>
                  <a:lnTo>
                    <a:pt x="14551" y="15436"/>
                  </a:lnTo>
                  <a:lnTo>
                    <a:pt x="14717" y="15215"/>
                  </a:lnTo>
                  <a:lnTo>
                    <a:pt x="14772" y="14883"/>
                  </a:lnTo>
                  <a:lnTo>
                    <a:pt x="14717" y="14606"/>
                  </a:lnTo>
                  <a:lnTo>
                    <a:pt x="14551" y="14330"/>
                  </a:lnTo>
                  <a:lnTo>
                    <a:pt x="14274" y="14164"/>
                  </a:lnTo>
                  <a:lnTo>
                    <a:pt x="13997" y="14108"/>
                  </a:lnTo>
                  <a:close/>
                  <a:moveTo>
                    <a:pt x="16764" y="1550"/>
                  </a:moveTo>
                  <a:lnTo>
                    <a:pt x="16764" y="20305"/>
                  </a:lnTo>
                  <a:lnTo>
                    <a:pt x="1549" y="20305"/>
                  </a:lnTo>
                  <a:lnTo>
                    <a:pt x="1549" y="1550"/>
                  </a:lnTo>
                  <a:lnTo>
                    <a:pt x="3430" y="1550"/>
                  </a:lnTo>
                  <a:lnTo>
                    <a:pt x="3430" y="1660"/>
                  </a:lnTo>
                  <a:lnTo>
                    <a:pt x="3430" y="2988"/>
                  </a:lnTo>
                  <a:lnTo>
                    <a:pt x="2988" y="2988"/>
                  </a:lnTo>
                  <a:lnTo>
                    <a:pt x="2988" y="4758"/>
                  </a:lnTo>
                  <a:lnTo>
                    <a:pt x="4703" y="4758"/>
                  </a:lnTo>
                  <a:lnTo>
                    <a:pt x="4703" y="2988"/>
                  </a:lnTo>
                  <a:lnTo>
                    <a:pt x="4260" y="2988"/>
                  </a:lnTo>
                  <a:lnTo>
                    <a:pt x="4260" y="1660"/>
                  </a:lnTo>
                  <a:lnTo>
                    <a:pt x="4260" y="1550"/>
                  </a:lnTo>
                  <a:lnTo>
                    <a:pt x="6971" y="1550"/>
                  </a:lnTo>
                  <a:lnTo>
                    <a:pt x="6916" y="1660"/>
                  </a:lnTo>
                  <a:lnTo>
                    <a:pt x="6916" y="2988"/>
                  </a:lnTo>
                  <a:lnTo>
                    <a:pt x="6473" y="2988"/>
                  </a:lnTo>
                  <a:lnTo>
                    <a:pt x="6473" y="4758"/>
                  </a:lnTo>
                  <a:lnTo>
                    <a:pt x="8244" y="4758"/>
                  </a:lnTo>
                  <a:lnTo>
                    <a:pt x="8244" y="2988"/>
                  </a:lnTo>
                  <a:lnTo>
                    <a:pt x="7801" y="2988"/>
                  </a:lnTo>
                  <a:lnTo>
                    <a:pt x="7801" y="1660"/>
                  </a:lnTo>
                  <a:lnTo>
                    <a:pt x="7801" y="1550"/>
                  </a:lnTo>
                  <a:lnTo>
                    <a:pt x="10512" y="1550"/>
                  </a:lnTo>
                  <a:lnTo>
                    <a:pt x="10457" y="1660"/>
                  </a:lnTo>
                  <a:lnTo>
                    <a:pt x="10457" y="2988"/>
                  </a:lnTo>
                  <a:lnTo>
                    <a:pt x="10014" y="2988"/>
                  </a:lnTo>
                  <a:lnTo>
                    <a:pt x="10014" y="4758"/>
                  </a:lnTo>
                  <a:lnTo>
                    <a:pt x="11784" y="4758"/>
                  </a:lnTo>
                  <a:lnTo>
                    <a:pt x="11784" y="2988"/>
                  </a:lnTo>
                  <a:lnTo>
                    <a:pt x="11342" y="2988"/>
                  </a:lnTo>
                  <a:lnTo>
                    <a:pt x="11342" y="1660"/>
                  </a:lnTo>
                  <a:lnTo>
                    <a:pt x="11342" y="1550"/>
                  </a:lnTo>
                  <a:lnTo>
                    <a:pt x="13997" y="1550"/>
                  </a:lnTo>
                  <a:lnTo>
                    <a:pt x="13997" y="1660"/>
                  </a:lnTo>
                  <a:lnTo>
                    <a:pt x="13997" y="2988"/>
                  </a:lnTo>
                  <a:lnTo>
                    <a:pt x="13555" y="2988"/>
                  </a:lnTo>
                  <a:lnTo>
                    <a:pt x="13555" y="4758"/>
                  </a:lnTo>
                  <a:lnTo>
                    <a:pt x="15325" y="4758"/>
                  </a:lnTo>
                  <a:lnTo>
                    <a:pt x="15325" y="2988"/>
                  </a:lnTo>
                  <a:lnTo>
                    <a:pt x="14883" y="2988"/>
                  </a:lnTo>
                  <a:lnTo>
                    <a:pt x="14883" y="1660"/>
                  </a:lnTo>
                  <a:lnTo>
                    <a:pt x="14883" y="1550"/>
                  </a:lnTo>
                  <a:close/>
                  <a:moveTo>
                    <a:pt x="775" y="1"/>
                  </a:moveTo>
                  <a:lnTo>
                    <a:pt x="443" y="56"/>
                  </a:lnTo>
                  <a:lnTo>
                    <a:pt x="222" y="222"/>
                  </a:lnTo>
                  <a:lnTo>
                    <a:pt x="56" y="499"/>
                  </a:lnTo>
                  <a:lnTo>
                    <a:pt x="0" y="775"/>
                  </a:lnTo>
                  <a:lnTo>
                    <a:pt x="0" y="21079"/>
                  </a:lnTo>
                  <a:lnTo>
                    <a:pt x="56" y="21356"/>
                  </a:lnTo>
                  <a:lnTo>
                    <a:pt x="222" y="21632"/>
                  </a:lnTo>
                  <a:lnTo>
                    <a:pt x="443" y="21798"/>
                  </a:lnTo>
                  <a:lnTo>
                    <a:pt x="775" y="21854"/>
                  </a:lnTo>
                  <a:lnTo>
                    <a:pt x="17538" y="21854"/>
                  </a:lnTo>
                  <a:lnTo>
                    <a:pt x="17815" y="21798"/>
                  </a:lnTo>
                  <a:lnTo>
                    <a:pt x="18091" y="21632"/>
                  </a:lnTo>
                  <a:lnTo>
                    <a:pt x="18257" y="21356"/>
                  </a:lnTo>
                  <a:lnTo>
                    <a:pt x="18313" y="21079"/>
                  </a:lnTo>
                  <a:lnTo>
                    <a:pt x="18313" y="775"/>
                  </a:lnTo>
                  <a:lnTo>
                    <a:pt x="18257" y="499"/>
                  </a:lnTo>
                  <a:lnTo>
                    <a:pt x="18091" y="222"/>
                  </a:lnTo>
                  <a:lnTo>
                    <a:pt x="17815" y="56"/>
                  </a:lnTo>
                  <a:lnTo>
                    <a:pt x="17538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1"/>
            <p:cNvSpPr/>
            <p:nvPr/>
          </p:nvSpPr>
          <p:spPr>
            <a:xfrm>
              <a:off x="8836715" y="1319218"/>
              <a:ext cx="246438" cy="241244"/>
            </a:xfrm>
            <a:custGeom>
              <a:avLst/>
              <a:gdLst/>
              <a:ahLst/>
              <a:cxnLst/>
              <a:rect l="l" t="t" r="r" b="b"/>
              <a:pathLst>
                <a:path w="20969" h="20527" extrusionOk="0">
                  <a:moveTo>
                    <a:pt x="14883" y="1827"/>
                  </a:moveTo>
                  <a:lnTo>
                    <a:pt x="19143" y="6086"/>
                  </a:lnTo>
                  <a:lnTo>
                    <a:pt x="10844" y="16377"/>
                  </a:lnTo>
                  <a:lnTo>
                    <a:pt x="4980" y="10512"/>
                  </a:lnTo>
                  <a:lnTo>
                    <a:pt x="14883" y="1827"/>
                  </a:lnTo>
                  <a:close/>
                  <a:moveTo>
                    <a:pt x="4316" y="12006"/>
                  </a:moveTo>
                  <a:lnTo>
                    <a:pt x="9406" y="17096"/>
                  </a:lnTo>
                  <a:lnTo>
                    <a:pt x="9406" y="17096"/>
                  </a:lnTo>
                  <a:lnTo>
                    <a:pt x="9018" y="16985"/>
                  </a:lnTo>
                  <a:lnTo>
                    <a:pt x="8687" y="16930"/>
                  </a:lnTo>
                  <a:lnTo>
                    <a:pt x="8299" y="16930"/>
                  </a:lnTo>
                  <a:lnTo>
                    <a:pt x="7912" y="16985"/>
                  </a:lnTo>
                  <a:lnTo>
                    <a:pt x="7469" y="17096"/>
                  </a:lnTo>
                  <a:lnTo>
                    <a:pt x="7027" y="17262"/>
                  </a:lnTo>
                  <a:lnTo>
                    <a:pt x="6529" y="17483"/>
                  </a:lnTo>
                  <a:lnTo>
                    <a:pt x="6086" y="17815"/>
                  </a:lnTo>
                  <a:lnTo>
                    <a:pt x="3597" y="15270"/>
                  </a:lnTo>
                  <a:lnTo>
                    <a:pt x="3873" y="14828"/>
                  </a:lnTo>
                  <a:lnTo>
                    <a:pt x="4150" y="14385"/>
                  </a:lnTo>
                  <a:lnTo>
                    <a:pt x="4316" y="13942"/>
                  </a:lnTo>
                  <a:lnTo>
                    <a:pt x="4427" y="13445"/>
                  </a:lnTo>
                  <a:lnTo>
                    <a:pt x="4482" y="13057"/>
                  </a:lnTo>
                  <a:lnTo>
                    <a:pt x="4427" y="12725"/>
                  </a:lnTo>
                  <a:lnTo>
                    <a:pt x="4371" y="12338"/>
                  </a:lnTo>
                  <a:lnTo>
                    <a:pt x="4316" y="12006"/>
                  </a:lnTo>
                  <a:close/>
                  <a:moveTo>
                    <a:pt x="3431" y="17317"/>
                  </a:moveTo>
                  <a:lnTo>
                    <a:pt x="4095" y="17981"/>
                  </a:lnTo>
                  <a:lnTo>
                    <a:pt x="3209" y="18866"/>
                  </a:lnTo>
                  <a:lnTo>
                    <a:pt x="2214" y="18534"/>
                  </a:lnTo>
                  <a:lnTo>
                    <a:pt x="3431" y="17317"/>
                  </a:lnTo>
                  <a:close/>
                  <a:moveTo>
                    <a:pt x="14938" y="1"/>
                  </a:moveTo>
                  <a:lnTo>
                    <a:pt x="14662" y="56"/>
                  </a:lnTo>
                  <a:lnTo>
                    <a:pt x="14385" y="167"/>
                  </a:lnTo>
                  <a:lnTo>
                    <a:pt x="3375" y="9904"/>
                  </a:lnTo>
                  <a:lnTo>
                    <a:pt x="3320" y="9904"/>
                  </a:lnTo>
                  <a:lnTo>
                    <a:pt x="2435" y="10789"/>
                  </a:lnTo>
                  <a:lnTo>
                    <a:pt x="2269" y="11066"/>
                  </a:lnTo>
                  <a:lnTo>
                    <a:pt x="2214" y="11342"/>
                  </a:lnTo>
                  <a:lnTo>
                    <a:pt x="2269" y="11674"/>
                  </a:lnTo>
                  <a:lnTo>
                    <a:pt x="2435" y="11896"/>
                  </a:lnTo>
                  <a:lnTo>
                    <a:pt x="2656" y="12227"/>
                  </a:lnTo>
                  <a:lnTo>
                    <a:pt x="2822" y="12504"/>
                  </a:lnTo>
                  <a:lnTo>
                    <a:pt x="2933" y="12836"/>
                  </a:lnTo>
                  <a:lnTo>
                    <a:pt x="2877" y="13223"/>
                  </a:lnTo>
                  <a:lnTo>
                    <a:pt x="2767" y="13611"/>
                  </a:lnTo>
                  <a:lnTo>
                    <a:pt x="2601" y="13998"/>
                  </a:lnTo>
                  <a:lnTo>
                    <a:pt x="2324" y="14385"/>
                  </a:lnTo>
                  <a:lnTo>
                    <a:pt x="1992" y="14772"/>
                  </a:lnTo>
                  <a:lnTo>
                    <a:pt x="1826" y="15049"/>
                  </a:lnTo>
                  <a:lnTo>
                    <a:pt x="1771" y="15326"/>
                  </a:lnTo>
                  <a:lnTo>
                    <a:pt x="1826" y="15602"/>
                  </a:lnTo>
                  <a:lnTo>
                    <a:pt x="1992" y="15879"/>
                  </a:lnTo>
                  <a:lnTo>
                    <a:pt x="2324" y="16211"/>
                  </a:lnTo>
                  <a:lnTo>
                    <a:pt x="222" y="18313"/>
                  </a:lnTo>
                  <a:lnTo>
                    <a:pt x="111" y="18479"/>
                  </a:lnTo>
                  <a:lnTo>
                    <a:pt x="1" y="18645"/>
                  </a:lnTo>
                  <a:lnTo>
                    <a:pt x="1" y="18811"/>
                  </a:lnTo>
                  <a:lnTo>
                    <a:pt x="1" y="19032"/>
                  </a:lnTo>
                  <a:lnTo>
                    <a:pt x="111" y="19198"/>
                  </a:lnTo>
                  <a:lnTo>
                    <a:pt x="222" y="19364"/>
                  </a:lnTo>
                  <a:lnTo>
                    <a:pt x="333" y="19530"/>
                  </a:lnTo>
                  <a:lnTo>
                    <a:pt x="499" y="19586"/>
                  </a:lnTo>
                  <a:lnTo>
                    <a:pt x="3154" y="20471"/>
                  </a:lnTo>
                  <a:lnTo>
                    <a:pt x="3431" y="20526"/>
                  </a:lnTo>
                  <a:lnTo>
                    <a:pt x="3707" y="20471"/>
                  </a:lnTo>
                  <a:lnTo>
                    <a:pt x="3984" y="20305"/>
                  </a:lnTo>
                  <a:lnTo>
                    <a:pt x="5201" y="19088"/>
                  </a:lnTo>
                  <a:lnTo>
                    <a:pt x="5533" y="19420"/>
                  </a:lnTo>
                  <a:lnTo>
                    <a:pt x="5754" y="19586"/>
                  </a:lnTo>
                  <a:lnTo>
                    <a:pt x="6086" y="19641"/>
                  </a:lnTo>
                  <a:lnTo>
                    <a:pt x="6363" y="19586"/>
                  </a:lnTo>
                  <a:lnTo>
                    <a:pt x="6640" y="19420"/>
                  </a:lnTo>
                  <a:lnTo>
                    <a:pt x="7027" y="19032"/>
                  </a:lnTo>
                  <a:lnTo>
                    <a:pt x="7414" y="18811"/>
                  </a:lnTo>
                  <a:lnTo>
                    <a:pt x="7801" y="18590"/>
                  </a:lnTo>
                  <a:lnTo>
                    <a:pt x="8189" y="18479"/>
                  </a:lnTo>
                  <a:lnTo>
                    <a:pt x="8521" y="18479"/>
                  </a:lnTo>
                  <a:lnTo>
                    <a:pt x="8853" y="18534"/>
                  </a:lnTo>
                  <a:lnTo>
                    <a:pt x="9184" y="18700"/>
                  </a:lnTo>
                  <a:lnTo>
                    <a:pt x="9516" y="18977"/>
                  </a:lnTo>
                  <a:lnTo>
                    <a:pt x="9738" y="19143"/>
                  </a:lnTo>
                  <a:lnTo>
                    <a:pt x="10014" y="19198"/>
                  </a:lnTo>
                  <a:lnTo>
                    <a:pt x="10346" y="19143"/>
                  </a:lnTo>
                  <a:lnTo>
                    <a:pt x="10568" y="18977"/>
                  </a:lnTo>
                  <a:lnTo>
                    <a:pt x="11453" y="18092"/>
                  </a:lnTo>
                  <a:lnTo>
                    <a:pt x="11508" y="18036"/>
                  </a:lnTo>
                  <a:lnTo>
                    <a:pt x="20803" y="6529"/>
                  </a:lnTo>
                  <a:lnTo>
                    <a:pt x="20913" y="6308"/>
                  </a:lnTo>
                  <a:lnTo>
                    <a:pt x="20969" y="6031"/>
                  </a:lnTo>
                  <a:lnTo>
                    <a:pt x="20913" y="5755"/>
                  </a:lnTo>
                  <a:lnTo>
                    <a:pt x="20747" y="5533"/>
                  </a:lnTo>
                  <a:lnTo>
                    <a:pt x="15436" y="222"/>
                  </a:lnTo>
                  <a:lnTo>
                    <a:pt x="15215" y="56"/>
                  </a:lnTo>
                  <a:lnTo>
                    <a:pt x="14938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1"/>
            <p:cNvSpPr/>
            <p:nvPr/>
          </p:nvSpPr>
          <p:spPr>
            <a:xfrm>
              <a:off x="4445577" y="-92335"/>
              <a:ext cx="256839" cy="256839"/>
            </a:xfrm>
            <a:custGeom>
              <a:avLst/>
              <a:gdLst/>
              <a:ahLst/>
              <a:cxnLst/>
              <a:rect l="l" t="t" r="r" b="b"/>
              <a:pathLst>
                <a:path w="21854" h="21854" extrusionOk="0">
                  <a:moveTo>
                    <a:pt x="16211" y="1882"/>
                  </a:moveTo>
                  <a:lnTo>
                    <a:pt x="19973" y="5644"/>
                  </a:lnTo>
                  <a:lnTo>
                    <a:pt x="5644" y="19972"/>
                  </a:lnTo>
                  <a:lnTo>
                    <a:pt x="1882" y="16210"/>
                  </a:lnTo>
                  <a:lnTo>
                    <a:pt x="3873" y="14219"/>
                  </a:lnTo>
                  <a:lnTo>
                    <a:pt x="5533" y="15878"/>
                  </a:lnTo>
                  <a:lnTo>
                    <a:pt x="5810" y="16044"/>
                  </a:lnTo>
                  <a:lnTo>
                    <a:pt x="6086" y="16100"/>
                  </a:lnTo>
                  <a:lnTo>
                    <a:pt x="6363" y="16044"/>
                  </a:lnTo>
                  <a:lnTo>
                    <a:pt x="6640" y="15878"/>
                  </a:lnTo>
                  <a:lnTo>
                    <a:pt x="6806" y="15602"/>
                  </a:lnTo>
                  <a:lnTo>
                    <a:pt x="6861" y="15325"/>
                  </a:lnTo>
                  <a:lnTo>
                    <a:pt x="6806" y="15049"/>
                  </a:lnTo>
                  <a:lnTo>
                    <a:pt x="6640" y="14772"/>
                  </a:lnTo>
                  <a:lnTo>
                    <a:pt x="4980" y="13112"/>
                  </a:lnTo>
                  <a:lnTo>
                    <a:pt x="5644" y="12448"/>
                  </a:lnTo>
                  <a:lnTo>
                    <a:pt x="6861" y="13666"/>
                  </a:lnTo>
                  <a:lnTo>
                    <a:pt x="7137" y="13831"/>
                  </a:lnTo>
                  <a:lnTo>
                    <a:pt x="7414" y="13887"/>
                  </a:lnTo>
                  <a:lnTo>
                    <a:pt x="7691" y="13831"/>
                  </a:lnTo>
                  <a:lnTo>
                    <a:pt x="7967" y="13666"/>
                  </a:lnTo>
                  <a:lnTo>
                    <a:pt x="8133" y="13389"/>
                  </a:lnTo>
                  <a:lnTo>
                    <a:pt x="8189" y="13112"/>
                  </a:lnTo>
                  <a:lnTo>
                    <a:pt x="8133" y="12836"/>
                  </a:lnTo>
                  <a:lnTo>
                    <a:pt x="7967" y="12559"/>
                  </a:lnTo>
                  <a:lnTo>
                    <a:pt x="6750" y="11342"/>
                  </a:lnTo>
                  <a:lnTo>
                    <a:pt x="7635" y="10457"/>
                  </a:lnTo>
                  <a:lnTo>
                    <a:pt x="9295" y="12116"/>
                  </a:lnTo>
                  <a:lnTo>
                    <a:pt x="9516" y="12282"/>
                  </a:lnTo>
                  <a:lnTo>
                    <a:pt x="9848" y="12338"/>
                  </a:lnTo>
                  <a:lnTo>
                    <a:pt x="10125" y="12282"/>
                  </a:lnTo>
                  <a:lnTo>
                    <a:pt x="10346" y="12116"/>
                  </a:lnTo>
                  <a:lnTo>
                    <a:pt x="10512" y="11895"/>
                  </a:lnTo>
                  <a:lnTo>
                    <a:pt x="10623" y="11563"/>
                  </a:lnTo>
                  <a:lnTo>
                    <a:pt x="10512" y="11287"/>
                  </a:lnTo>
                  <a:lnTo>
                    <a:pt x="10346" y="11065"/>
                  </a:lnTo>
                  <a:lnTo>
                    <a:pt x="8687" y="9406"/>
                  </a:lnTo>
                  <a:lnTo>
                    <a:pt x="9406" y="8686"/>
                  </a:lnTo>
                  <a:lnTo>
                    <a:pt x="10402" y="9682"/>
                  </a:lnTo>
                  <a:lnTo>
                    <a:pt x="10623" y="9848"/>
                  </a:lnTo>
                  <a:lnTo>
                    <a:pt x="10955" y="9903"/>
                  </a:lnTo>
                  <a:lnTo>
                    <a:pt x="11231" y="9848"/>
                  </a:lnTo>
                  <a:lnTo>
                    <a:pt x="11508" y="9682"/>
                  </a:lnTo>
                  <a:lnTo>
                    <a:pt x="11674" y="9461"/>
                  </a:lnTo>
                  <a:lnTo>
                    <a:pt x="11729" y="9184"/>
                  </a:lnTo>
                  <a:lnTo>
                    <a:pt x="11674" y="8852"/>
                  </a:lnTo>
                  <a:lnTo>
                    <a:pt x="11508" y="8631"/>
                  </a:lnTo>
                  <a:lnTo>
                    <a:pt x="10457" y="7635"/>
                  </a:lnTo>
                  <a:lnTo>
                    <a:pt x="11342" y="6750"/>
                  </a:lnTo>
                  <a:lnTo>
                    <a:pt x="13002" y="8410"/>
                  </a:lnTo>
                  <a:lnTo>
                    <a:pt x="13278" y="8576"/>
                  </a:lnTo>
                  <a:lnTo>
                    <a:pt x="13555" y="8631"/>
                  </a:lnTo>
                  <a:lnTo>
                    <a:pt x="13887" y="8576"/>
                  </a:lnTo>
                  <a:lnTo>
                    <a:pt x="14108" y="8410"/>
                  </a:lnTo>
                  <a:lnTo>
                    <a:pt x="14274" y="8133"/>
                  </a:lnTo>
                  <a:lnTo>
                    <a:pt x="14330" y="7856"/>
                  </a:lnTo>
                  <a:lnTo>
                    <a:pt x="14274" y="7580"/>
                  </a:lnTo>
                  <a:lnTo>
                    <a:pt x="14108" y="7303"/>
                  </a:lnTo>
                  <a:lnTo>
                    <a:pt x="12449" y="5644"/>
                  </a:lnTo>
                  <a:lnTo>
                    <a:pt x="13112" y="4980"/>
                  </a:lnTo>
                  <a:lnTo>
                    <a:pt x="14385" y="6197"/>
                  </a:lnTo>
                  <a:lnTo>
                    <a:pt x="14606" y="6363"/>
                  </a:lnTo>
                  <a:lnTo>
                    <a:pt x="14883" y="6418"/>
                  </a:lnTo>
                  <a:lnTo>
                    <a:pt x="15215" y="6363"/>
                  </a:lnTo>
                  <a:lnTo>
                    <a:pt x="15436" y="6141"/>
                  </a:lnTo>
                  <a:lnTo>
                    <a:pt x="15602" y="5920"/>
                  </a:lnTo>
                  <a:lnTo>
                    <a:pt x="15657" y="5644"/>
                  </a:lnTo>
                  <a:lnTo>
                    <a:pt x="15602" y="5312"/>
                  </a:lnTo>
                  <a:lnTo>
                    <a:pt x="15436" y="5090"/>
                  </a:lnTo>
                  <a:lnTo>
                    <a:pt x="14219" y="3873"/>
                  </a:lnTo>
                  <a:lnTo>
                    <a:pt x="16211" y="1882"/>
                  </a:lnTo>
                  <a:close/>
                  <a:moveTo>
                    <a:pt x="16211" y="0"/>
                  </a:moveTo>
                  <a:lnTo>
                    <a:pt x="15934" y="56"/>
                  </a:lnTo>
                  <a:lnTo>
                    <a:pt x="15657" y="222"/>
                  </a:lnTo>
                  <a:lnTo>
                    <a:pt x="7082" y="8852"/>
                  </a:lnTo>
                  <a:lnTo>
                    <a:pt x="222" y="15712"/>
                  </a:lnTo>
                  <a:lnTo>
                    <a:pt x="56" y="15934"/>
                  </a:lnTo>
                  <a:lnTo>
                    <a:pt x="1" y="16210"/>
                  </a:lnTo>
                  <a:lnTo>
                    <a:pt x="56" y="16542"/>
                  </a:lnTo>
                  <a:lnTo>
                    <a:pt x="222" y="16764"/>
                  </a:lnTo>
                  <a:lnTo>
                    <a:pt x="5090" y="21632"/>
                  </a:lnTo>
                  <a:lnTo>
                    <a:pt x="5312" y="21798"/>
                  </a:lnTo>
                  <a:lnTo>
                    <a:pt x="5644" y="21853"/>
                  </a:lnTo>
                  <a:lnTo>
                    <a:pt x="5920" y="21798"/>
                  </a:lnTo>
                  <a:lnTo>
                    <a:pt x="6197" y="21632"/>
                  </a:lnTo>
                  <a:lnTo>
                    <a:pt x="21632" y="6197"/>
                  </a:lnTo>
                  <a:lnTo>
                    <a:pt x="21798" y="5920"/>
                  </a:lnTo>
                  <a:lnTo>
                    <a:pt x="21854" y="5644"/>
                  </a:lnTo>
                  <a:lnTo>
                    <a:pt x="21798" y="5367"/>
                  </a:lnTo>
                  <a:lnTo>
                    <a:pt x="21632" y="5090"/>
                  </a:lnTo>
                  <a:lnTo>
                    <a:pt x="16764" y="222"/>
                  </a:lnTo>
                  <a:lnTo>
                    <a:pt x="16487" y="56"/>
                  </a:lnTo>
                  <a:lnTo>
                    <a:pt x="16211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1"/>
            <p:cNvSpPr/>
            <p:nvPr/>
          </p:nvSpPr>
          <p:spPr>
            <a:xfrm rot="-1964817">
              <a:off x="7620084" y="553324"/>
              <a:ext cx="256848" cy="256848"/>
            </a:xfrm>
            <a:custGeom>
              <a:avLst/>
              <a:gdLst/>
              <a:ahLst/>
              <a:cxnLst/>
              <a:rect l="l" t="t" r="r" b="b"/>
              <a:pathLst>
                <a:path w="21854" h="21854" extrusionOk="0">
                  <a:moveTo>
                    <a:pt x="4205" y="11010"/>
                  </a:moveTo>
                  <a:lnTo>
                    <a:pt x="10844" y="17649"/>
                  </a:lnTo>
                  <a:lnTo>
                    <a:pt x="4205" y="17649"/>
                  </a:lnTo>
                  <a:lnTo>
                    <a:pt x="4205" y="11010"/>
                  </a:lnTo>
                  <a:close/>
                  <a:moveTo>
                    <a:pt x="3320" y="8410"/>
                  </a:moveTo>
                  <a:lnTo>
                    <a:pt x="3098" y="8465"/>
                  </a:lnTo>
                  <a:lnTo>
                    <a:pt x="2932" y="8576"/>
                  </a:lnTo>
                  <a:lnTo>
                    <a:pt x="2767" y="8742"/>
                  </a:lnTo>
                  <a:lnTo>
                    <a:pt x="2656" y="8908"/>
                  </a:lnTo>
                  <a:lnTo>
                    <a:pt x="2656" y="9129"/>
                  </a:lnTo>
                  <a:lnTo>
                    <a:pt x="2656" y="18424"/>
                  </a:lnTo>
                  <a:lnTo>
                    <a:pt x="2711" y="18700"/>
                  </a:lnTo>
                  <a:lnTo>
                    <a:pt x="2877" y="18977"/>
                  </a:lnTo>
                  <a:lnTo>
                    <a:pt x="3098" y="19143"/>
                  </a:lnTo>
                  <a:lnTo>
                    <a:pt x="3430" y="19198"/>
                  </a:lnTo>
                  <a:lnTo>
                    <a:pt x="12670" y="19198"/>
                  </a:lnTo>
                  <a:lnTo>
                    <a:pt x="12891" y="19143"/>
                  </a:lnTo>
                  <a:lnTo>
                    <a:pt x="13112" y="19088"/>
                  </a:lnTo>
                  <a:lnTo>
                    <a:pt x="13278" y="18922"/>
                  </a:lnTo>
                  <a:lnTo>
                    <a:pt x="13389" y="18700"/>
                  </a:lnTo>
                  <a:lnTo>
                    <a:pt x="13444" y="18479"/>
                  </a:lnTo>
                  <a:lnTo>
                    <a:pt x="13444" y="18258"/>
                  </a:lnTo>
                  <a:lnTo>
                    <a:pt x="13389" y="18036"/>
                  </a:lnTo>
                  <a:lnTo>
                    <a:pt x="13223" y="17870"/>
                  </a:lnTo>
                  <a:lnTo>
                    <a:pt x="3984" y="8631"/>
                  </a:lnTo>
                  <a:lnTo>
                    <a:pt x="3762" y="8465"/>
                  </a:lnTo>
                  <a:lnTo>
                    <a:pt x="3596" y="8410"/>
                  </a:lnTo>
                  <a:close/>
                  <a:moveTo>
                    <a:pt x="1549" y="2656"/>
                  </a:moveTo>
                  <a:lnTo>
                    <a:pt x="3209" y="4316"/>
                  </a:lnTo>
                  <a:lnTo>
                    <a:pt x="2877" y="4648"/>
                  </a:lnTo>
                  <a:lnTo>
                    <a:pt x="2711" y="4869"/>
                  </a:lnTo>
                  <a:lnTo>
                    <a:pt x="2656" y="5201"/>
                  </a:lnTo>
                  <a:lnTo>
                    <a:pt x="2711" y="5478"/>
                  </a:lnTo>
                  <a:lnTo>
                    <a:pt x="2877" y="5754"/>
                  </a:lnTo>
                  <a:lnTo>
                    <a:pt x="3154" y="5920"/>
                  </a:lnTo>
                  <a:lnTo>
                    <a:pt x="3430" y="5976"/>
                  </a:lnTo>
                  <a:lnTo>
                    <a:pt x="3707" y="5920"/>
                  </a:lnTo>
                  <a:lnTo>
                    <a:pt x="3984" y="5754"/>
                  </a:lnTo>
                  <a:lnTo>
                    <a:pt x="4316" y="5367"/>
                  </a:lnTo>
                  <a:lnTo>
                    <a:pt x="5422" y="6529"/>
                  </a:lnTo>
                  <a:lnTo>
                    <a:pt x="5090" y="6861"/>
                  </a:lnTo>
                  <a:lnTo>
                    <a:pt x="4924" y="7082"/>
                  </a:lnTo>
                  <a:lnTo>
                    <a:pt x="4869" y="7414"/>
                  </a:lnTo>
                  <a:lnTo>
                    <a:pt x="4924" y="7691"/>
                  </a:lnTo>
                  <a:lnTo>
                    <a:pt x="5090" y="7912"/>
                  </a:lnTo>
                  <a:lnTo>
                    <a:pt x="5311" y="8133"/>
                  </a:lnTo>
                  <a:lnTo>
                    <a:pt x="5643" y="8189"/>
                  </a:lnTo>
                  <a:lnTo>
                    <a:pt x="5920" y="8133"/>
                  </a:lnTo>
                  <a:lnTo>
                    <a:pt x="6197" y="7912"/>
                  </a:lnTo>
                  <a:lnTo>
                    <a:pt x="6529" y="7580"/>
                  </a:lnTo>
                  <a:lnTo>
                    <a:pt x="7635" y="8742"/>
                  </a:lnTo>
                  <a:lnTo>
                    <a:pt x="7303" y="9074"/>
                  </a:lnTo>
                  <a:lnTo>
                    <a:pt x="7137" y="9295"/>
                  </a:lnTo>
                  <a:lnTo>
                    <a:pt x="7082" y="9572"/>
                  </a:lnTo>
                  <a:lnTo>
                    <a:pt x="7137" y="9904"/>
                  </a:lnTo>
                  <a:lnTo>
                    <a:pt x="7303" y="10125"/>
                  </a:lnTo>
                  <a:lnTo>
                    <a:pt x="7524" y="10291"/>
                  </a:lnTo>
                  <a:lnTo>
                    <a:pt x="7856" y="10346"/>
                  </a:lnTo>
                  <a:lnTo>
                    <a:pt x="8133" y="10291"/>
                  </a:lnTo>
                  <a:lnTo>
                    <a:pt x="8354" y="10125"/>
                  </a:lnTo>
                  <a:lnTo>
                    <a:pt x="8742" y="9793"/>
                  </a:lnTo>
                  <a:lnTo>
                    <a:pt x="9848" y="10900"/>
                  </a:lnTo>
                  <a:lnTo>
                    <a:pt x="9516" y="11232"/>
                  </a:lnTo>
                  <a:lnTo>
                    <a:pt x="9350" y="11508"/>
                  </a:lnTo>
                  <a:lnTo>
                    <a:pt x="9239" y="11785"/>
                  </a:lnTo>
                  <a:lnTo>
                    <a:pt x="9350" y="12117"/>
                  </a:lnTo>
                  <a:lnTo>
                    <a:pt x="9516" y="12338"/>
                  </a:lnTo>
                  <a:lnTo>
                    <a:pt x="9737" y="12504"/>
                  </a:lnTo>
                  <a:lnTo>
                    <a:pt x="10014" y="12559"/>
                  </a:lnTo>
                  <a:lnTo>
                    <a:pt x="10346" y="12504"/>
                  </a:lnTo>
                  <a:lnTo>
                    <a:pt x="10567" y="12338"/>
                  </a:lnTo>
                  <a:lnTo>
                    <a:pt x="10899" y="12006"/>
                  </a:lnTo>
                  <a:lnTo>
                    <a:pt x="12061" y="13113"/>
                  </a:lnTo>
                  <a:lnTo>
                    <a:pt x="11674" y="13445"/>
                  </a:lnTo>
                  <a:lnTo>
                    <a:pt x="11508" y="13721"/>
                  </a:lnTo>
                  <a:lnTo>
                    <a:pt x="11452" y="13998"/>
                  </a:lnTo>
                  <a:lnTo>
                    <a:pt x="11508" y="14330"/>
                  </a:lnTo>
                  <a:lnTo>
                    <a:pt x="11674" y="14551"/>
                  </a:lnTo>
                  <a:lnTo>
                    <a:pt x="11950" y="14717"/>
                  </a:lnTo>
                  <a:lnTo>
                    <a:pt x="12227" y="14772"/>
                  </a:lnTo>
                  <a:lnTo>
                    <a:pt x="12559" y="14717"/>
                  </a:lnTo>
                  <a:lnTo>
                    <a:pt x="12780" y="14551"/>
                  </a:lnTo>
                  <a:lnTo>
                    <a:pt x="13112" y="14219"/>
                  </a:lnTo>
                  <a:lnTo>
                    <a:pt x="14219" y="15326"/>
                  </a:lnTo>
                  <a:lnTo>
                    <a:pt x="13887" y="15657"/>
                  </a:lnTo>
                  <a:lnTo>
                    <a:pt x="13721" y="15934"/>
                  </a:lnTo>
                  <a:lnTo>
                    <a:pt x="13665" y="16211"/>
                  </a:lnTo>
                  <a:lnTo>
                    <a:pt x="13721" y="16487"/>
                  </a:lnTo>
                  <a:lnTo>
                    <a:pt x="13887" y="16764"/>
                  </a:lnTo>
                  <a:lnTo>
                    <a:pt x="14163" y="16930"/>
                  </a:lnTo>
                  <a:lnTo>
                    <a:pt x="14440" y="16985"/>
                  </a:lnTo>
                  <a:lnTo>
                    <a:pt x="14717" y="16930"/>
                  </a:lnTo>
                  <a:lnTo>
                    <a:pt x="14993" y="16764"/>
                  </a:lnTo>
                  <a:lnTo>
                    <a:pt x="15325" y="16432"/>
                  </a:lnTo>
                  <a:lnTo>
                    <a:pt x="16432" y="17538"/>
                  </a:lnTo>
                  <a:lnTo>
                    <a:pt x="16100" y="17870"/>
                  </a:lnTo>
                  <a:lnTo>
                    <a:pt x="15934" y="18147"/>
                  </a:lnTo>
                  <a:lnTo>
                    <a:pt x="15878" y="18424"/>
                  </a:lnTo>
                  <a:lnTo>
                    <a:pt x="15934" y="18700"/>
                  </a:lnTo>
                  <a:lnTo>
                    <a:pt x="16100" y="18977"/>
                  </a:lnTo>
                  <a:lnTo>
                    <a:pt x="16376" y="19143"/>
                  </a:lnTo>
                  <a:lnTo>
                    <a:pt x="16653" y="19198"/>
                  </a:lnTo>
                  <a:lnTo>
                    <a:pt x="16930" y="19143"/>
                  </a:lnTo>
                  <a:lnTo>
                    <a:pt x="17206" y="18977"/>
                  </a:lnTo>
                  <a:lnTo>
                    <a:pt x="17538" y="18645"/>
                  </a:lnTo>
                  <a:lnTo>
                    <a:pt x="19198" y="20305"/>
                  </a:lnTo>
                  <a:lnTo>
                    <a:pt x="1549" y="20305"/>
                  </a:lnTo>
                  <a:lnTo>
                    <a:pt x="1549" y="2656"/>
                  </a:lnTo>
                  <a:close/>
                  <a:moveTo>
                    <a:pt x="720" y="1"/>
                  </a:moveTo>
                  <a:lnTo>
                    <a:pt x="498" y="56"/>
                  </a:lnTo>
                  <a:lnTo>
                    <a:pt x="277" y="167"/>
                  </a:lnTo>
                  <a:lnTo>
                    <a:pt x="111" y="333"/>
                  </a:lnTo>
                  <a:lnTo>
                    <a:pt x="56" y="554"/>
                  </a:lnTo>
                  <a:lnTo>
                    <a:pt x="0" y="775"/>
                  </a:lnTo>
                  <a:lnTo>
                    <a:pt x="0" y="21079"/>
                  </a:lnTo>
                  <a:lnTo>
                    <a:pt x="56" y="21356"/>
                  </a:lnTo>
                  <a:lnTo>
                    <a:pt x="222" y="21632"/>
                  </a:lnTo>
                  <a:lnTo>
                    <a:pt x="443" y="21798"/>
                  </a:lnTo>
                  <a:lnTo>
                    <a:pt x="775" y="21854"/>
                  </a:lnTo>
                  <a:lnTo>
                    <a:pt x="21079" y="21854"/>
                  </a:lnTo>
                  <a:lnTo>
                    <a:pt x="21300" y="21798"/>
                  </a:lnTo>
                  <a:lnTo>
                    <a:pt x="21521" y="21743"/>
                  </a:lnTo>
                  <a:lnTo>
                    <a:pt x="21687" y="21577"/>
                  </a:lnTo>
                  <a:lnTo>
                    <a:pt x="21798" y="21356"/>
                  </a:lnTo>
                  <a:lnTo>
                    <a:pt x="21853" y="21135"/>
                  </a:lnTo>
                  <a:lnTo>
                    <a:pt x="21853" y="20913"/>
                  </a:lnTo>
                  <a:lnTo>
                    <a:pt x="21743" y="20692"/>
                  </a:lnTo>
                  <a:lnTo>
                    <a:pt x="21632" y="20526"/>
                  </a:lnTo>
                  <a:lnTo>
                    <a:pt x="1328" y="222"/>
                  </a:lnTo>
                  <a:lnTo>
                    <a:pt x="1107" y="111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1"/>
            <p:cNvSpPr/>
            <p:nvPr/>
          </p:nvSpPr>
          <p:spPr>
            <a:xfrm rot="-1447329">
              <a:off x="7082181" y="-59542"/>
              <a:ext cx="256810" cy="256163"/>
            </a:xfrm>
            <a:custGeom>
              <a:avLst/>
              <a:gdLst/>
              <a:ahLst/>
              <a:cxnLst/>
              <a:rect l="l" t="t" r="r" b="b"/>
              <a:pathLst>
                <a:path w="21854" h="21799" extrusionOk="0">
                  <a:moveTo>
                    <a:pt x="8742" y="4150"/>
                  </a:moveTo>
                  <a:lnTo>
                    <a:pt x="9018" y="4205"/>
                  </a:lnTo>
                  <a:lnTo>
                    <a:pt x="9295" y="4261"/>
                  </a:lnTo>
                  <a:lnTo>
                    <a:pt x="9516" y="4427"/>
                  </a:lnTo>
                  <a:lnTo>
                    <a:pt x="9737" y="4593"/>
                  </a:lnTo>
                  <a:lnTo>
                    <a:pt x="9903" y="4814"/>
                  </a:lnTo>
                  <a:lnTo>
                    <a:pt x="10069" y="5035"/>
                  </a:lnTo>
                  <a:lnTo>
                    <a:pt x="10125" y="5312"/>
                  </a:lnTo>
                  <a:lnTo>
                    <a:pt x="10180" y="5589"/>
                  </a:lnTo>
                  <a:lnTo>
                    <a:pt x="10125" y="5921"/>
                  </a:lnTo>
                  <a:lnTo>
                    <a:pt x="10069" y="6142"/>
                  </a:lnTo>
                  <a:lnTo>
                    <a:pt x="9903" y="6418"/>
                  </a:lnTo>
                  <a:lnTo>
                    <a:pt x="9737" y="6640"/>
                  </a:lnTo>
                  <a:lnTo>
                    <a:pt x="9516" y="6806"/>
                  </a:lnTo>
                  <a:lnTo>
                    <a:pt x="9295" y="6916"/>
                  </a:lnTo>
                  <a:lnTo>
                    <a:pt x="9018" y="7027"/>
                  </a:lnTo>
                  <a:lnTo>
                    <a:pt x="6086" y="7027"/>
                  </a:lnTo>
                  <a:lnTo>
                    <a:pt x="5865" y="6972"/>
                  </a:lnTo>
                  <a:lnTo>
                    <a:pt x="5699" y="6861"/>
                  </a:lnTo>
                  <a:lnTo>
                    <a:pt x="5588" y="6695"/>
                  </a:lnTo>
                  <a:lnTo>
                    <a:pt x="5533" y="6474"/>
                  </a:lnTo>
                  <a:lnTo>
                    <a:pt x="5588" y="6252"/>
                  </a:lnTo>
                  <a:lnTo>
                    <a:pt x="5699" y="6087"/>
                  </a:lnTo>
                  <a:lnTo>
                    <a:pt x="5865" y="5976"/>
                  </a:lnTo>
                  <a:lnTo>
                    <a:pt x="6086" y="5921"/>
                  </a:lnTo>
                  <a:lnTo>
                    <a:pt x="6307" y="5976"/>
                  </a:lnTo>
                  <a:lnTo>
                    <a:pt x="6473" y="6031"/>
                  </a:lnTo>
                  <a:lnTo>
                    <a:pt x="6639" y="6031"/>
                  </a:lnTo>
                  <a:lnTo>
                    <a:pt x="6805" y="5976"/>
                  </a:lnTo>
                  <a:lnTo>
                    <a:pt x="6971" y="5921"/>
                  </a:lnTo>
                  <a:lnTo>
                    <a:pt x="7082" y="5810"/>
                  </a:lnTo>
                  <a:lnTo>
                    <a:pt x="7192" y="5699"/>
                  </a:lnTo>
                  <a:lnTo>
                    <a:pt x="7303" y="5533"/>
                  </a:lnTo>
                  <a:lnTo>
                    <a:pt x="7303" y="5367"/>
                  </a:lnTo>
                  <a:lnTo>
                    <a:pt x="7358" y="5146"/>
                  </a:lnTo>
                  <a:lnTo>
                    <a:pt x="7469" y="4869"/>
                  </a:lnTo>
                  <a:lnTo>
                    <a:pt x="7635" y="4703"/>
                  </a:lnTo>
                  <a:lnTo>
                    <a:pt x="7801" y="4537"/>
                  </a:lnTo>
                  <a:lnTo>
                    <a:pt x="8022" y="4371"/>
                  </a:lnTo>
                  <a:lnTo>
                    <a:pt x="8244" y="4261"/>
                  </a:lnTo>
                  <a:lnTo>
                    <a:pt x="8465" y="4205"/>
                  </a:lnTo>
                  <a:lnTo>
                    <a:pt x="8742" y="4150"/>
                  </a:lnTo>
                  <a:close/>
                  <a:moveTo>
                    <a:pt x="8742" y="2601"/>
                  </a:moveTo>
                  <a:lnTo>
                    <a:pt x="8299" y="2656"/>
                  </a:lnTo>
                  <a:lnTo>
                    <a:pt x="7856" y="2767"/>
                  </a:lnTo>
                  <a:lnTo>
                    <a:pt x="7469" y="2933"/>
                  </a:lnTo>
                  <a:lnTo>
                    <a:pt x="7082" y="3099"/>
                  </a:lnTo>
                  <a:lnTo>
                    <a:pt x="6750" y="3376"/>
                  </a:lnTo>
                  <a:lnTo>
                    <a:pt x="6473" y="3652"/>
                  </a:lnTo>
                  <a:lnTo>
                    <a:pt x="6197" y="4040"/>
                  </a:lnTo>
                  <a:lnTo>
                    <a:pt x="6031" y="4371"/>
                  </a:lnTo>
                  <a:lnTo>
                    <a:pt x="5588" y="4427"/>
                  </a:lnTo>
                  <a:lnTo>
                    <a:pt x="5201" y="4593"/>
                  </a:lnTo>
                  <a:lnTo>
                    <a:pt x="4869" y="4759"/>
                  </a:lnTo>
                  <a:lnTo>
                    <a:pt x="4592" y="5035"/>
                  </a:lnTo>
                  <a:lnTo>
                    <a:pt x="4316" y="5312"/>
                  </a:lnTo>
                  <a:lnTo>
                    <a:pt x="4150" y="5699"/>
                  </a:lnTo>
                  <a:lnTo>
                    <a:pt x="4039" y="6087"/>
                  </a:lnTo>
                  <a:lnTo>
                    <a:pt x="3984" y="6474"/>
                  </a:lnTo>
                  <a:lnTo>
                    <a:pt x="4039" y="6916"/>
                  </a:lnTo>
                  <a:lnTo>
                    <a:pt x="4150" y="7304"/>
                  </a:lnTo>
                  <a:lnTo>
                    <a:pt x="4371" y="7636"/>
                  </a:lnTo>
                  <a:lnTo>
                    <a:pt x="4592" y="7968"/>
                  </a:lnTo>
                  <a:lnTo>
                    <a:pt x="4924" y="8244"/>
                  </a:lnTo>
                  <a:lnTo>
                    <a:pt x="5256" y="8410"/>
                  </a:lnTo>
                  <a:lnTo>
                    <a:pt x="5643" y="8521"/>
                  </a:lnTo>
                  <a:lnTo>
                    <a:pt x="6086" y="8576"/>
                  </a:lnTo>
                  <a:lnTo>
                    <a:pt x="8742" y="8576"/>
                  </a:lnTo>
                  <a:lnTo>
                    <a:pt x="9350" y="8521"/>
                  </a:lnTo>
                  <a:lnTo>
                    <a:pt x="9903" y="8355"/>
                  </a:lnTo>
                  <a:lnTo>
                    <a:pt x="10401" y="8078"/>
                  </a:lnTo>
                  <a:lnTo>
                    <a:pt x="10844" y="7691"/>
                  </a:lnTo>
                  <a:lnTo>
                    <a:pt x="11176" y="7248"/>
                  </a:lnTo>
                  <a:lnTo>
                    <a:pt x="11452" y="6750"/>
                  </a:lnTo>
                  <a:lnTo>
                    <a:pt x="11674" y="6197"/>
                  </a:lnTo>
                  <a:lnTo>
                    <a:pt x="11729" y="5589"/>
                  </a:lnTo>
                  <a:lnTo>
                    <a:pt x="11674" y="4980"/>
                  </a:lnTo>
                  <a:lnTo>
                    <a:pt x="11452" y="4427"/>
                  </a:lnTo>
                  <a:lnTo>
                    <a:pt x="11176" y="3929"/>
                  </a:lnTo>
                  <a:lnTo>
                    <a:pt x="10844" y="3486"/>
                  </a:lnTo>
                  <a:lnTo>
                    <a:pt x="10401" y="3154"/>
                  </a:lnTo>
                  <a:lnTo>
                    <a:pt x="9903" y="2878"/>
                  </a:lnTo>
                  <a:lnTo>
                    <a:pt x="9350" y="2712"/>
                  </a:lnTo>
                  <a:lnTo>
                    <a:pt x="8742" y="2601"/>
                  </a:lnTo>
                  <a:close/>
                  <a:moveTo>
                    <a:pt x="15546" y="9517"/>
                  </a:moveTo>
                  <a:lnTo>
                    <a:pt x="15712" y="9572"/>
                  </a:lnTo>
                  <a:lnTo>
                    <a:pt x="15823" y="9683"/>
                  </a:lnTo>
                  <a:lnTo>
                    <a:pt x="15934" y="9849"/>
                  </a:lnTo>
                  <a:lnTo>
                    <a:pt x="18534" y="14994"/>
                  </a:lnTo>
                  <a:lnTo>
                    <a:pt x="4648" y="14994"/>
                  </a:lnTo>
                  <a:lnTo>
                    <a:pt x="5256" y="13998"/>
                  </a:lnTo>
                  <a:lnTo>
                    <a:pt x="5588" y="13500"/>
                  </a:lnTo>
                  <a:lnTo>
                    <a:pt x="5920" y="13057"/>
                  </a:lnTo>
                  <a:lnTo>
                    <a:pt x="6307" y="12670"/>
                  </a:lnTo>
                  <a:lnTo>
                    <a:pt x="6639" y="12393"/>
                  </a:lnTo>
                  <a:lnTo>
                    <a:pt x="7027" y="12172"/>
                  </a:lnTo>
                  <a:lnTo>
                    <a:pt x="7248" y="12117"/>
                  </a:lnTo>
                  <a:lnTo>
                    <a:pt x="7690" y="12117"/>
                  </a:lnTo>
                  <a:lnTo>
                    <a:pt x="7967" y="12172"/>
                  </a:lnTo>
                  <a:lnTo>
                    <a:pt x="8465" y="12393"/>
                  </a:lnTo>
                  <a:lnTo>
                    <a:pt x="8963" y="12670"/>
                  </a:lnTo>
                  <a:lnTo>
                    <a:pt x="9461" y="13002"/>
                  </a:lnTo>
                  <a:lnTo>
                    <a:pt x="9903" y="13389"/>
                  </a:lnTo>
                  <a:lnTo>
                    <a:pt x="10235" y="13777"/>
                  </a:lnTo>
                  <a:lnTo>
                    <a:pt x="10733" y="14440"/>
                  </a:lnTo>
                  <a:lnTo>
                    <a:pt x="10844" y="14551"/>
                  </a:lnTo>
                  <a:lnTo>
                    <a:pt x="11010" y="14662"/>
                  </a:lnTo>
                  <a:lnTo>
                    <a:pt x="11176" y="14717"/>
                  </a:lnTo>
                  <a:lnTo>
                    <a:pt x="11397" y="14772"/>
                  </a:lnTo>
                  <a:lnTo>
                    <a:pt x="11618" y="14717"/>
                  </a:lnTo>
                  <a:lnTo>
                    <a:pt x="11784" y="14662"/>
                  </a:lnTo>
                  <a:lnTo>
                    <a:pt x="11950" y="14551"/>
                  </a:lnTo>
                  <a:lnTo>
                    <a:pt x="12061" y="14385"/>
                  </a:lnTo>
                  <a:lnTo>
                    <a:pt x="14717" y="9793"/>
                  </a:lnTo>
                  <a:lnTo>
                    <a:pt x="14827" y="9683"/>
                  </a:lnTo>
                  <a:lnTo>
                    <a:pt x="14993" y="9572"/>
                  </a:lnTo>
                  <a:lnTo>
                    <a:pt x="15159" y="9517"/>
                  </a:lnTo>
                  <a:close/>
                  <a:moveTo>
                    <a:pt x="20304" y="1550"/>
                  </a:moveTo>
                  <a:lnTo>
                    <a:pt x="20304" y="14994"/>
                  </a:lnTo>
                  <a:lnTo>
                    <a:pt x="20249" y="14994"/>
                  </a:lnTo>
                  <a:lnTo>
                    <a:pt x="17317" y="9185"/>
                  </a:lnTo>
                  <a:lnTo>
                    <a:pt x="17151" y="8908"/>
                  </a:lnTo>
                  <a:lnTo>
                    <a:pt x="16985" y="8631"/>
                  </a:lnTo>
                  <a:lnTo>
                    <a:pt x="16764" y="8410"/>
                  </a:lnTo>
                  <a:lnTo>
                    <a:pt x="16487" y="8244"/>
                  </a:lnTo>
                  <a:lnTo>
                    <a:pt x="16210" y="8133"/>
                  </a:lnTo>
                  <a:lnTo>
                    <a:pt x="15934" y="8023"/>
                  </a:lnTo>
                  <a:lnTo>
                    <a:pt x="15657" y="7968"/>
                  </a:lnTo>
                  <a:lnTo>
                    <a:pt x="15325" y="7912"/>
                  </a:lnTo>
                  <a:lnTo>
                    <a:pt x="15049" y="7968"/>
                  </a:lnTo>
                  <a:lnTo>
                    <a:pt x="14717" y="8023"/>
                  </a:lnTo>
                  <a:lnTo>
                    <a:pt x="14440" y="8078"/>
                  </a:lnTo>
                  <a:lnTo>
                    <a:pt x="14219" y="8244"/>
                  </a:lnTo>
                  <a:lnTo>
                    <a:pt x="13942" y="8410"/>
                  </a:lnTo>
                  <a:lnTo>
                    <a:pt x="13721" y="8576"/>
                  </a:lnTo>
                  <a:lnTo>
                    <a:pt x="13555" y="8797"/>
                  </a:lnTo>
                  <a:lnTo>
                    <a:pt x="13389" y="9019"/>
                  </a:lnTo>
                  <a:lnTo>
                    <a:pt x="11286" y="12615"/>
                  </a:lnTo>
                  <a:lnTo>
                    <a:pt x="10567" y="11951"/>
                  </a:lnTo>
                  <a:lnTo>
                    <a:pt x="10125" y="11619"/>
                  </a:lnTo>
                  <a:lnTo>
                    <a:pt x="9682" y="11287"/>
                  </a:lnTo>
                  <a:lnTo>
                    <a:pt x="9129" y="11010"/>
                  </a:lnTo>
                  <a:lnTo>
                    <a:pt x="8576" y="10789"/>
                  </a:lnTo>
                  <a:lnTo>
                    <a:pt x="8022" y="10623"/>
                  </a:lnTo>
                  <a:lnTo>
                    <a:pt x="7414" y="10568"/>
                  </a:lnTo>
                  <a:lnTo>
                    <a:pt x="6971" y="10623"/>
                  </a:lnTo>
                  <a:lnTo>
                    <a:pt x="6584" y="10734"/>
                  </a:lnTo>
                  <a:lnTo>
                    <a:pt x="6197" y="10844"/>
                  </a:lnTo>
                  <a:lnTo>
                    <a:pt x="5865" y="11066"/>
                  </a:lnTo>
                  <a:lnTo>
                    <a:pt x="5477" y="11342"/>
                  </a:lnTo>
                  <a:lnTo>
                    <a:pt x="5145" y="11619"/>
                  </a:lnTo>
                  <a:lnTo>
                    <a:pt x="4537" y="12283"/>
                  </a:lnTo>
                  <a:lnTo>
                    <a:pt x="3984" y="13002"/>
                  </a:lnTo>
                  <a:lnTo>
                    <a:pt x="3541" y="13777"/>
                  </a:lnTo>
                  <a:lnTo>
                    <a:pt x="3209" y="14440"/>
                  </a:lnTo>
                  <a:lnTo>
                    <a:pt x="2933" y="14994"/>
                  </a:lnTo>
                  <a:lnTo>
                    <a:pt x="1549" y="14994"/>
                  </a:lnTo>
                  <a:lnTo>
                    <a:pt x="1549" y="1550"/>
                  </a:lnTo>
                  <a:close/>
                  <a:moveTo>
                    <a:pt x="20304" y="16543"/>
                  </a:moveTo>
                  <a:lnTo>
                    <a:pt x="20304" y="20305"/>
                  </a:lnTo>
                  <a:lnTo>
                    <a:pt x="1549" y="20305"/>
                  </a:lnTo>
                  <a:lnTo>
                    <a:pt x="1549" y="16543"/>
                  </a:lnTo>
                  <a:close/>
                  <a:moveTo>
                    <a:pt x="775" y="1"/>
                  </a:moveTo>
                  <a:lnTo>
                    <a:pt x="498" y="56"/>
                  </a:lnTo>
                  <a:lnTo>
                    <a:pt x="222" y="222"/>
                  </a:lnTo>
                  <a:lnTo>
                    <a:pt x="56" y="443"/>
                  </a:lnTo>
                  <a:lnTo>
                    <a:pt x="0" y="775"/>
                  </a:lnTo>
                  <a:lnTo>
                    <a:pt x="0" y="21079"/>
                  </a:lnTo>
                  <a:lnTo>
                    <a:pt x="56" y="21356"/>
                  </a:lnTo>
                  <a:lnTo>
                    <a:pt x="222" y="21577"/>
                  </a:lnTo>
                  <a:lnTo>
                    <a:pt x="498" y="21743"/>
                  </a:lnTo>
                  <a:lnTo>
                    <a:pt x="775" y="21799"/>
                  </a:lnTo>
                  <a:lnTo>
                    <a:pt x="21079" y="21799"/>
                  </a:lnTo>
                  <a:lnTo>
                    <a:pt x="21411" y="21743"/>
                  </a:lnTo>
                  <a:lnTo>
                    <a:pt x="21632" y="21577"/>
                  </a:lnTo>
                  <a:lnTo>
                    <a:pt x="21798" y="21356"/>
                  </a:lnTo>
                  <a:lnTo>
                    <a:pt x="21853" y="21079"/>
                  </a:lnTo>
                  <a:lnTo>
                    <a:pt x="21853" y="775"/>
                  </a:lnTo>
                  <a:lnTo>
                    <a:pt x="21798" y="443"/>
                  </a:lnTo>
                  <a:lnTo>
                    <a:pt x="21632" y="222"/>
                  </a:lnTo>
                  <a:lnTo>
                    <a:pt x="21411" y="56"/>
                  </a:lnTo>
                  <a:lnTo>
                    <a:pt x="21079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1"/>
            <p:cNvSpPr/>
            <p:nvPr/>
          </p:nvSpPr>
          <p:spPr>
            <a:xfrm rot="1444061">
              <a:off x="6038695" y="166829"/>
              <a:ext cx="256820" cy="163841"/>
            </a:xfrm>
            <a:custGeom>
              <a:avLst/>
              <a:gdLst/>
              <a:ahLst/>
              <a:cxnLst/>
              <a:rect l="l" t="t" r="r" b="b"/>
              <a:pathLst>
                <a:path w="21854" h="13942" extrusionOk="0">
                  <a:moveTo>
                    <a:pt x="19309" y="1549"/>
                  </a:moveTo>
                  <a:lnTo>
                    <a:pt x="19530" y="1605"/>
                  </a:lnTo>
                  <a:lnTo>
                    <a:pt x="19696" y="1660"/>
                  </a:lnTo>
                  <a:lnTo>
                    <a:pt x="19862" y="1715"/>
                  </a:lnTo>
                  <a:lnTo>
                    <a:pt x="20028" y="1881"/>
                  </a:lnTo>
                  <a:lnTo>
                    <a:pt x="20139" y="1992"/>
                  </a:lnTo>
                  <a:lnTo>
                    <a:pt x="20249" y="2158"/>
                  </a:lnTo>
                  <a:lnTo>
                    <a:pt x="20305" y="2379"/>
                  </a:lnTo>
                  <a:lnTo>
                    <a:pt x="20305" y="2545"/>
                  </a:lnTo>
                  <a:lnTo>
                    <a:pt x="20305" y="3541"/>
                  </a:lnTo>
                  <a:lnTo>
                    <a:pt x="1550" y="3541"/>
                  </a:lnTo>
                  <a:lnTo>
                    <a:pt x="1550" y="2545"/>
                  </a:lnTo>
                  <a:lnTo>
                    <a:pt x="1605" y="2379"/>
                  </a:lnTo>
                  <a:lnTo>
                    <a:pt x="1661" y="2158"/>
                  </a:lnTo>
                  <a:lnTo>
                    <a:pt x="1716" y="1992"/>
                  </a:lnTo>
                  <a:lnTo>
                    <a:pt x="1882" y="1881"/>
                  </a:lnTo>
                  <a:lnTo>
                    <a:pt x="1992" y="1715"/>
                  </a:lnTo>
                  <a:lnTo>
                    <a:pt x="2158" y="1660"/>
                  </a:lnTo>
                  <a:lnTo>
                    <a:pt x="2380" y="1605"/>
                  </a:lnTo>
                  <a:lnTo>
                    <a:pt x="2546" y="1549"/>
                  </a:lnTo>
                  <a:close/>
                  <a:moveTo>
                    <a:pt x="3431" y="6197"/>
                  </a:moveTo>
                  <a:lnTo>
                    <a:pt x="3154" y="6252"/>
                  </a:lnTo>
                  <a:lnTo>
                    <a:pt x="2878" y="6418"/>
                  </a:lnTo>
                  <a:lnTo>
                    <a:pt x="2712" y="6694"/>
                  </a:lnTo>
                  <a:lnTo>
                    <a:pt x="2656" y="6971"/>
                  </a:lnTo>
                  <a:lnTo>
                    <a:pt x="2712" y="7248"/>
                  </a:lnTo>
                  <a:lnTo>
                    <a:pt x="2878" y="7524"/>
                  </a:lnTo>
                  <a:lnTo>
                    <a:pt x="3154" y="7690"/>
                  </a:lnTo>
                  <a:lnTo>
                    <a:pt x="3431" y="7746"/>
                  </a:lnTo>
                  <a:lnTo>
                    <a:pt x="10512" y="7746"/>
                  </a:lnTo>
                  <a:lnTo>
                    <a:pt x="10789" y="7690"/>
                  </a:lnTo>
                  <a:lnTo>
                    <a:pt x="11066" y="7524"/>
                  </a:lnTo>
                  <a:lnTo>
                    <a:pt x="11232" y="7248"/>
                  </a:lnTo>
                  <a:lnTo>
                    <a:pt x="11287" y="6971"/>
                  </a:lnTo>
                  <a:lnTo>
                    <a:pt x="11232" y="6694"/>
                  </a:lnTo>
                  <a:lnTo>
                    <a:pt x="11066" y="6418"/>
                  </a:lnTo>
                  <a:lnTo>
                    <a:pt x="10789" y="6252"/>
                  </a:lnTo>
                  <a:lnTo>
                    <a:pt x="10512" y="6197"/>
                  </a:lnTo>
                  <a:close/>
                  <a:moveTo>
                    <a:pt x="15824" y="6197"/>
                  </a:moveTo>
                  <a:lnTo>
                    <a:pt x="15492" y="6252"/>
                  </a:lnTo>
                  <a:lnTo>
                    <a:pt x="15270" y="6418"/>
                  </a:lnTo>
                  <a:lnTo>
                    <a:pt x="15104" y="6694"/>
                  </a:lnTo>
                  <a:lnTo>
                    <a:pt x="15049" y="6971"/>
                  </a:lnTo>
                  <a:lnTo>
                    <a:pt x="15104" y="7248"/>
                  </a:lnTo>
                  <a:lnTo>
                    <a:pt x="15270" y="7524"/>
                  </a:lnTo>
                  <a:lnTo>
                    <a:pt x="15492" y="7690"/>
                  </a:lnTo>
                  <a:lnTo>
                    <a:pt x="15824" y="7746"/>
                  </a:lnTo>
                  <a:lnTo>
                    <a:pt x="18424" y="7746"/>
                  </a:lnTo>
                  <a:lnTo>
                    <a:pt x="18756" y="7690"/>
                  </a:lnTo>
                  <a:lnTo>
                    <a:pt x="18977" y="7524"/>
                  </a:lnTo>
                  <a:lnTo>
                    <a:pt x="19143" y="7248"/>
                  </a:lnTo>
                  <a:lnTo>
                    <a:pt x="19198" y="6971"/>
                  </a:lnTo>
                  <a:lnTo>
                    <a:pt x="19143" y="6694"/>
                  </a:lnTo>
                  <a:lnTo>
                    <a:pt x="18977" y="6418"/>
                  </a:lnTo>
                  <a:lnTo>
                    <a:pt x="18756" y="6252"/>
                  </a:lnTo>
                  <a:lnTo>
                    <a:pt x="18424" y="6197"/>
                  </a:lnTo>
                  <a:close/>
                  <a:moveTo>
                    <a:pt x="3431" y="8852"/>
                  </a:moveTo>
                  <a:lnTo>
                    <a:pt x="3154" y="8907"/>
                  </a:lnTo>
                  <a:lnTo>
                    <a:pt x="2878" y="9073"/>
                  </a:lnTo>
                  <a:lnTo>
                    <a:pt x="2712" y="9295"/>
                  </a:lnTo>
                  <a:lnTo>
                    <a:pt x="2656" y="9627"/>
                  </a:lnTo>
                  <a:lnTo>
                    <a:pt x="2712" y="9903"/>
                  </a:lnTo>
                  <a:lnTo>
                    <a:pt x="2878" y="10180"/>
                  </a:lnTo>
                  <a:lnTo>
                    <a:pt x="3154" y="10346"/>
                  </a:lnTo>
                  <a:lnTo>
                    <a:pt x="3431" y="10401"/>
                  </a:lnTo>
                  <a:lnTo>
                    <a:pt x="6086" y="10401"/>
                  </a:lnTo>
                  <a:lnTo>
                    <a:pt x="6418" y="10346"/>
                  </a:lnTo>
                  <a:lnTo>
                    <a:pt x="6640" y="10180"/>
                  </a:lnTo>
                  <a:lnTo>
                    <a:pt x="6806" y="9903"/>
                  </a:lnTo>
                  <a:lnTo>
                    <a:pt x="6861" y="9627"/>
                  </a:lnTo>
                  <a:lnTo>
                    <a:pt x="6806" y="9295"/>
                  </a:lnTo>
                  <a:lnTo>
                    <a:pt x="6640" y="9073"/>
                  </a:lnTo>
                  <a:lnTo>
                    <a:pt x="6418" y="8907"/>
                  </a:lnTo>
                  <a:lnTo>
                    <a:pt x="6086" y="8852"/>
                  </a:lnTo>
                  <a:close/>
                  <a:moveTo>
                    <a:pt x="20305" y="5090"/>
                  </a:moveTo>
                  <a:lnTo>
                    <a:pt x="20305" y="11397"/>
                  </a:lnTo>
                  <a:lnTo>
                    <a:pt x="20305" y="11563"/>
                  </a:lnTo>
                  <a:lnTo>
                    <a:pt x="20249" y="11784"/>
                  </a:lnTo>
                  <a:lnTo>
                    <a:pt x="20139" y="11950"/>
                  </a:lnTo>
                  <a:lnTo>
                    <a:pt x="20028" y="12116"/>
                  </a:lnTo>
                  <a:lnTo>
                    <a:pt x="19862" y="12227"/>
                  </a:lnTo>
                  <a:lnTo>
                    <a:pt x="19696" y="12282"/>
                  </a:lnTo>
                  <a:lnTo>
                    <a:pt x="19530" y="12338"/>
                  </a:lnTo>
                  <a:lnTo>
                    <a:pt x="19309" y="12393"/>
                  </a:lnTo>
                  <a:lnTo>
                    <a:pt x="2546" y="12393"/>
                  </a:lnTo>
                  <a:lnTo>
                    <a:pt x="2380" y="12338"/>
                  </a:lnTo>
                  <a:lnTo>
                    <a:pt x="2158" y="12282"/>
                  </a:lnTo>
                  <a:lnTo>
                    <a:pt x="1992" y="12227"/>
                  </a:lnTo>
                  <a:lnTo>
                    <a:pt x="1882" y="12116"/>
                  </a:lnTo>
                  <a:lnTo>
                    <a:pt x="1716" y="11950"/>
                  </a:lnTo>
                  <a:lnTo>
                    <a:pt x="1661" y="11784"/>
                  </a:lnTo>
                  <a:lnTo>
                    <a:pt x="1605" y="11563"/>
                  </a:lnTo>
                  <a:lnTo>
                    <a:pt x="1550" y="11397"/>
                  </a:lnTo>
                  <a:lnTo>
                    <a:pt x="1550" y="5090"/>
                  </a:lnTo>
                  <a:close/>
                  <a:moveTo>
                    <a:pt x="2546" y="0"/>
                  </a:moveTo>
                  <a:lnTo>
                    <a:pt x="2048" y="56"/>
                  </a:lnTo>
                  <a:lnTo>
                    <a:pt x="1550" y="222"/>
                  </a:lnTo>
                  <a:lnTo>
                    <a:pt x="1163" y="443"/>
                  </a:lnTo>
                  <a:lnTo>
                    <a:pt x="775" y="775"/>
                  </a:lnTo>
                  <a:lnTo>
                    <a:pt x="443" y="1162"/>
                  </a:lnTo>
                  <a:lnTo>
                    <a:pt x="222" y="1549"/>
                  </a:lnTo>
                  <a:lnTo>
                    <a:pt x="56" y="2047"/>
                  </a:lnTo>
                  <a:lnTo>
                    <a:pt x="1" y="2545"/>
                  </a:lnTo>
                  <a:lnTo>
                    <a:pt x="1" y="11397"/>
                  </a:lnTo>
                  <a:lnTo>
                    <a:pt x="56" y="11895"/>
                  </a:lnTo>
                  <a:lnTo>
                    <a:pt x="222" y="12393"/>
                  </a:lnTo>
                  <a:lnTo>
                    <a:pt x="443" y="12780"/>
                  </a:lnTo>
                  <a:lnTo>
                    <a:pt x="775" y="13167"/>
                  </a:lnTo>
                  <a:lnTo>
                    <a:pt x="1163" y="13499"/>
                  </a:lnTo>
                  <a:lnTo>
                    <a:pt x="1550" y="13721"/>
                  </a:lnTo>
                  <a:lnTo>
                    <a:pt x="2048" y="13887"/>
                  </a:lnTo>
                  <a:lnTo>
                    <a:pt x="2546" y="13942"/>
                  </a:lnTo>
                  <a:lnTo>
                    <a:pt x="19309" y="13942"/>
                  </a:lnTo>
                  <a:lnTo>
                    <a:pt x="19862" y="13887"/>
                  </a:lnTo>
                  <a:lnTo>
                    <a:pt x="20305" y="13721"/>
                  </a:lnTo>
                  <a:lnTo>
                    <a:pt x="20747" y="13499"/>
                  </a:lnTo>
                  <a:lnTo>
                    <a:pt x="21135" y="13167"/>
                  </a:lnTo>
                  <a:lnTo>
                    <a:pt x="21411" y="12780"/>
                  </a:lnTo>
                  <a:lnTo>
                    <a:pt x="21688" y="12393"/>
                  </a:lnTo>
                  <a:lnTo>
                    <a:pt x="21799" y="11895"/>
                  </a:lnTo>
                  <a:lnTo>
                    <a:pt x="21854" y="11397"/>
                  </a:lnTo>
                  <a:lnTo>
                    <a:pt x="21854" y="2545"/>
                  </a:lnTo>
                  <a:lnTo>
                    <a:pt x="21799" y="2047"/>
                  </a:lnTo>
                  <a:lnTo>
                    <a:pt x="21688" y="1549"/>
                  </a:lnTo>
                  <a:lnTo>
                    <a:pt x="21411" y="1162"/>
                  </a:lnTo>
                  <a:lnTo>
                    <a:pt x="21135" y="775"/>
                  </a:lnTo>
                  <a:lnTo>
                    <a:pt x="20747" y="443"/>
                  </a:lnTo>
                  <a:lnTo>
                    <a:pt x="20305" y="222"/>
                  </a:lnTo>
                  <a:lnTo>
                    <a:pt x="19862" y="56"/>
                  </a:lnTo>
                  <a:lnTo>
                    <a:pt x="19309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1"/>
            <p:cNvSpPr/>
            <p:nvPr/>
          </p:nvSpPr>
          <p:spPr>
            <a:xfrm rot="4097212">
              <a:off x="8293201" y="672399"/>
              <a:ext cx="184648" cy="256812"/>
            </a:xfrm>
            <a:custGeom>
              <a:avLst/>
              <a:gdLst/>
              <a:ahLst/>
              <a:cxnLst/>
              <a:rect l="l" t="t" r="r" b="b"/>
              <a:pathLst>
                <a:path w="15713" h="21854" extrusionOk="0">
                  <a:moveTo>
                    <a:pt x="3431" y="5312"/>
                  </a:moveTo>
                  <a:lnTo>
                    <a:pt x="3154" y="5367"/>
                  </a:lnTo>
                  <a:lnTo>
                    <a:pt x="2878" y="5533"/>
                  </a:lnTo>
                  <a:lnTo>
                    <a:pt x="2712" y="5754"/>
                  </a:lnTo>
                  <a:lnTo>
                    <a:pt x="2656" y="6031"/>
                  </a:lnTo>
                  <a:lnTo>
                    <a:pt x="2712" y="6363"/>
                  </a:lnTo>
                  <a:lnTo>
                    <a:pt x="2878" y="6584"/>
                  </a:lnTo>
                  <a:lnTo>
                    <a:pt x="3154" y="6750"/>
                  </a:lnTo>
                  <a:lnTo>
                    <a:pt x="3431" y="6805"/>
                  </a:lnTo>
                  <a:lnTo>
                    <a:pt x="8742" y="6805"/>
                  </a:lnTo>
                  <a:lnTo>
                    <a:pt x="9019" y="6750"/>
                  </a:lnTo>
                  <a:lnTo>
                    <a:pt x="9295" y="6584"/>
                  </a:lnTo>
                  <a:lnTo>
                    <a:pt x="9461" y="6363"/>
                  </a:lnTo>
                  <a:lnTo>
                    <a:pt x="9517" y="6031"/>
                  </a:lnTo>
                  <a:lnTo>
                    <a:pt x="9461" y="5754"/>
                  </a:lnTo>
                  <a:lnTo>
                    <a:pt x="9295" y="5533"/>
                  </a:lnTo>
                  <a:lnTo>
                    <a:pt x="9019" y="5367"/>
                  </a:lnTo>
                  <a:lnTo>
                    <a:pt x="8742" y="5312"/>
                  </a:lnTo>
                  <a:close/>
                  <a:moveTo>
                    <a:pt x="11398" y="5312"/>
                  </a:moveTo>
                  <a:lnTo>
                    <a:pt x="11066" y="5367"/>
                  </a:lnTo>
                  <a:lnTo>
                    <a:pt x="10844" y="5533"/>
                  </a:lnTo>
                  <a:lnTo>
                    <a:pt x="10678" y="5754"/>
                  </a:lnTo>
                  <a:lnTo>
                    <a:pt x="10623" y="6031"/>
                  </a:lnTo>
                  <a:lnTo>
                    <a:pt x="10678" y="6363"/>
                  </a:lnTo>
                  <a:lnTo>
                    <a:pt x="10844" y="6584"/>
                  </a:lnTo>
                  <a:lnTo>
                    <a:pt x="11066" y="6750"/>
                  </a:lnTo>
                  <a:lnTo>
                    <a:pt x="11398" y="6805"/>
                  </a:lnTo>
                  <a:lnTo>
                    <a:pt x="12283" y="6805"/>
                  </a:lnTo>
                  <a:lnTo>
                    <a:pt x="12559" y="6750"/>
                  </a:lnTo>
                  <a:lnTo>
                    <a:pt x="12836" y="6584"/>
                  </a:lnTo>
                  <a:lnTo>
                    <a:pt x="13002" y="6363"/>
                  </a:lnTo>
                  <a:lnTo>
                    <a:pt x="13057" y="6031"/>
                  </a:lnTo>
                  <a:lnTo>
                    <a:pt x="13002" y="5754"/>
                  </a:lnTo>
                  <a:lnTo>
                    <a:pt x="12836" y="5533"/>
                  </a:lnTo>
                  <a:lnTo>
                    <a:pt x="12559" y="5367"/>
                  </a:lnTo>
                  <a:lnTo>
                    <a:pt x="12283" y="5312"/>
                  </a:lnTo>
                  <a:close/>
                  <a:moveTo>
                    <a:pt x="3431" y="8797"/>
                  </a:moveTo>
                  <a:lnTo>
                    <a:pt x="3154" y="8852"/>
                  </a:lnTo>
                  <a:lnTo>
                    <a:pt x="2878" y="9018"/>
                  </a:lnTo>
                  <a:lnTo>
                    <a:pt x="2712" y="9295"/>
                  </a:lnTo>
                  <a:lnTo>
                    <a:pt x="2656" y="9572"/>
                  </a:lnTo>
                  <a:lnTo>
                    <a:pt x="2712" y="9904"/>
                  </a:lnTo>
                  <a:lnTo>
                    <a:pt x="2878" y="10125"/>
                  </a:lnTo>
                  <a:lnTo>
                    <a:pt x="3154" y="10291"/>
                  </a:lnTo>
                  <a:lnTo>
                    <a:pt x="3431" y="10346"/>
                  </a:lnTo>
                  <a:lnTo>
                    <a:pt x="6972" y="10346"/>
                  </a:lnTo>
                  <a:lnTo>
                    <a:pt x="7304" y="10291"/>
                  </a:lnTo>
                  <a:lnTo>
                    <a:pt x="7525" y="10125"/>
                  </a:lnTo>
                  <a:lnTo>
                    <a:pt x="7691" y="9904"/>
                  </a:lnTo>
                  <a:lnTo>
                    <a:pt x="7746" y="9572"/>
                  </a:lnTo>
                  <a:lnTo>
                    <a:pt x="7691" y="9295"/>
                  </a:lnTo>
                  <a:lnTo>
                    <a:pt x="7525" y="9018"/>
                  </a:lnTo>
                  <a:lnTo>
                    <a:pt x="7304" y="8852"/>
                  </a:lnTo>
                  <a:lnTo>
                    <a:pt x="6972" y="8797"/>
                  </a:lnTo>
                  <a:close/>
                  <a:moveTo>
                    <a:pt x="11398" y="8797"/>
                  </a:moveTo>
                  <a:lnTo>
                    <a:pt x="11066" y="8852"/>
                  </a:lnTo>
                  <a:lnTo>
                    <a:pt x="10844" y="9018"/>
                  </a:lnTo>
                  <a:lnTo>
                    <a:pt x="10678" y="9295"/>
                  </a:lnTo>
                  <a:lnTo>
                    <a:pt x="10623" y="9572"/>
                  </a:lnTo>
                  <a:lnTo>
                    <a:pt x="10678" y="9904"/>
                  </a:lnTo>
                  <a:lnTo>
                    <a:pt x="10844" y="10125"/>
                  </a:lnTo>
                  <a:lnTo>
                    <a:pt x="11066" y="10291"/>
                  </a:lnTo>
                  <a:lnTo>
                    <a:pt x="11398" y="10346"/>
                  </a:lnTo>
                  <a:lnTo>
                    <a:pt x="12283" y="10346"/>
                  </a:lnTo>
                  <a:lnTo>
                    <a:pt x="12559" y="10291"/>
                  </a:lnTo>
                  <a:lnTo>
                    <a:pt x="12836" y="10125"/>
                  </a:lnTo>
                  <a:lnTo>
                    <a:pt x="13002" y="9904"/>
                  </a:lnTo>
                  <a:lnTo>
                    <a:pt x="13057" y="9572"/>
                  </a:lnTo>
                  <a:lnTo>
                    <a:pt x="13002" y="9295"/>
                  </a:lnTo>
                  <a:lnTo>
                    <a:pt x="12836" y="9018"/>
                  </a:lnTo>
                  <a:lnTo>
                    <a:pt x="12559" y="8852"/>
                  </a:lnTo>
                  <a:lnTo>
                    <a:pt x="12283" y="8797"/>
                  </a:lnTo>
                  <a:close/>
                  <a:moveTo>
                    <a:pt x="3431" y="12338"/>
                  </a:moveTo>
                  <a:lnTo>
                    <a:pt x="3154" y="12393"/>
                  </a:lnTo>
                  <a:lnTo>
                    <a:pt x="2878" y="12559"/>
                  </a:lnTo>
                  <a:lnTo>
                    <a:pt x="2712" y="12836"/>
                  </a:lnTo>
                  <a:lnTo>
                    <a:pt x="2656" y="13112"/>
                  </a:lnTo>
                  <a:lnTo>
                    <a:pt x="2712" y="13444"/>
                  </a:lnTo>
                  <a:lnTo>
                    <a:pt x="2878" y="13666"/>
                  </a:lnTo>
                  <a:lnTo>
                    <a:pt x="3154" y="13832"/>
                  </a:lnTo>
                  <a:lnTo>
                    <a:pt x="3431" y="13887"/>
                  </a:lnTo>
                  <a:lnTo>
                    <a:pt x="7857" y="13887"/>
                  </a:lnTo>
                  <a:lnTo>
                    <a:pt x="8134" y="13832"/>
                  </a:lnTo>
                  <a:lnTo>
                    <a:pt x="8410" y="13666"/>
                  </a:lnTo>
                  <a:lnTo>
                    <a:pt x="8576" y="13444"/>
                  </a:lnTo>
                  <a:lnTo>
                    <a:pt x="8631" y="13112"/>
                  </a:lnTo>
                  <a:lnTo>
                    <a:pt x="8576" y="12836"/>
                  </a:lnTo>
                  <a:lnTo>
                    <a:pt x="8410" y="12559"/>
                  </a:lnTo>
                  <a:lnTo>
                    <a:pt x="8134" y="12393"/>
                  </a:lnTo>
                  <a:lnTo>
                    <a:pt x="7857" y="12338"/>
                  </a:lnTo>
                  <a:close/>
                  <a:moveTo>
                    <a:pt x="11398" y="12338"/>
                  </a:moveTo>
                  <a:lnTo>
                    <a:pt x="11066" y="12393"/>
                  </a:lnTo>
                  <a:lnTo>
                    <a:pt x="10844" y="12559"/>
                  </a:lnTo>
                  <a:lnTo>
                    <a:pt x="10678" y="12836"/>
                  </a:lnTo>
                  <a:lnTo>
                    <a:pt x="10623" y="13112"/>
                  </a:lnTo>
                  <a:lnTo>
                    <a:pt x="10678" y="13444"/>
                  </a:lnTo>
                  <a:lnTo>
                    <a:pt x="10844" y="13666"/>
                  </a:lnTo>
                  <a:lnTo>
                    <a:pt x="11066" y="13832"/>
                  </a:lnTo>
                  <a:lnTo>
                    <a:pt x="11398" y="13887"/>
                  </a:lnTo>
                  <a:lnTo>
                    <a:pt x="12283" y="13887"/>
                  </a:lnTo>
                  <a:lnTo>
                    <a:pt x="12559" y="13832"/>
                  </a:lnTo>
                  <a:lnTo>
                    <a:pt x="12836" y="13666"/>
                  </a:lnTo>
                  <a:lnTo>
                    <a:pt x="13002" y="13444"/>
                  </a:lnTo>
                  <a:lnTo>
                    <a:pt x="13057" y="13112"/>
                  </a:lnTo>
                  <a:lnTo>
                    <a:pt x="13002" y="12836"/>
                  </a:lnTo>
                  <a:lnTo>
                    <a:pt x="12836" y="12559"/>
                  </a:lnTo>
                  <a:lnTo>
                    <a:pt x="12559" y="12393"/>
                  </a:lnTo>
                  <a:lnTo>
                    <a:pt x="12283" y="12338"/>
                  </a:lnTo>
                  <a:close/>
                  <a:moveTo>
                    <a:pt x="11398" y="1826"/>
                  </a:moveTo>
                  <a:lnTo>
                    <a:pt x="12615" y="3099"/>
                  </a:lnTo>
                  <a:lnTo>
                    <a:pt x="12891" y="3265"/>
                  </a:lnTo>
                  <a:lnTo>
                    <a:pt x="13168" y="3320"/>
                  </a:lnTo>
                  <a:lnTo>
                    <a:pt x="13445" y="3265"/>
                  </a:lnTo>
                  <a:lnTo>
                    <a:pt x="13721" y="3099"/>
                  </a:lnTo>
                  <a:lnTo>
                    <a:pt x="14164" y="2601"/>
                  </a:lnTo>
                  <a:lnTo>
                    <a:pt x="14164" y="19198"/>
                  </a:lnTo>
                  <a:lnTo>
                    <a:pt x="13721" y="18755"/>
                  </a:lnTo>
                  <a:lnTo>
                    <a:pt x="13445" y="18589"/>
                  </a:lnTo>
                  <a:lnTo>
                    <a:pt x="13168" y="18534"/>
                  </a:lnTo>
                  <a:lnTo>
                    <a:pt x="12891" y="18589"/>
                  </a:lnTo>
                  <a:lnTo>
                    <a:pt x="12615" y="18755"/>
                  </a:lnTo>
                  <a:lnTo>
                    <a:pt x="11398" y="19972"/>
                  </a:lnTo>
                  <a:lnTo>
                    <a:pt x="10181" y="18755"/>
                  </a:lnTo>
                  <a:lnTo>
                    <a:pt x="9904" y="18589"/>
                  </a:lnTo>
                  <a:lnTo>
                    <a:pt x="9627" y="18534"/>
                  </a:lnTo>
                  <a:lnTo>
                    <a:pt x="9351" y="18589"/>
                  </a:lnTo>
                  <a:lnTo>
                    <a:pt x="9074" y="18755"/>
                  </a:lnTo>
                  <a:lnTo>
                    <a:pt x="7857" y="19972"/>
                  </a:lnTo>
                  <a:lnTo>
                    <a:pt x="6640" y="18755"/>
                  </a:lnTo>
                  <a:lnTo>
                    <a:pt x="6363" y="18589"/>
                  </a:lnTo>
                  <a:lnTo>
                    <a:pt x="6087" y="18534"/>
                  </a:lnTo>
                  <a:lnTo>
                    <a:pt x="5810" y="18589"/>
                  </a:lnTo>
                  <a:lnTo>
                    <a:pt x="5533" y="18755"/>
                  </a:lnTo>
                  <a:lnTo>
                    <a:pt x="4316" y="19972"/>
                  </a:lnTo>
                  <a:lnTo>
                    <a:pt x="3099" y="18755"/>
                  </a:lnTo>
                  <a:lnTo>
                    <a:pt x="2878" y="18589"/>
                  </a:lnTo>
                  <a:lnTo>
                    <a:pt x="2546" y="18534"/>
                  </a:lnTo>
                  <a:lnTo>
                    <a:pt x="2269" y="18589"/>
                  </a:lnTo>
                  <a:lnTo>
                    <a:pt x="1993" y="18755"/>
                  </a:lnTo>
                  <a:lnTo>
                    <a:pt x="1550" y="19198"/>
                  </a:lnTo>
                  <a:lnTo>
                    <a:pt x="1550" y="2601"/>
                  </a:lnTo>
                  <a:lnTo>
                    <a:pt x="1993" y="3099"/>
                  </a:lnTo>
                  <a:lnTo>
                    <a:pt x="2269" y="3265"/>
                  </a:lnTo>
                  <a:lnTo>
                    <a:pt x="2546" y="3320"/>
                  </a:lnTo>
                  <a:lnTo>
                    <a:pt x="2878" y="3265"/>
                  </a:lnTo>
                  <a:lnTo>
                    <a:pt x="3099" y="3099"/>
                  </a:lnTo>
                  <a:lnTo>
                    <a:pt x="4316" y="1826"/>
                  </a:lnTo>
                  <a:lnTo>
                    <a:pt x="5533" y="3099"/>
                  </a:lnTo>
                  <a:lnTo>
                    <a:pt x="5810" y="3265"/>
                  </a:lnTo>
                  <a:lnTo>
                    <a:pt x="6087" y="3320"/>
                  </a:lnTo>
                  <a:lnTo>
                    <a:pt x="6363" y="3265"/>
                  </a:lnTo>
                  <a:lnTo>
                    <a:pt x="6640" y="3099"/>
                  </a:lnTo>
                  <a:lnTo>
                    <a:pt x="7857" y="1826"/>
                  </a:lnTo>
                  <a:lnTo>
                    <a:pt x="9074" y="3099"/>
                  </a:lnTo>
                  <a:lnTo>
                    <a:pt x="9351" y="3265"/>
                  </a:lnTo>
                  <a:lnTo>
                    <a:pt x="9627" y="3320"/>
                  </a:lnTo>
                  <a:lnTo>
                    <a:pt x="9904" y="3265"/>
                  </a:lnTo>
                  <a:lnTo>
                    <a:pt x="10181" y="3099"/>
                  </a:lnTo>
                  <a:lnTo>
                    <a:pt x="11398" y="1826"/>
                  </a:lnTo>
                  <a:close/>
                  <a:moveTo>
                    <a:pt x="720" y="1"/>
                  </a:moveTo>
                  <a:lnTo>
                    <a:pt x="499" y="56"/>
                  </a:lnTo>
                  <a:lnTo>
                    <a:pt x="333" y="167"/>
                  </a:lnTo>
                  <a:lnTo>
                    <a:pt x="167" y="332"/>
                  </a:lnTo>
                  <a:lnTo>
                    <a:pt x="56" y="554"/>
                  </a:lnTo>
                  <a:lnTo>
                    <a:pt x="1" y="775"/>
                  </a:lnTo>
                  <a:lnTo>
                    <a:pt x="1" y="21079"/>
                  </a:lnTo>
                  <a:lnTo>
                    <a:pt x="56" y="21300"/>
                  </a:lnTo>
                  <a:lnTo>
                    <a:pt x="167" y="21466"/>
                  </a:lnTo>
                  <a:lnTo>
                    <a:pt x="333" y="21632"/>
                  </a:lnTo>
                  <a:lnTo>
                    <a:pt x="499" y="21798"/>
                  </a:lnTo>
                  <a:lnTo>
                    <a:pt x="720" y="21853"/>
                  </a:lnTo>
                  <a:lnTo>
                    <a:pt x="941" y="21798"/>
                  </a:lnTo>
                  <a:lnTo>
                    <a:pt x="1163" y="21743"/>
                  </a:lnTo>
                  <a:lnTo>
                    <a:pt x="1329" y="21632"/>
                  </a:lnTo>
                  <a:lnTo>
                    <a:pt x="2546" y="20415"/>
                  </a:lnTo>
                  <a:lnTo>
                    <a:pt x="3763" y="21632"/>
                  </a:lnTo>
                  <a:lnTo>
                    <a:pt x="4040" y="21798"/>
                  </a:lnTo>
                  <a:lnTo>
                    <a:pt x="4316" y="21853"/>
                  </a:lnTo>
                  <a:lnTo>
                    <a:pt x="4593" y="21798"/>
                  </a:lnTo>
                  <a:lnTo>
                    <a:pt x="4869" y="21632"/>
                  </a:lnTo>
                  <a:lnTo>
                    <a:pt x="6087" y="20415"/>
                  </a:lnTo>
                  <a:lnTo>
                    <a:pt x="7304" y="21632"/>
                  </a:lnTo>
                  <a:lnTo>
                    <a:pt x="7580" y="21798"/>
                  </a:lnTo>
                  <a:lnTo>
                    <a:pt x="7857" y="21853"/>
                  </a:lnTo>
                  <a:lnTo>
                    <a:pt x="8134" y="21798"/>
                  </a:lnTo>
                  <a:lnTo>
                    <a:pt x="8410" y="21632"/>
                  </a:lnTo>
                  <a:lnTo>
                    <a:pt x="9627" y="20415"/>
                  </a:lnTo>
                  <a:lnTo>
                    <a:pt x="10844" y="21632"/>
                  </a:lnTo>
                  <a:lnTo>
                    <a:pt x="11121" y="21798"/>
                  </a:lnTo>
                  <a:lnTo>
                    <a:pt x="11398" y="21853"/>
                  </a:lnTo>
                  <a:lnTo>
                    <a:pt x="11674" y="21798"/>
                  </a:lnTo>
                  <a:lnTo>
                    <a:pt x="11951" y="21632"/>
                  </a:lnTo>
                  <a:lnTo>
                    <a:pt x="13168" y="20415"/>
                  </a:lnTo>
                  <a:lnTo>
                    <a:pt x="14385" y="21632"/>
                  </a:lnTo>
                  <a:lnTo>
                    <a:pt x="14606" y="21798"/>
                  </a:lnTo>
                  <a:lnTo>
                    <a:pt x="14938" y="21853"/>
                  </a:lnTo>
                  <a:lnTo>
                    <a:pt x="15215" y="21798"/>
                  </a:lnTo>
                  <a:lnTo>
                    <a:pt x="15436" y="21632"/>
                  </a:lnTo>
                  <a:lnTo>
                    <a:pt x="15547" y="21466"/>
                  </a:lnTo>
                  <a:lnTo>
                    <a:pt x="15658" y="21300"/>
                  </a:lnTo>
                  <a:lnTo>
                    <a:pt x="15713" y="21079"/>
                  </a:lnTo>
                  <a:lnTo>
                    <a:pt x="15713" y="775"/>
                  </a:lnTo>
                  <a:lnTo>
                    <a:pt x="15658" y="554"/>
                  </a:lnTo>
                  <a:lnTo>
                    <a:pt x="15547" y="332"/>
                  </a:lnTo>
                  <a:lnTo>
                    <a:pt x="15436" y="167"/>
                  </a:lnTo>
                  <a:lnTo>
                    <a:pt x="15215" y="56"/>
                  </a:lnTo>
                  <a:lnTo>
                    <a:pt x="14994" y="1"/>
                  </a:lnTo>
                  <a:lnTo>
                    <a:pt x="14772" y="1"/>
                  </a:lnTo>
                  <a:lnTo>
                    <a:pt x="14551" y="56"/>
                  </a:lnTo>
                  <a:lnTo>
                    <a:pt x="14385" y="222"/>
                  </a:lnTo>
                  <a:lnTo>
                    <a:pt x="13168" y="1439"/>
                  </a:lnTo>
                  <a:lnTo>
                    <a:pt x="11951" y="222"/>
                  </a:lnTo>
                  <a:lnTo>
                    <a:pt x="11674" y="56"/>
                  </a:lnTo>
                  <a:lnTo>
                    <a:pt x="11398" y="1"/>
                  </a:lnTo>
                  <a:lnTo>
                    <a:pt x="11121" y="56"/>
                  </a:lnTo>
                  <a:lnTo>
                    <a:pt x="10844" y="222"/>
                  </a:lnTo>
                  <a:lnTo>
                    <a:pt x="9627" y="1439"/>
                  </a:lnTo>
                  <a:lnTo>
                    <a:pt x="8410" y="222"/>
                  </a:lnTo>
                  <a:lnTo>
                    <a:pt x="8134" y="56"/>
                  </a:lnTo>
                  <a:lnTo>
                    <a:pt x="7857" y="1"/>
                  </a:lnTo>
                  <a:lnTo>
                    <a:pt x="7580" y="56"/>
                  </a:lnTo>
                  <a:lnTo>
                    <a:pt x="7304" y="222"/>
                  </a:lnTo>
                  <a:lnTo>
                    <a:pt x="6087" y="1439"/>
                  </a:lnTo>
                  <a:lnTo>
                    <a:pt x="4869" y="222"/>
                  </a:lnTo>
                  <a:lnTo>
                    <a:pt x="4593" y="56"/>
                  </a:lnTo>
                  <a:lnTo>
                    <a:pt x="4316" y="1"/>
                  </a:lnTo>
                  <a:lnTo>
                    <a:pt x="4040" y="56"/>
                  </a:lnTo>
                  <a:lnTo>
                    <a:pt x="3763" y="222"/>
                  </a:lnTo>
                  <a:lnTo>
                    <a:pt x="2546" y="1439"/>
                  </a:lnTo>
                  <a:lnTo>
                    <a:pt x="1329" y="222"/>
                  </a:lnTo>
                  <a:lnTo>
                    <a:pt x="1163" y="56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1"/>
            <p:cNvSpPr/>
            <p:nvPr/>
          </p:nvSpPr>
          <p:spPr>
            <a:xfrm rot="4182644">
              <a:off x="3119409" y="4732025"/>
              <a:ext cx="230814" cy="230814"/>
            </a:xfrm>
            <a:custGeom>
              <a:avLst/>
              <a:gdLst/>
              <a:ahLst/>
              <a:cxnLst/>
              <a:rect l="l" t="t" r="r" b="b"/>
              <a:pathLst>
                <a:path w="19641" h="19641" extrusionOk="0">
                  <a:moveTo>
                    <a:pt x="16377" y="1826"/>
                  </a:moveTo>
                  <a:lnTo>
                    <a:pt x="17760" y="3264"/>
                  </a:lnTo>
                  <a:lnTo>
                    <a:pt x="13887" y="7137"/>
                  </a:lnTo>
                  <a:lnTo>
                    <a:pt x="12504" y="5754"/>
                  </a:lnTo>
                  <a:lnTo>
                    <a:pt x="16377" y="1826"/>
                  </a:lnTo>
                  <a:close/>
                  <a:moveTo>
                    <a:pt x="11397" y="6860"/>
                  </a:moveTo>
                  <a:lnTo>
                    <a:pt x="12780" y="8243"/>
                  </a:lnTo>
                  <a:lnTo>
                    <a:pt x="5146" y="15878"/>
                  </a:lnTo>
                  <a:lnTo>
                    <a:pt x="3763" y="14495"/>
                  </a:lnTo>
                  <a:lnTo>
                    <a:pt x="11397" y="6860"/>
                  </a:lnTo>
                  <a:close/>
                  <a:moveTo>
                    <a:pt x="2933" y="15823"/>
                  </a:moveTo>
                  <a:lnTo>
                    <a:pt x="3763" y="16708"/>
                  </a:lnTo>
                  <a:lnTo>
                    <a:pt x="2269" y="17372"/>
                  </a:lnTo>
                  <a:lnTo>
                    <a:pt x="2933" y="15823"/>
                  </a:lnTo>
                  <a:close/>
                  <a:moveTo>
                    <a:pt x="16377" y="0"/>
                  </a:moveTo>
                  <a:lnTo>
                    <a:pt x="16100" y="56"/>
                  </a:lnTo>
                  <a:lnTo>
                    <a:pt x="15823" y="222"/>
                  </a:lnTo>
                  <a:lnTo>
                    <a:pt x="15325" y="719"/>
                  </a:lnTo>
                  <a:lnTo>
                    <a:pt x="14883" y="443"/>
                  </a:lnTo>
                  <a:lnTo>
                    <a:pt x="14495" y="277"/>
                  </a:lnTo>
                  <a:lnTo>
                    <a:pt x="13998" y="111"/>
                  </a:lnTo>
                  <a:lnTo>
                    <a:pt x="13555" y="111"/>
                  </a:lnTo>
                  <a:lnTo>
                    <a:pt x="13112" y="166"/>
                  </a:lnTo>
                  <a:lnTo>
                    <a:pt x="12614" y="277"/>
                  </a:lnTo>
                  <a:lnTo>
                    <a:pt x="12227" y="498"/>
                  </a:lnTo>
                  <a:lnTo>
                    <a:pt x="11840" y="830"/>
                  </a:lnTo>
                  <a:lnTo>
                    <a:pt x="6861" y="5809"/>
                  </a:lnTo>
                  <a:lnTo>
                    <a:pt x="6639" y="6086"/>
                  </a:lnTo>
                  <a:lnTo>
                    <a:pt x="6584" y="6362"/>
                  </a:lnTo>
                  <a:lnTo>
                    <a:pt x="6639" y="6639"/>
                  </a:lnTo>
                  <a:lnTo>
                    <a:pt x="6861" y="6916"/>
                  </a:lnTo>
                  <a:lnTo>
                    <a:pt x="7082" y="7082"/>
                  </a:lnTo>
                  <a:lnTo>
                    <a:pt x="7359" y="7137"/>
                  </a:lnTo>
                  <a:lnTo>
                    <a:pt x="7691" y="7082"/>
                  </a:lnTo>
                  <a:lnTo>
                    <a:pt x="7912" y="6916"/>
                  </a:lnTo>
                  <a:lnTo>
                    <a:pt x="12946" y="1937"/>
                  </a:lnTo>
                  <a:lnTo>
                    <a:pt x="13057" y="1826"/>
                  </a:lnTo>
                  <a:lnTo>
                    <a:pt x="13223" y="1715"/>
                  </a:lnTo>
                  <a:lnTo>
                    <a:pt x="13555" y="1660"/>
                  </a:lnTo>
                  <a:lnTo>
                    <a:pt x="13887" y="1715"/>
                  </a:lnTo>
                  <a:lnTo>
                    <a:pt x="14219" y="1826"/>
                  </a:lnTo>
                  <a:lnTo>
                    <a:pt x="10844" y="5201"/>
                  </a:lnTo>
                  <a:lnTo>
                    <a:pt x="2103" y="13942"/>
                  </a:lnTo>
                  <a:lnTo>
                    <a:pt x="1937" y="14163"/>
                  </a:lnTo>
                  <a:lnTo>
                    <a:pt x="56" y="18534"/>
                  </a:lnTo>
                  <a:lnTo>
                    <a:pt x="1" y="18755"/>
                  </a:lnTo>
                  <a:lnTo>
                    <a:pt x="1" y="19032"/>
                  </a:lnTo>
                  <a:lnTo>
                    <a:pt x="111" y="19198"/>
                  </a:lnTo>
                  <a:lnTo>
                    <a:pt x="222" y="19419"/>
                  </a:lnTo>
                  <a:lnTo>
                    <a:pt x="498" y="19585"/>
                  </a:lnTo>
                  <a:lnTo>
                    <a:pt x="775" y="19640"/>
                  </a:lnTo>
                  <a:lnTo>
                    <a:pt x="1052" y="19585"/>
                  </a:lnTo>
                  <a:lnTo>
                    <a:pt x="5422" y="17704"/>
                  </a:lnTo>
                  <a:lnTo>
                    <a:pt x="5478" y="17649"/>
                  </a:lnTo>
                  <a:lnTo>
                    <a:pt x="5699" y="17538"/>
                  </a:lnTo>
                  <a:lnTo>
                    <a:pt x="14440" y="8797"/>
                  </a:lnTo>
                  <a:lnTo>
                    <a:pt x="19419" y="3818"/>
                  </a:lnTo>
                  <a:lnTo>
                    <a:pt x="19585" y="3541"/>
                  </a:lnTo>
                  <a:lnTo>
                    <a:pt x="19641" y="3264"/>
                  </a:lnTo>
                  <a:lnTo>
                    <a:pt x="19585" y="2932"/>
                  </a:lnTo>
                  <a:lnTo>
                    <a:pt x="19419" y="2711"/>
                  </a:lnTo>
                  <a:lnTo>
                    <a:pt x="16930" y="222"/>
                  </a:lnTo>
                  <a:lnTo>
                    <a:pt x="16653" y="56"/>
                  </a:lnTo>
                  <a:lnTo>
                    <a:pt x="16377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1"/>
            <p:cNvSpPr/>
            <p:nvPr/>
          </p:nvSpPr>
          <p:spPr>
            <a:xfrm rot="-4905368">
              <a:off x="47576" y="2593779"/>
              <a:ext cx="248366" cy="248355"/>
            </a:xfrm>
            <a:custGeom>
              <a:avLst/>
              <a:gdLst/>
              <a:ahLst/>
              <a:cxnLst/>
              <a:rect l="l" t="t" r="r" b="b"/>
              <a:pathLst>
                <a:path w="21135" h="21134" extrusionOk="0">
                  <a:moveTo>
                    <a:pt x="17317" y="1549"/>
                  </a:moveTo>
                  <a:lnTo>
                    <a:pt x="17483" y="1604"/>
                  </a:lnTo>
                  <a:lnTo>
                    <a:pt x="17649" y="1715"/>
                  </a:lnTo>
                  <a:lnTo>
                    <a:pt x="17815" y="1826"/>
                  </a:lnTo>
                  <a:lnTo>
                    <a:pt x="19309" y="3319"/>
                  </a:lnTo>
                  <a:lnTo>
                    <a:pt x="19419" y="3485"/>
                  </a:lnTo>
                  <a:lnTo>
                    <a:pt x="19530" y="3651"/>
                  </a:lnTo>
                  <a:lnTo>
                    <a:pt x="19585" y="3817"/>
                  </a:lnTo>
                  <a:lnTo>
                    <a:pt x="19585" y="4039"/>
                  </a:lnTo>
                  <a:lnTo>
                    <a:pt x="19585" y="4205"/>
                  </a:lnTo>
                  <a:lnTo>
                    <a:pt x="19530" y="4426"/>
                  </a:lnTo>
                  <a:lnTo>
                    <a:pt x="19419" y="4592"/>
                  </a:lnTo>
                  <a:lnTo>
                    <a:pt x="19309" y="4703"/>
                  </a:lnTo>
                  <a:lnTo>
                    <a:pt x="17151" y="6915"/>
                  </a:lnTo>
                  <a:lnTo>
                    <a:pt x="14219" y="4039"/>
                  </a:lnTo>
                  <a:lnTo>
                    <a:pt x="16432" y="1826"/>
                  </a:lnTo>
                  <a:lnTo>
                    <a:pt x="16598" y="1715"/>
                  </a:lnTo>
                  <a:lnTo>
                    <a:pt x="16764" y="1604"/>
                  </a:lnTo>
                  <a:lnTo>
                    <a:pt x="16930" y="1549"/>
                  </a:lnTo>
                  <a:close/>
                  <a:moveTo>
                    <a:pt x="13168" y="5090"/>
                  </a:moveTo>
                  <a:lnTo>
                    <a:pt x="14053" y="6030"/>
                  </a:lnTo>
                  <a:lnTo>
                    <a:pt x="5312" y="14716"/>
                  </a:lnTo>
                  <a:lnTo>
                    <a:pt x="3763" y="14716"/>
                  </a:lnTo>
                  <a:lnTo>
                    <a:pt x="3652" y="14606"/>
                  </a:lnTo>
                  <a:lnTo>
                    <a:pt x="13168" y="5090"/>
                  </a:lnTo>
                  <a:close/>
                  <a:moveTo>
                    <a:pt x="15160" y="7081"/>
                  </a:moveTo>
                  <a:lnTo>
                    <a:pt x="16045" y="8022"/>
                  </a:lnTo>
                  <a:lnTo>
                    <a:pt x="6529" y="17482"/>
                  </a:lnTo>
                  <a:lnTo>
                    <a:pt x="6418" y="17372"/>
                  </a:lnTo>
                  <a:lnTo>
                    <a:pt x="6418" y="15823"/>
                  </a:lnTo>
                  <a:lnTo>
                    <a:pt x="15160" y="7081"/>
                  </a:lnTo>
                  <a:close/>
                  <a:moveTo>
                    <a:pt x="2933" y="16044"/>
                  </a:moveTo>
                  <a:lnTo>
                    <a:pt x="3154" y="16210"/>
                  </a:lnTo>
                  <a:lnTo>
                    <a:pt x="3431" y="16265"/>
                  </a:lnTo>
                  <a:lnTo>
                    <a:pt x="4869" y="16265"/>
                  </a:lnTo>
                  <a:lnTo>
                    <a:pt x="4869" y="17704"/>
                  </a:lnTo>
                  <a:lnTo>
                    <a:pt x="4925" y="17980"/>
                  </a:lnTo>
                  <a:lnTo>
                    <a:pt x="5090" y="18202"/>
                  </a:lnTo>
                  <a:lnTo>
                    <a:pt x="3707" y="18644"/>
                  </a:lnTo>
                  <a:lnTo>
                    <a:pt x="2490" y="17427"/>
                  </a:lnTo>
                  <a:lnTo>
                    <a:pt x="2933" y="16044"/>
                  </a:lnTo>
                  <a:close/>
                  <a:moveTo>
                    <a:pt x="1992" y="19087"/>
                  </a:moveTo>
                  <a:lnTo>
                    <a:pt x="2048" y="19142"/>
                  </a:lnTo>
                  <a:lnTo>
                    <a:pt x="1937" y="19197"/>
                  </a:lnTo>
                  <a:lnTo>
                    <a:pt x="1992" y="19087"/>
                  </a:lnTo>
                  <a:close/>
                  <a:moveTo>
                    <a:pt x="17151" y="0"/>
                  </a:moveTo>
                  <a:lnTo>
                    <a:pt x="16653" y="55"/>
                  </a:lnTo>
                  <a:lnTo>
                    <a:pt x="16155" y="221"/>
                  </a:lnTo>
                  <a:lnTo>
                    <a:pt x="15713" y="443"/>
                  </a:lnTo>
                  <a:lnTo>
                    <a:pt x="15325" y="775"/>
                  </a:lnTo>
                  <a:lnTo>
                    <a:pt x="12615" y="3485"/>
                  </a:lnTo>
                  <a:lnTo>
                    <a:pt x="1992" y="14052"/>
                  </a:lnTo>
                  <a:lnTo>
                    <a:pt x="1882" y="14218"/>
                  </a:lnTo>
                  <a:lnTo>
                    <a:pt x="1826" y="14384"/>
                  </a:lnTo>
                  <a:lnTo>
                    <a:pt x="56" y="20138"/>
                  </a:lnTo>
                  <a:lnTo>
                    <a:pt x="1" y="20359"/>
                  </a:lnTo>
                  <a:lnTo>
                    <a:pt x="56" y="20525"/>
                  </a:lnTo>
                  <a:lnTo>
                    <a:pt x="111" y="20746"/>
                  </a:lnTo>
                  <a:lnTo>
                    <a:pt x="222" y="20912"/>
                  </a:lnTo>
                  <a:lnTo>
                    <a:pt x="499" y="21078"/>
                  </a:lnTo>
                  <a:lnTo>
                    <a:pt x="775" y="21134"/>
                  </a:lnTo>
                  <a:lnTo>
                    <a:pt x="996" y="21078"/>
                  </a:lnTo>
                  <a:lnTo>
                    <a:pt x="6750" y="19308"/>
                  </a:lnTo>
                  <a:lnTo>
                    <a:pt x="6806" y="19308"/>
                  </a:lnTo>
                  <a:lnTo>
                    <a:pt x="6916" y="19253"/>
                  </a:lnTo>
                  <a:lnTo>
                    <a:pt x="7082" y="19142"/>
                  </a:lnTo>
                  <a:lnTo>
                    <a:pt x="17649" y="8520"/>
                  </a:lnTo>
                  <a:lnTo>
                    <a:pt x="20415" y="5809"/>
                  </a:lnTo>
                  <a:lnTo>
                    <a:pt x="20692" y="5422"/>
                  </a:lnTo>
                  <a:lnTo>
                    <a:pt x="20969" y="4979"/>
                  </a:lnTo>
                  <a:lnTo>
                    <a:pt x="21079" y="4537"/>
                  </a:lnTo>
                  <a:lnTo>
                    <a:pt x="21135" y="4039"/>
                  </a:lnTo>
                  <a:lnTo>
                    <a:pt x="21079" y="3541"/>
                  </a:lnTo>
                  <a:lnTo>
                    <a:pt x="20969" y="3043"/>
                  </a:lnTo>
                  <a:lnTo>
                    <a:pt x="20692" y="2600"/>
                  </a:lnTo>
                  <a:lnTo>
                    <a:pt x="20415" y="2213"/>
                  </a:lnTo>
                  <a:lnTo>
                    <a:pt x="18922" y="775"/>
                  </a:lnTo>
                  <a:lnTo>
                    <a:pt x="18534" y="443"/>
                  </a:lnTo>
                  <a:lnTo>
                    <a:pt x="18092" y="221"/>
                  </a:lnTo>
                  <a:lnTo>
                    <a:pt x="17594" y="55"/>
                  </a:lnTo>
                  <a:lnTo>
                    <a:pt x="17151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1"/>
            <p:cNvSpPr/>
            <p:nvPr/>
          </p:nvSpPr>
          <p:spPr>
            <a:xfrm>
              <a:off x="-54609" y="3124075"/>
              <a:ext cx="252291" cy="230173"/>
            </a:xfrm>
            <a:custGeom>
              <a:avLst/>
              <a:gdLst/>
              <a:ahLst/>
              <a:cxnLst/>
              <a:rect l="l" t="t" r="r" b="b"/>
              <a:pathLst>
                <a:path w="21467" h="19585" extrusionOk="0">
                  <a:moveTo>
                    <a:pt x="15823" y="0"/>
                  </a:moveTo>
                  <a:lnTo>
                    <a:pt x="15270" y="55"/>
                  </a:lnTo>
                  <a:lnTo>
                    <a:pt x="14716" y="111"/>
                  </a:lnTo>
                  <a:lnTo>
                    <a:pt x="14163" y="277"/>
                  </a:lnTo>
                  <a:lnTo>
                    <a:pt x="13665" y="443"/>
                  </a:lnTo>
                  <a:lnTo>
                    <a:pt x="13167" y="664"/>
                  </a:lnTo>
                  <a:lnTo>
                    <a:pt x="12725" y="941"/>
                  </a:lnTo>
                  <a:lnTo>
                    <a:pt x="12282" y="1272"/>
                  </a:lnTo>
                  <a:lnTo>
                    <a:pt x="11840" y="1660"/>
                  </a:lnTo>
                  <a:lnTo>
                    <a:pt x="1273" y="12282"/>
                  </a:lnTo>
                  <a:lnTo>
                    <a:pt x="941" y="12559"/>
                  </a:lnTo>
                  <a:lnTo>
                    <a:pt x="719" y="12946"/>
                  </a:lnTo>
                  <a:lnTo>
                    <a:pt x="498" y="13278"/>
                  </a:lnTo>
                  <a:lnTo>
                    <a:pt x="332" y="13665"/>
                  </a:lnTo>
                  <a:lnTo>
                    <a:pt x="166" y="14052"/>
                  </a:lnTo>
                  <a:lnTo>
                    <a:pt x="56" y="14495"/>
                  </a:lnTo>
                  <a:lnTo>
                    <a:pt x="0" y="14882"/>
                  </a:lnTo>
                  <a:lnTo>
                    <a:pt x="0" y="15325"/>
                  </a:lnTo>
                  <a:lnTo>
                    <a:pt x="0" y="15712"/>
                  </a:lnTo>
                  <a:lnTo>
                    <a:pt x="56" y="16099"/>
                  </a:lnTo>
                  <a:lnTo>
                    <a:pt x="166" y="16542"/>
                  </a:lnTo>
                  <a:lnTo>
                    <a:pt x="332" y="16929"/>
                  </a:lnTo>
                  <a:lnTo>
                    <a:pt x="498" y="17316"/>
                  </a:lnTo>
                  <a:lnTo>
                    <a:pt x="719" y="17648"/>
                  </a:lnTo>
                  <a:lnTo>
                    <a:pt x="941" y="18036"/>
                  </a:lnTo>
                  <a:lnTo>
                    <a:pt x="1273" y="18368"/>
                  </a:lnTo>
                  <a:lnTo>
                    <a:pt x="1605" y="18644"/>
                  </a:lnTo>
                  <a:lnTo>
                    <a:pt x="1937" y="18921"/>
                  </a:lnTo>
                  <a:lnTo>
                    <a:pt x="2324" y="19087"/>
                  </a:lnTo>
                  <a:lnTo>
                    <a:pt x="2656" y="19308"/>
                  </a:lnTo>
                  <a:lnTo>
                    <a:pt x="3098" y="19419"/>
                  </a:lnTo>
                  <a:lnTo>
                    <a:pt x="3486" y="19529"/>
                  </a:lnTo>
                  <a:lnTo>
                    <a:pt x="3873" y="19585"/>
                  </a:lnTo>
                  <a:lnTo>
                    <a:pt x="4703" y="19585"/>
                  </a:lnTo>
                  <a:lnTo>
                    <a:pt x="5145" y="19529"/>
                  </a:lnTo>
                  <a:lnTo>
                    <a:pt x="5533" y="19419"/>
                  </a:lnTo>
                  <a:lnTo>
                    <a:pt x="5920" y="19308"/>
                  </a:lnTo>
                  <a:lnTo>
                    <a:pt x="6307" y="19087"/>
                  </a:lnTo>
                  <a:lnTo>
                    <a:pt x="6694" y="18921"/>
                  </a:lnTo>
                  <a:lnTo>
                    <a:pt x="7026" y="18644"/>
                  </a:lnTo>
                  <a:lnTo>
                    <a:pt x="7358" y="18368"/>
                  </a:lnTo>
                  <a:lnTo>
                    <a:pt x="17483" y="8188"/>
                  </a:lnTo>
                  <a:lnTo>
                    <a:pt x="17815" y="7801"/>
                  </a:lnTo>
                  <a:lnTo>
                    <a:pt x="18036" y="7358"/>
                  </a:lnTo>
                  <a:lnTo>
                    <a:pt x="18202" y="6860"/>
                  </a:lnTo>
                  <a:lnTo>
                    <a:pt x="18202" y="6362"/>
                  </a:lnTo>
                  <a:lnTo>
                    <a:pt x="18202" y="5920"/>
                  </a:lnTo>
                  <a:lnTo>
                    <a:pt x="18036" y="5422"/>
                  </a:lnTo>
                  <a:lnTo>
                    <a:pt x="17815" y="4979"/>
                  </a:lnTo>
                  <a:lnTo>
                    <a:pt x="17483" y="4592"/>
                  </a:lnTo>
                  <a:lnTo>
                    <a:pt x="17095" y="4260"/>
                  </a:lnTo>
                  <a:lnTo>
                    <a:pt x="16653" y="4039"/>
                  </a:lnTo>
                  <a:lnTo>
                    <a:pt x="16155" y="3928"/>
                  </a:lnTo>
                  <a:lnTo>
                    <a:pt x="15657" y="3873"/>
                  </a:lnTo>
                  <a:lnTo>
                    <a:pt x="15214" y="3928"/>
                  </a:lnTo>
                  <a:lnTo>
                    <a:pt x="14716" y="4039"/>
                  </a:lnTo>
                  <a:lnTo>
                    <a:pt x="14274" y="4260"/>
                  </a:lnTo>
                  <a:lnTo>
                    <a:pt x="13887" y="4592"/>
                  </a:lnTo>
                  <a:lnTo>
                    <a:pt x="6362" y="12116"/>
                  </a:lnTo>
                  <a:lnTo>
                    <a:pt x="6197" y="12337"/>
                  </a:lnTo>
                  <a:lnTo>
                    <a:pt x="6141" y="12614"/>
                  </a:lnTo>
                  <a:lnTo>
                    <a:pt x="6197" y="12946"/>
                  </a:lnTo>
                  <a:lnTo>
                    <a:pt x="6362" y="13167"/>
                  </a:lnTo>
                  <a:lnTo>
                    <a:pt x="6639" y="13333"/>
                  </a:lnTo>
                  <a:lnTo>
                    <a:pt x="6916" y="13388"/>
                  </a:lnTo>
                  <a:lnTo>
                    <a:pt x="7248" y="13333"/>
                  </a:lnTo>
                  <a:lnTo>
                    <a:pt x="7469" y="13167"/>
                  </a:lnTo>
                  <a:lnTo>
                    <a:pt x="14993" y="5698"/>
                  </a:lnTo>
                  <a:lnTo>
                    <a:pt x="15159" y="5532"/>
                  </a:lnTo>
                  <a:lnTo>
                    <a:pt x="15325" y="5477"/>
                  </a:lnTo>
                  <a:lnTo>
                    <a:pt x="15491" y="5422"/>
                  </a:lnTo>
                  <a:lnTo>
                    <a:pt x="15878" y="5422"/>
                  </a:lnTo>
                  <a:lnTo>
                    <a:pt x="16044" y="5477"/>
                  </a:lnTo>
                  <a:lnTo>
                    <a:pt x="16210" y="5532"/>
                  </a:lnTo>
                  <a:lnTo>
                    <a:pt x="16376" y="5698"/>
                  </a:lnTo>
                  <a:lnTo>
                    <a:pt x="16487" y="5809"/>
                  </a:lnTo>
                  <a:lnTo>
                    <a:pt x="16597" y="6030"/>
                  </a:lnTo>
                  <a:lnTo>
                    <a:pt x="16653" y="6196"/>
                  </a:lnTo>
                  <a:lnTo>
                    <a:pt x="16653" y="6362"/>
                  </a:lnTo>
                  <a:lnTo>
                    <a:pt x="16653" y="6584"/>
                  </a:lnTo>
                  <a:lnTo>
                    <a:pt x="16597" y="6750"/>
                  </a:lnTo>
                  <a:lnTo>
                    <a:pt x="16487" y="6916"/>
                  </a:lnTo>
                  <a:lnTo>
                    <a:pt x="16376" y="7082"/>
                  </a:lnTo>
                  <a:lnTo>
                    <a:pt x="6252" y="17261"/>
                  </a:lnTo>
                  <a:lnTo>
                    <a:pt x="5809" y="17593"/>
                  </a:lnTo>
                  <a:lnTo>
                    <a:pt x="5367" y="17870"/>
                  </a:lnTo>
                  <a:lnTo>
                    <a:pt x="4813" y="18036"/>
                  </a:lnTo>
                  <a:lnTo>
                    <a:pt x="3762" y="18036"/>
                  </a:lnTo>
                  <a:lnTo>
                    <a:pt x="3264" y="17870"/>
                  </a:lnTo>
                  <a:lnTo>
                    <a:pt x="2766" y="17593"/>
                  </a:lnTo>
                  <a:lnTo>
                    <a:pt x="2324" y="17261"/>
                  </a:lnTo>
                  <a:lnTo>
                    <a:pt x="1992" y="16819"/>
                  </a:lnTo>
                  <a:lnTo>
                    <a:pt x="1771" y="16321"/>
                  </a:lnTo>
                  <a:lnTo>
                    <a:pt x="1605" y="15823"/>
                  </a:lnTo>
                  <a:lnTo>
                    <a:pt x="1549" y="15325"/>
                  </a:lnTo>
                  <a:lnTo>
                    <a:pt x="1605" y="14772"/>
                  </a:lnTo>
                  <a:lnTo>
                    <a:pt x="1771" y="14274"/>
                  </a:lnTo>
                  <a:lnTo>
                    <a:pt x="1992" y="13776"/>
                  </a:lnTo>
                  <a:lnTo>
                    <a:pt x="2324" y="13333"/>
                  </a:lnTo>
                  <a:lnTo>
                    <a:pt x="12946" y="2766"/>
                  </a:lnTo>
                  <a:lnTo>
                    <a:pt x="13223" y="2490"/>
                  </a:lnTo>
                  <a:lnTo>
                    <a:pt x="13555" y="2268"/>
                  </a:lnTo>
                  <a:lnTo>
                    <a:pt x="13887" y="2047"/>
                  </a:lnTo>
                  <a:lnTo>
                    <a:pt x="14274" y="1881"/>
                  </a:lnTo>
                  <a:lnTo>
                    <a:pt x="14661" y="1715"/>
                  </a:lnTo>
                  <a:lnTo>
                    <a:pt x="15048" y="1660"/>
                  </a:lnTo>
                  <a:lnTo>
                    <a:pt x="15436" y="1604"/>
                  </a:lnTo>
                  <a:lnTo>
                    <a:pt x="15823" y="1549"/>
                  </a:lnTo>
                  <a:lnTo>
                    <a:pt x="16210" y="1604"/>
                  </a:lnTo>
                  <a:lnTo>
                    <a:pt x="16653" y="1660"/>
                  </a:lnTo>
                  <a:lnTo>
                    <a:pt x="17040" y="1715"/>
                  </a:lnTo>
                  <a:lnTo>
                    <a:pt x="17372" y="1881"/>
                  </a:lnTo>
                  <a:lnTo>
                    <a:pt x="17759" y="2047"/>
                  </a:lnTo>
                  <a:lnTo>
                    <a:pt x="18091" y="2268"/>
                  </a:lnTo>
                  <a:lnTo>
                    <a:pt x="18423" y="2490"/>
                  </a:lnTo>
                  <a:lnTo>
                    <a:pt x="18700" y="2766"/>
                  </a:lnTo>
                  <a:lnTo>
                    <a:pt x="18976" y="3043"/>
                  </a:lnTo>
                  <a:lnTo>
                    <a:pt x="19253" y="3375"/>
                  </a:lnTo>
                  <a:lnTo>
                    <a:pt x="19419" y="3707"/>
                  </a:lnTo>
                  <a:lnTo>
                    <a:pt x="19585" y="4094"/>
                  </a:lnTo>
                  <a:lnTo>
                    <a:pt x="19751" y="4481"/>
                  </a:lnTo>
                  <a:lnTo>
                    <a:pt x="19862" y="4869"/>
                  </a:lnTo>
                  <a:lnTo>
                    <a:pt x="19917" y="5256"/>
                  </a:lnTo>
                  <a:lnTo>
                    <a:pt x="19917" y="5643"/>
                  </a:lnTo>
                  <a:lnTo>
                    <a:pt x="19917" y="6030"/>
                  </a:lnTo>
                  <a:lnTo>
                    <a:pt x="19862" y="6473"/>
                  </a:lnTo>
                  <a:lnTo>
                    <a:pt x="19751" y="6860"/>
                  </a:lnTo>
                  <a:lnTo>
                    <a:pt x="19585" y="7192"/>
                  </a:lnTo>
                  <a:lnTo>
                    <a:pt x="19419" y="7579"/>
                  </a:lnTo>
                  <a:lnTo>
                    <a:pt x="19253" y="7911"/>
                  </a:lnTo>
                  <a:lnTo>
                    <a:pt x="18976" y="8243"/>
                  </a:lnTo>
                  <a:lnTo>
                    <a:pt x="18700" y="8520"/>
                  </a:lnTo>
                  <a:lnTo>
                    <a:pt x="11231" y="16044"/>
                  </a:lnTo>
                  <a:lnTo>
                    <a:pt x="11065" y="16265"/>
                  </a:lnTo>
                  <a:lnTo>
                    <a:pt x="11010" y="16597"/>
                  </a:lnTo>
                  <a:lnTo>
                    <a:pt x="11065" y="16874"/>
                  </a:lnTo>
                  <a:lnTo>
                    <a:pt x="11231" y="17150"/>
                  </a:lnTo>
                  <a:lnTo>
                    <a:pt x="11452" y="17316"/>
                  </a:lnTo>
                  <a:lnTo>
                    <a:pt x="11784" y="17372"/>
                  </a:lnTo>
                  <a:lnTo>
                    <a:pt x="12061" y="17316"/>
                  </a:lnTo>
                  <a:lnTo>
                    <a:pt x="12282" y="17150"/>
                  </a:lnTo>
                  <a:lnTo>
                    <a:pt x="19806" y="9626"/>
                  </a:lnTo>
                  <a:lnTo>
                    <a:pt x="20194" y="9184"/>
                  </a:lnTo>
                  <a:lnTo>
                    <a:pt x="20526" y="8741"/>
                  </a:lnTo>
                  <a:lnTo>
                    <a:pt x="20802" y="8299"/>
                  </a:lnTo>
                  <a:lnTo>
                    <a:pt x="21023" y="7801"/>
                  </a:lnTo>
                  <a:lnTo>
                    <a:pt x="21189" y="7303"/>
                  </a:lnTo>
                  <a:lnTo>
                    <a:pt x="21355" y="6750"/>
                  </a:lnTo>
                  <a:lnTo>
                    <a:pt x="21411" y="6196"/>
                  </a:lnTo>
                  <a:lnTo>
                    <a:pt x="21466" y="5643"/>
                  </a:lnTo>
                  <a:lnTo>
                    <a:pt x="21411" y="5090"/>
                  </a:lnTo>
                  <a:lnTo>
                    <a:pt x="21355" y="4537"/>
                  </a:lnTo>
                  <a:lnTo>
                    <a:pt x="21189" y="3983"/>
                  </a:lnTo>
                  <a:lnTo>
                    <a:pt x="21023" y="3485"/>
                  </a:lnTo>
                  <a:lnTo>
                    <a:pt x="20802" y="2988"/>
                  </a:lnTo>
                  <a:lnTo>
                    <a:pt x="20526" y="2545"/>
                  </a:lnTo>
                  <a:lnTo>
                    <a:pt x="20194" y="2102"/>
                  </a:lnTo>
                  <a:lnTo>
                    <a:pt x="19806" y="1660"/>
                  </a:lnTo>
                  <a:lnTo>
                    <a:pt x="19419" y="1272"/>
                  </a:lnTo>
                  <a:lnTo>
                    <a:pt x="18976" y="941"/>
                  </a:lnTo>
                  <a:lnTo>
                    <a:pt x="18479" y="664"/>
                  </a:lnTo>
                  <a:lnTo>
                    <a:pt x="17981" y="443"/>
                  </a:lnTo>
                  <a:lnTo>
                    <a:pt x="17483" y="277"/>
                  </a:lnTo>
                  <a:lnTo>
                    <a:pt x="16929" y="111"/>
                  </a:lnTo>
                  <a:lnTo>
                    <a:pt x="16376" y="55"/>
                  </a:lnTo>
                  <a:lnTo>
                    <a:pt x="15823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1"/>
            <p:cNvSpPr/>
            <p:nvPr/>
          </p:nvSpPr>
          <p:spPr>
            <a:xfrm rot="5756751">
              <a:off x="4508674" y="4992510"/>
              <a:ext cx="264659" cy="215237"/>
            </a:xfrm>
            <a:custGeom>
              <a:avLst/>
              <a:gdLst/>
              <a:ahLst/>
              <a:cxnLst/>
              <a:rect l="l" t="t" r="r" b="b"/>
              <a:pathLst>
                <a:path w="22518" h="18313" extrusionOk="0">
                  <a:moveTo>
                    <a:pt x="3873" y="1549"/>
                  </a:moveTo>
                  <a:lnTo>
                    <a:pt x="4371" y="1605"/>
                  </a:lnTo>
                  <a:lnTo>
                    <a:pt x="4758" y="1715"/>
                  </a:lnTo>
                  <a:lnTo>
                    <a:pt x="5145" y="1936"/>
                  </a:lnTo>
                  <a:lnTo>
                    <a:pt x="5533" y="2213"/>
                  </a:lnTo>
                  <a:lnTo>
                    <a:pt x="5809" y="2545"/>
                  </a:lnTo>
                  <a:lnTo>
                    <a:pt x="6031" y="2932"/>
                  </a:lnTo>
                  <a:lnTo>
                    <a:pt x="6141" y="3375"/>
                  </a:lnTo>
                  <a:lnTo>
                    <a:pt x="6197" y="3873"/>
                  </a:lnTo>
                  <a:lnTo>
                    <a:pt x="6141" y="4315"/>
                  </a:lnTo>
                  <a:lnTo>
                    <a:pt x="6031" y="4758"/>
                  </a:lnTo>
                  <a:lnTo>
                    <a:pt x="5809" y="5145"/>
                  </a:lnTo>
                  <a:lnTo>
                    <a:pt x="5533" y="5477"/>
                  </a:lnTo>
                  <a:lnTo>
                    <a:pt x="5145" y="5754"/>
                  </a:lnTo>
                  <a:lnTo>
                    <a:pt x="4758" y="5975"/>
                  </a:lnTo>
                  <a:lnTo>
                    <a:pt x="4371" y="6141"/>
                  </a:lnTo>
                  <a:lnTo>
                    <a:pt x="3430" y="6141"/>
                  </a:lnTo>
                  <a:lnTo>
                    <a:pt x="2988" y="5975"/>
                  </a:lnTo>
                  <a:lnTo>
                    <a:pt x="2601" y="5754"/>
                  </a:lnTo>
                  <a:lnTo>
                    <a:pt x="2213" y="5477"/>
                  </a:lnTo>
                  <a:lnTo>
                    <a:pt x="1937" y="5145"/>
                  </a:lnTo>
                  <a:lnTo>
                    <a:pt x="1715" y="4758"/>
                  </a:lnTo>
                  <a:lnTo>
                    <a:pt x="1605" y="4315"/>
                  </a:lnTo>
                  <a:lnTo>
                    <a:pt x="1549" y="3873"/>
                  </a:lnTo>
                  <a:lnTo>
                    <a:pt x="1605" y="3375"/>
                  </a:lnTo>
                  <a:lnTo>
                    <a:pt x="1715" y="2932"/>
                  </a:lnTo>
                  <a:lnTo>
                    <a:pt x="1937" y="2545"/>
                  </a:lnTo>
                  <a:lnTo>
                    <a:pt x="2213" y="2213"/>
                  </a:lnTo>
                  <a:lnTo>
                    <a:pt x="2601" y="1936"/>
                  </a:lnTo>
                  <a:lnTo>
                    <a:pt x="2988" y="1715"/>
                  </a:lnTo>
                  <a:lnTo>
                    <a:pt x="3430" y="1605"/>
                  </a:lnTo>
                  <a:lnTo>
                    <a:pt x="3873" y="1549"/>
                  </a:lnTo>
                  <a:close/>
                  <a:moveTo>
                    <a:pt x="19806" y="3651"/>
                  </a:moveTo>
                  <a:lnTo>
                    <a:pt x="20249" y="3762"/>
                  </a:lnTo>
                  <a:lnTo>
                    <a:pt x="12725" y="8243"/>
                  </a:lnTo>
                  <a:lnTo>
                    <a:pt x="11895" y="7745"/>
                  </a:lnTo>
                  <a:lnTo>
                    <a:pt x="18700" y="3762"/>
                  </a:lnTo>
                  <a:lnTo>
                    <a:pt x="18977" y="3651"/>
                  </a:lnTo>
                  <a:close/>
                  <a:moveTo>
                    <a:pt x="10401" y="8631"/>
                  </a:moveTo>
                  <a:lnTo>
                    <a:pt x="10457" y="8686"/>
                  </a:lnTo>
                  <a:lnTo>
                    <a:pt x="12227" y="9737"/>
                  </a:lnTo>
                  <a:lnTo>
                    <a:pt x="12282" y="9792"/>
                  </a:lnTo>
                  <a:lnTo>
                    <a:pt x="20249" y="14550"/>
                  </a:lnTo>
                  <a:lnTo>
                    <a:pt x="20028" y="14606"/>
                  </a:lnTo>
                  <a:lnTo>
                    <a:pt x="19585" y="14661"/>
                  </a:lnTo>
                  <a:lnTo>
                    <a:pt x="19198" y="14661"/>
                  </a:lnTo>
                  <a:lnTo>
                    <a:pt x="18921" y="14606"/>
                  </a:lnTo>
                  <a:lnTo>
                    <a:pt x="18700" y="14495"/>
                  </a:lnTo>
                  <a:lnTo>
                    <a:pt x="9571" y="9129"/>
                  </a:lnTo>
                  <a:lnTo>
                    <a:pt x="10401" y="8631"/>
                  </a:lnTo>
                  <a:close/>
                  <a:moveTo>
                    <a:pt x="3873" y="12116"/>
                  </a:moveTo>
                  <a:lnTo>
                    <a:pt x="4371" y="12171"/>
                  </a:lnTo>
                  <a:lnTo>
                    <a:pt x="4758" y="12282"/>
                  </a:lnTo>
                  <a:lnTo>
                    <a:pt x="5145" y="12503"/>
                  </a:lnTo>
                  <a:lnTo>
                    <a:pt x="5533" y="12780"/>
                  </a:lnTo>
                  <a:lnTo>
                    <a:pt x="5809" y="13167"/>
                  </a:lnTo>
                  <a:lnTo>
                    <a:pt x="6031" y="13554"/>
                  </a:lnTo>
                  <a:lnTo>
                    <a:pt x="6141" y="13997"/>
                  </a:lnTo>
                  <a:lnTo>
                    <a:pt x="6197" y="14440"/>
                  </a:lnTo>
                  <a:lnTo>
                    <a:pt x="6141" y="14882"/>
                  </a:lnTo>
                  <a:lnTo>
                    <a:pt x="6031" y="15325"/>
                  </a:lnTo>
                  <a:lnTo>
                    <a:pt x="5809" y="15712"/>
                  </a:lnTo>
                  <a:lnTo>
                    <a:pt x="5533" y="16099"/>
                  </a:lnTo>
                  <a:lnTo>
                    <a:pt x="5145" y="16376"/>
                  </a:lnTo>
                  <a:lnTo>
                    <a:pt x="4758" y="16597"/>
                  </a:lnTo>
                  <a:lnTo>
                    <a:pt x="4371" y="16708"/>
                  </a:lnTo>
                  <a:lnTo>
                    <a:pt x="3873" y="16763"/>
                  </a:lnTo>
                  <a:lnTo>
                    <a:pt x="3430" y="16708"/>
                  </a:lnTo>
                  <a:lnTo>
                    <a:pt x="2988" y="16597"/>
                  </a:lnTo>
                  <a:lnTo>
                    <a:pt x="2601" y="16376"/>
                  </a:lnTo>
                  <a:lnTo>
                    <a:pt x="2213" y="16099"/>
                  </a:lnTo>
                  <a:lnTo>
                    <a:pt x="1937" y="15712"/>
                  </a:lnTo>
                  <a:lnTo>
                    <a:pt x="1715" y="15325"/>
                  </a:lnTo>
                  <a:lnTo>
                    <a:pt x="1605" y="14882"/>
                  </a:lnTo>
                  <a:lnTo>
                    <a:pt x="1549" y="14440"/>
                  </a:lnTo>
                  <a:lnTo>
                    <a:pt x="1605" y="13997"/>
                  </a:lnTo>
                  <a:lnTo>
                    <a:pt x="1715" y="13554"/>
                  </a:lnTo>
                  <a:lnTo>
                    <a:pt x="1937" y="13167"/>
                  </a:lnTo>
                  <a:lnTo>
                    <a:pt x="2213" y="12780"/>
                  </a:lnTo>
                  <a:lnTo>
                    <a:pt x="2601" y="12503"/>
                  </a:lnTo>
                  <a:lnTo>
                    <a:pt x="2988" y="12282"/>
                  </a:lnTo>
                  <a:lnTo>
                    <a:pt x="3430" y="12171"/>
                  </a:lnTo>
                  <a:lnTo>
                    <a:pt x="3873" y="12116"/>
                  </a:lnTo>
                  <a:close/>
                  <a:moveTo>
                    <a:pt x="3486" y="0"/>
                  </a:moveTo>
                  <a:lnTo>
                    <a:pt x="3098" y="55"/>
                  </a:lnTo>
                  <a:lnTo>
                    <a:pt x="2711" y="166"/>
                  </a:lnTo>
                  <a:lnTo>
                    <a:pt x="2379" y="277"/>
                  </a:lnTo>
                  <a:lnTo>
                    <a:pt x="2047" y="443"/>
                  </a:lnTo>
                  <a:lnTo>
                    <a:pt x="1715" y="664"/>
                  </a:lnTo>
                  <a:lnTo>
                    <a:pt x="1439" y="885"/>
                  </a:lnTo>
                  <a:lnTo>
                    <a:pt x="1162" y="1107"/>
                  </a:lnTo>
                  <a:lnTo>
                    <a:pt x="886" y="1383"/>
                  </a:lnTo>
                  <a:lnTo>
                    <a:pt x="664" y="1715"/>
                  </a:lnTo>
                  <a:lnTo>
                    <a:pt x="498" y="1992"/>
                  </a:lnTo>
                  <a:lnTo>
                    <a:pt x="332" y="2324"/>
                  </a:lnTo>
                  <a:lnTo>
                    <a:pt x="166" y="2711"/>
                  </a:lnTo>
                  <a:lnTo>
                    <a:pt x="111" y="3098"/>
                  </a:lnTo>
                  <a:lnTo>
                    <a:pt x="56" y="3430"/>
                  </a:lnTo>
                  <a:lnTo>
                    <a:pt x="0" y="3873"/>
                  </a:lnTo>
                  <a:lnTo>
                    <a:pt x="56" y="4260"/>
                  </a:lnTo>
                  <a:lnTo>
                    <a:pt x="111" y="4647"/>
                  </a:lnTo>
                  <a:lnTo>
                    <a:pt x="166" y="4979"/>
                  </a:lnTo>
                  <a:lnTo>
                    <a:pt x="332" y="5367"/>
                  </a:lnTo>
                  <a:lnTo>
                    <a:pt x="498" y="5698"/>
                  </a:lnTo>
                  <a:lnTo>
                    <a:pt x="664" y="6030"/>
                  </a:lnTo>
                  <a:lnTo>
                    <a:pt x="886" y="6307"/>
                  </a:lnTo>
                  <a:lnTo>
                    <a:pt x="1162" y="6584"/>
                  </a:lnTo>
                  <a:lnTo>
                    <a:pt x="1439" y="6805"/>
                  </a:lnTo>
                  <a:lnTo>
                    <a:pt x="1715" y="7026"/>
                  </a:lnTo>
                  <a:lnTo>
                    <a:pt x="2047" y="7248"/>
                  </a:lnTo>
                  <a:lnTo>
                    <a:pt x="2379" y="7414"/>
                  </a:lnTo>
                  <a:lnTo>
                    <a:pt x="2711" y="7524"/>
                  </a:lnTo>
                  <a:lnTo>
                    <a:pt x="3098" y="7635"/>
                  </a:lnTo>
                  <a:lnTo>
                    <a:pt x="3486" y="7690"/>
                  </a:lnTo>
                  <a:lnTo>
                    <a:pt x="4094" y="7690"/>
                  </a:lnTo>
                  <a:lnTo>
                    <a:pt x="6529" y="9129"/>
                  </a:lnTo>
                  <a:lnTo>
                    <a:pt x="4039" y="10622"/>
                  </a:lnTo>
                  <a:lnTo>
                    <a:pt x="3873" y="10567"/>
                  </a:lnTo>
                  <a:lnTo>
                    <a:pt x="3486" y="10622"/>
                  </a:lnTo>
                  <a:lnTo>
                    <a:pt x="3098" y="10678"/>
                  </a:lnTo>
                  <a:lnTo>
                    <a:pt x="2711" y="10733"/>
                  </a:lnTo>
                  <a:lnTo>
                    <a:pt x="2379" y="10899"/>
                  </a:lnTo>
                  <a:lnTo>
                    <a:pt x="2047" y="11065"/>
                  </a:lnTo>
                  <a:lnTo>
                    <a:pt x="1715" y="11231"/>
                  </a:lnTo>
                  <a:lnTo>
                    <a:pt x="1439" y="11452"/>
                  </a:lnTo>
                  <a:lnTo>
                    <a:pt x="1162" y="11729"/>
                  </a:lnTo>
                  <a:lnTo>
                    <a:pt x="886" y="12005"/>
                  </a:lnTo>
                  <a:lnTo>
                    <a:pt x="664" y="12282"/>
                  </a:lnTo>
                  <a:lnTo>
                    <a:pt x="498" y="12614"/>
                  </a:lnTo>
                  <a:lnTo>
                    <a:pt x="332" y="12946"/>
                  </a:lnTo>
                  <a:lnTo>
                    <a:pt x="166" y="13278"/>
                  </a:lnTo>
                  <a:lnTo>
                    <a:pt x="111" y="13665"/>
                  </a:lnTo>
                  <a:lnTo>
                    <a:pt x="56" y="14052"/>
                  </a:lnTo>
                  <a:lnTo>
                    <a:pt x="0" y="14440"/>
                  </a:lnTo>
                  <a:lnTo>
                    <a:pt x="56" y="14827"/>
                  </a:lnTo>
                  <a:lnTo>
                    <a:pt x="111" y="15214"/>
                  </a:lnTo>
                  <a:lnTo>
                    <a:pt x="166" y="15601"/>
                  </a:lnTo>
                  <a:lnTo>
                    <a:pt x="332" y="15933"/>
                  </a:lnTo>
                  <a:lnTo>
                    <a:pt x="498" y="16265"/>
                  </a:lnTo>
                  <a:lnTo>
                    <a:pt x="664" y="16597"/>
                  </a:lnTo>
                  <a:lnTo>
                    <a:pt x="886" y="16874"/>
                  </a:lnTo>
                  <a:lnTo>
                    <a:pt x="1162" y="17151"/>
                  </a:lnTo>
                  <a:lnTo>
                    <a:pt x="1439" y="17427"/>
                  </a:lnTo>
                  <a:lnTo>
                    <a:pt x="1715" y="17648"/>
                  </a:lnTo>
                  <a:lnTo>
                    <a:pt x="2047" y="17814"/>
                  </a:lnTo>
                  <a:lnTo>
                    <a:pt x="2379" y="17980"/>
                  </a:lnTo>
                  <a:lnTo>
                    <a:pt x="2711" y="18146"/>
                  </a:lnTo>
                  <a:lnTo>
                    <a:pt x="3098" y="18202"/>
                  </a:lnTo>
                  <a:lnTo>
                    <a:pt x="3486" y="18257"/>
                  </a:lnTo>
                  <a:lnTo>
                    <a:pt x="3873" y="18312"/>
                  </a:lnTo>
                  <a:lnTo>
                    <a:pt x="4260" y="18257"/>
                  </a:lnTo>
                  <a:lnTo>
                    <a:pt x="4648" y="18202"/>
                  </a:lnTo>
                  <a:lnTo>
                    <a:pt x="5035" y="18146"/>
                  </a:lnTo>
                  <a:lnTo>
                    <a:pt x="5367" y="17980"/>
                  </a:lnTo>
                  <a:lnTo>
                    <a:pt x="5699" y="17814"/>
                  </a:lnTo>
                  <a:lnTo>
                    <a:pt x="6031" y="17648"/>
                  </a:lnTo>
                  <a:lnTo>
                    <a:pt x="6307" y="17427"/>
                  </a:lnTo>
                  <a:lnTo>
                    <a:pt x="6584" y="17151"/>
                  </a:lnTo>
                  <a:lnTo>
                    <a:pt x="6861" y="16874"/>
                  </a:lnTo>
                  <a:lnTo>
                    <a:pt x="7082" y="16597"/>
                  </a:lnTo>
                  <a:lnTo>
                    <a:pt x="7248" y="16265"/>
                  </a:lnTo>
                  <a:lnTo>
                    <a:pt x="7414" y="15933"/>
                  </a:lnTo>
                  <a:lnTo>
                    <a:pt x="7580" y="15601"/>
                  </a:lnTo>
                  <a:lnTo>
                    <a:pt x="7635" y="15214"/>
                  </a:lnTo>
                  <a:lnTo>
                    <a:pt x="7746" y="14827"/>
                  </a:lnTo>
                  <a:lnTo>
                    <a:pt x="7746" y="14440"/>
                  </a:lnTo>
                  <a:lnTo>
                    <a:pt x="7690" y="13942"/>
                  </a:lnTo>
                  <a:lnTo>
                    <a:pt x="7635" y="13499"/>
                  </a:lnTo>
                  <a:lnTo>
                    <a:pt x="7469" y="13001"/>
                  </a:lnTo>
                  <a:lnTo>
                    <a:pt x="7248" y="12614"/>
                  </a:lnTo>
                  <a:lnTo>
                    <a:pt x="7027" y="12227"/>
                  </a:lnTo>
                  <a:lnTo>
                    <a:pt x="6750" y="11839"/>
                  </a:lnTo>
                  <a:lnTo>
                    <a:pt x="6418" y="11507"/>
                  </a:lnTo>
                  <a:lnTo>
                    <a:pt x="6031" y="11231"/>
                  </a:lnTo>
                  <a:lnTo>
                    <a:pt x="8078" y="10014"/>
                  </a:lnTo>
                  <a:lnTo>
                    <a:pt x="17925" y="15823"/>
                  </a:lnTo>
                  <a:lnTo>
                    <a:pt x="18202" y="15989"/>
                  </a:lnTo>
                  <a:lnTo>
                    <a:pt x="18589" y="16099"/>
                  </a:lnTo>
                  <a:lnTo>
                    <a:pt x="18977" y="16155"/>
                  </a:lnTo>
                  <a:lnTo>
                    <a:pt x="19419" y="16210"/>
                  </a:lnTo>
                  <a:lnTo>
                    <a:pt x="19862" y="16155"/>
                  </a:lnTo>
                  <a:lnTo>
                    <a:pt x="20304" y="16099"/>
                  </a:lnTo>
                  <a:lnTo>
                    <a:pt x="20747" y="15989"/>
                  </a:lnTo>
                  <a:lnTo>
                    <a:pt x="21356" y="15767"/>
                  </a:lnTo>
                  <a:lnTo>
                    <a:pt x="21632" y="15657"/>
                  </a:lnTo>
                  <a:lnTo>
                    <a:pt x="21964" y="15435"/>
                  </a:lnTo>
                  <a:lnTo>
                    <a:pt x="22185" y="15214"/>
                  </a:lnTo>
                  <a:lnTo>
                    <a:pt x="22407" y="14882"/>
                  </a:lnTo>
                  <a:lnTo>
                    <a:pt x="22517" y="14606"/>
                  </a:lnTo>
                  <a:lnTo>
                    <a:pt x="22517" y="14329"/>
                  </a:lnTo>
                  <a:lnTo>
                    <a:pt x="22351" y="14052"/>
                  </a:lnTo>
                  <a:lnTo>
                    <a:pt x="22130" y="13831"/>
                  </a:lnTo>
                  <a:lnTo>
                    <a:pt x="14219" y="9129"/>
                  </a:lnTo>
                  <a:lnTo>
                    <a:pt x="22130" y="4426"/>
                  </a:lnTo>
                  <a:lnTo>
                    <a:pt x="22351" y="4205"/>
                  </a:lnTo>
                  <a:lnTo>
                    <a:pt x="22517" y="3983"/>
                  </a:lnTo>
                  <a:lnTo>
                    <a:pt x="22517" y="3651"/>
                  </a:lnTo>
                  <a:lnTo>
                    <a:pt x="22407" y="3375"/>
                  </a:lnTo>
                  <a:lnTo>
                    <a:pt x="22241" y="3154"/>
                  </a:lnTo>
                  <a:lnTo>
                    <a:pt x="22075" y="2932"/>
                  </a:lnTo>
                  <a:lnTo>
                    <a:pt x="21798" y="2766"/>
                  </a:lnTo>
                  <a:lnTo>
                    <a:pt x="21577" y="2600"/>
                  </a:lnTo>
                  <a:lnTo>
                    <a:pt x="20968" y="2379"/>
                  </a:lnTo>
                  <a:lnTo>
                    <a:pt x="20304" y="2213"/>
                  </a:lnTo>
                  <a:lnTo>
                    <a:pt x="19640" y="2102"/>
                  </a:lnTo>
                  <a:lnTo>
                    <a:pt x="18977" y="2102"/>
                  </a:lnTo>
                  <a:lnTo>
                    <a:pt x="18423" y="2213"/>
                  </a:lnTo>
                  <a:lnTo>
                    <a:pt x="18147" y="2324"/>
                  </a:lnTo>
                  <a:lnTo>
                    <a:pt x="17925" y="2434"/>
                  </a:lnTo>
                  <a:lnTo>
                    <a:pt x="8078" y="8243"/>
                  </a:lnTo>
                  <a:lnTo>
                    <a:pt x="6031" y="7026"/>
                  </a:lnTo>
                  <a:lnTo>
                    <a:pt x="6418" y="6750"/>
                  </a:lnTo>
                  <a:lnTo>
                    <a:pt x="6750" y="6418"/>
                  </a:lnTo>
                  <a:lnTo>
                    <a:pt x="7027" y="6086"/>
                  </a:lnTo>
                  <a:lnTo>
                    <a:pt x="7248" y="5698"/>
                  </a:lnTo>
                  <a:lnTo>
                    <a:pt x="7469" y="5256"/>
                  </a:lnTo>
                  <a:lnTo>
                    <a:pt x="7635" y="4813"/>
                  </a:lnTo>
                  <a:lnTo>
                    <a:pt x="7690" y="4315"/>
                  </a:lnTo>
                  <a:lnTo>
                    <a:pt x="7746" y="3873"/>
                  </a:lnTo>
                  <a:lnTo>
                    <a:pt x="7746" y="3430"/>
                  </a:lnTo>
                  <a:lnTo>
                    <a:pt x="7635" y="3098"/>
                  </a:lnTo>
                  <a:lnTo>
                    <a:pt x="7580" y="2711"/>
                  </a:lnTo>
                  <a:lnTo>
                    <a:pt x="7414" y="2324"/>
                  </a:lnTo>
                  <a:lnTo>
                    <a:pt x="7248" y="1992"/>
                  </a:lnTo>
                  <a:lnTo>
                    <a:pt x="7082" y="1715"/>
                  </a:lnTo>
                  <a:lnTo>
                    <a:pt x="6861" y="1383"/>
                  </a:lnTo>
                  <a:lnTo>
                    <a:pt x="6584" y="1107"/>
                  </a:lnTo>
                  <a:lnTo>
                    <a:pt x="6307" y="885"/>
                  </a:lnTo>
                  <a:lnTo>
                    <a:pt x="6031" y="664"/>
                  </a:lnTo>
                  <a:lnTo>
                    <a:pt x="5699" y="443"/>
                  </a:lnTo>
                  <a:lnTo>
                    <a:pt x="5367" y="277"/>
                  </a:lnTo>
                  <a:lnTo>
                    <a:pt x="5035" y="166"/>
                  </a:lnTo>
                  <a:lnTo>
                    <a:pt x="4648" y="55"/>
                  </a:lnTo>
                  <a:lnTo>
                    <a:pt x="4260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1"/>
            <p:cNvSpPr/>
            <p:nvPr/>
          </p:nvSpPr>
          <p:spPr>
            <a:xfrm rot="-1642964">
              <a:off x="488128" y="3297298"/>
              <a:ext cx="173597" cy="256811"/>
            </a:xfrm>
            <a:custGeom>
              <a:avLst/>
              <a:gdLst/>
              <a:ahLst/>
              <a:cxnLst/>
              <a:rect l="l" t="t" r="r" b="b"/>
              <a:pathLst>
                <a:path w="14772" h="21853" extrusionOk="0">
                  <a:moveTo>
                    <a:pt x="7192" y="4315"/>
                  </a:moveTo>
                  <a:lnTo>
                    <a:pt x="7026" y="4371"/>
                  </a:lnTo>
                  <a:lnTo>
                    <a:pt x="6750" y="4537"/>
                  </a:lnTo>
                  <a:lnTo>
                    <a:pt x="6584" y="4813"/>
                  </a:lnTo>
                  <a:lnTo>
                    <a:pt x="6528" y="4979"/>
                  </a:lnTo>
                  <a:lnTo>
                    <a:pt x="6473" y="5145"/>
                  </a:lnTo>
                  <a:lnTo>
                    <a:pt x="6473" y="6916"/>
                  </a:lnTo>
                  <a:lnTo>
                    <a:pt x="6528" y="7137"/>
                  </a:lnTo>
                  <a:lnTo>
                    <a:pt x="6584" y="7303"/>
                  </a:lnTo>
                  <a:lnTo>
                    <a:pt x="6750" y="7579"/>
                  </a:lnTo>
                  <a:lnTo>
                    <a:pt x="7026" y="7745"/>
                  </a:lnTo>
                  <a:lnTo>
                    <a:pt x="7192" y="7801"/>
                  </a:lnTo>
                  <a:lnTo>
                    <a:pt x="7580" y="7801"/>
                  </a:lnTo>
                  <a:lnTo>
                    <a:pt x="7746" y="7745"/>
                  </a:lnTo>
                  <a:lnTo>
                    <a:pt x="8022" y="7579"/>
                  </a:lnTo>
                  <a:lnTo>
                    <a:pt x="8188" y="7303"/>
                  </a:lnTo>
                  <a:lnTo>
                    <a:pt x="8244" y="7137"/>
                  </a:lnTo>
                  <a:lnTo>
                    <a:pt x="8244" y="6916"/>
                  </a:lnTo>
                  <a:lnTo>
                    <a:pt x="8244" y="5145"/>
                  </a:lnTo>
                  <a:lnTo>
                    <a:pt x="8244" y="4979"/>
                  </a:lnTo>
                  <a:lnTo>
                    <a:pt x="8188" y="4813"/>
                  </a:lnTo>
                  <a:lnTo>
                    <a:pt x="8022" y="4537"/>
                  </a:lnTo>
                  <a:lnTo>
                    <a:pt x="7746" y="4371"/>
                  </a:lnTo>
                  <a:lnTo>
                    <a:pt x="7580" y="4315"/>
                  </a:lnTo>
                  <a:close/>
                  <a:moveTo>
                    <a:pt x="9184" y="1549"/>
                  </a:moveTo>
                  <a:lnTo>
                    <a:pt x="9627" y="1604"/>
                  </a:lnTo>
                  <a:lnTo>
                    <a:pt x="10069" y="1715"/>
                  </a:lnTo>
                  <a:lnTo>
                    <a:pt x="10457" y="1881"/>
                  </a:lnTo>
                  <a:lnTo>
                    <a:pt x="10844" y="2102"/>
                  </a:lnTo>
                  <a:lnTo>
                    <a:pt x="11231" y="2324"/>
                  </a:lnTo>
                  <a:lnTo>
                    <a:pt x="11563" y="2545"/>
                  </a:lnTo>
                  <a:lnTo>
                    <a:pt x="11895" y="2877"/>
                  </a:lnTo>
                  <a:lnTo>
                    <a:pt x="12172" y="3154"/>
                  </a:lnTo>
                  <a:lnTo>
                    <a:pt x="12448" y="3541"/>
                  </a:lnTo>
                  <a:lnTo>
                    <a:pt x="12669" y="3873"/>
                  </a:lnTo>
                  <a:lnTo>
                    <a:pt x="12891" y="4315"/>
                  </a:lnTo>
                  <a:lnTo>
                    <a:pt x="13001" y="4703"/>
                  </a:lnTo>
                  <a:lnTo>
                    <a:pt x="13112" y="5145"/>
                  </a:lnTo>
                  <a:lnTo>
                    <a:pt x="13223" y="5588"/>
                  </a:lnTo>
                  <a:lnTo>
                    <a:pt x="13223" y="6030"/>
                  </a:lnTo>
                  <a:lnTo>
                    <a:pt x="13223" y="15767"/>
                  </a:lnTo>
                  <a:lnTo>
                    <a:pt x="13223" y="16210"/>
                  </a:lnTo>
                  <a:lnTo>
                    <a:pt x="13112" y="16653"/>
                  </a:lnTo>
                  <a:lnTo>
                    <a:pt x="13001" y="17095"/>
                  </a:lnTo>
                  <a:lnTo>
                    <a:pt x="12891" y="17538"/>
                  </a:lnTo>
                  <a:lnTo>
                    <a:pt x="12669" y="17925"/>
                  </a:lnTo>
                  <a:lnTo>
                    <a:pt x="12448" y="18312"/>
                  </a:lnTo>
                  <a:lnTo>
                    <a:pt x="12172" y="18644"/>
                  </a:lnTo>
                  <a:lnTo>
                    <a:pt x="11895" y="18976"/>
                  </a:lnTo>
                  <a:lnTo>
                    <a:pt x="11563" y="19253"/>
                  </a:lnTo>
                  <a:lnTo>
                    <a:pt x="11231" y="19529"/>
                  </a:lnTo>
                  <a:lnTo>
                    <a:pt x="10844" y="19751"/>
                  </a:lnTo>
                  <a:lnTo>
                    <a:pt x="10457" y="19917"/>
                  </a:lnTo>
                  <a:lnTo>
                    <a:pt x="10069" y="20083"/>
                  </a:lnTo>
                  <a:lnTo>
                    <a:pt x="9627" y="20193"/>
                  </a:lnTo>
                  <a:lnTo>
                    <a:pt x="9184" y="20249"/>
                  </a:lnTo>
                  <a:lnTo>
                    <a:pt x="8686" y="20304"/>
                  </a:lnTo>
                  <a:lnTo>
                    <a:pt x="6031" y="20304"/>
                  </a:lnTo>
                  <a:lnTo>
                    <a:pt x="5588" y="20249"/>
                  </a:lnTo>
                  <a:lnTo>
                    <a:pt x="5145" y="20193"/>
                  </a:lnTo>
                  <a:lnTo>
                    <a:pt x="4703" y="20083"/>
                  </a:lnTo>
                  <a:lnTo>
                    <a:pt x="4316" y="19917"/>
                  </a:lnTo>
                  <a:lnTo>
                    <a:pt x="3873" y="19751"/>
                  </a:lnTo>
                  <a:lnTo>
                    <a:pt x="3541" y="19529"/>
                  </a:lnTo>
                  <a:lnTo>
                    <a:pt x="3154" y="19253"/>
                  </a:lnTo>
                  <a:lnTo>
                    <a:pt x="2877" y="18976"/>
                  </a:lnTo>
                  <a:lnTo>
                    <a:pt x="2545" y="18644"/>
                  </a:lnTo>
                  <a:lnTo>
                    <a:pt x="2324" y="18312"/>
                  </a:lnTo>
                  <a:lnTo>
                    <a:pt x="2103" y="17925"/>
                  </a:lnTo>
                  <a:lnTo>
                    <a:pt x="1881" y="17538"/>
                  </a:lnTo>
                  <a:lnTo>
                    <a:pt x="1715" y="17095"/>
                  </a:lnTo>
                  <a:lnTo>
                    <a:pt x="1605" y="16653"/>
                  </a:lnTo>
                  <a:lnTo>
                    <a:pt x="1549" y="16210"/>
                  </a:lnTo>
                  <a:lnTo>
                    <a:pt x="1549" y="15767"/>
                  </a:lnTo>
                  <a:lnTo>
                    <a:pt x="1549" y="6030"/>
                  </a:lnTo>
                  <a:lnTo>
                    <a:pt x="1549" y="5588"/>
                  </a:lnTo>
                  <a:lnTo>
                    <a:pt x="1605" y="5145"/>
                  </a:lnTo>
                  <a:lnTo>
                    <a:pt x="1715" y="4703"/>
                  </a:lnTo>
                  <a:lnTo>
                    <a:pt x="1881" y="4315"/>
                  </a:lnTo>
                  <a:lnTo>
                    <a:pt x="2103" y="3873"/>
                  </a:lnTo>
                  <a:lnTo>
                    <a:pt x="2324" y="3541"/>
                  </a:lnTo>
                  <a:lnTo>
                    <a:pt x="2545" y="3154"/>
                  </a:lnTo>
                  <a:lnTo>
                    <a:pt x="2877" y="2877"/>
                  </a:lnTo>
                  <a:lnTo>
                    <a:pt x="3154" y="2545"/>
                  </a:lnTo>
                  <a:lnTo>
                    <a:pt x="3541" y="2324"/>
                  </a:lnTo>
                  <a:lnTo>
                    <a:pt x="3873" y="2102"/>
                  </a:lnTo>
                  <a:lnTo>
                    <a:pt x="4316" y="1881"/>
                  </a:lnTo>
                  <a:lnTo>
                    <a:pt x="4703" y="1715"/>
                  </a:lnTo>
                  <a:lnTo>
                    <a:pt x="5145" y="1604"/>
                  </a:lnTo>
                  <a:lnTo>
                    <a:pt x="5588" y="1549"/>
                  </a:lnTo>
                  <a:close/>
                  <a:moveTo>
                    <a:pt x="5422" y="0"/>
                  </a:moveTo>
                  <a:lnTo>
                    <a:pt x="4813" y="111"/>
                  </a:lnTo>
                  <a:lnTo>
                    <a:pt x="4260" y="277"/>
                  </a:lnTo>
                  <a:lnTo>
                    <a:pt x="3707" y="443"/>
                  </a:lnTo>
                  <a:lnTo>
                    <a:pt x="3154" y="719"/>
                  </a:lnTo>
                  <a:lnTo>
                    <a:pt x="2656" y="1051"/>
                  </a:lnTo>
                  <a:lnTo>
                    <a:pt x="2213" y="1383"/>
                  </a:lnTo>
                  <a:lnTo>
                    <a:pt x="1771" y="1770"/>
                  </a:lnTo>
                  <a:lnTo>
                    <a:pt x="1383" y="2213"/>
                  </a:lnTo>
                  <a:lnTo>
                    <a:pt x="1051" y="2656"/>
                  </a:lnTo>
                  <a:lnTo>
                    <a:pt x="719" y="3154"/>
                  </a:lnTo>
                  <a:lnTo>
                    <a:pt x="443" y="3707"/>
                  </a:lnTo>
                  <a:lnTo>
                    <a:pt x="277" y="4260"/>
                  </a:lnTo>
                  <a:lnTo>
                    <a:pt x="111" y="4813"/>
                  </a:lnTo>
                  <a:lnTo>
                    <a:pt x="0" y="5422"/>
                  </a:lnTo>
                  <a:lnTo>
                    <a:pt x="0" y="6030"/>
                  </a:lnTo>
                  <a:lnTo>
                    <a:pt x="0" y="15767"/>
                  </a:lnTo>
                  <a:lnTo>
                    <a:pt x="0" y="16376"/>
                  </a:lnTo>
                  <a:lnTo>
                    <a:pt x="111" y="16984"/>
                  </a:lnTo>
                  <a:lnTo>
                    <a:pt x="277" y="17593"/>
                  </a:lnTo>
                  <a:lnTo>
                    <a:pt x="443" y="18146"/>
                  </a:lnTo>
                  <a:lnTo>
                    <a:pt x="719" y="18644"/>
                  </a:lnTo>
                  <a:lnTo>
                    <a:pt x="1051" y="19142"/>
                  </a:lnTo>
                  <a:lnTo>
                    <a:pt x="1383" y="19640"/>
                  </a:lnTo>
                  <a:lnTo>
                    <a:pt x="1771" y="20027"/>
                  </a:lnTo>
                  <a:lnTo>
                    <a:pt x="2213" y="20470"/>
                  </a:lnTo>
                  <a:lnTo>
                    <a:pt x="2656" y="20802"/>
                  </a:lnTo>
                  <a:lnTo>
                    <a:pt x="3154" y="21078"/>
                  </a:lnTo>
                  <a:lnTo>
                    <a:pt x="3707" y="21355"/>
                  </a:lnTo>
                  <a:lnTo>
                    <a:pt x="4260" y="21576"/>
                  </a:lnTo>
                  <a:lnTo>
                    <a:pt x="4813" y="21687"/>
                  </a:lnTo>
                  <a:lnTo>
                    <a:pt x="5422" y="21798"/>
                  </a:lnTo>
                  <a:lnTo>
                    <a:pt x="6031" y="21853"/>
                  </a:lnTo>
                  <a:lnTo>
                    <a:pt x="8686" y="21853"/>
                  </a:lnTo>
                  <a:lnTo>
                    <a:pt x="9350" y="21798"/>
                  </a:lnTo>
                  <a:lnTo>
                    <a:pt x="9903" y="21687"/>
                  </a:lnTo>
                  <a:lnTo>
                    <a:pt x="10512" y="21576"/>
                  </a:lnTo>
                  <a:lnTo>
                    <a:pt x="11065" y="21355"/>
                  </a:lnTo>
                  <a:lnTo>
                    <a:pt x="11618" y="21078"/>
                  </a:lnTo>
                  <a:lnTo>
                    <a:pt x="12116" y="20802"/>
                  </a:lnTo>
                  <a:lnTo>
                    <a:pt x="12559" y="20470"/>
                  </a:lnTo>
                  <a:lnTo>
                    <a:pt x="13001" y="20027"/>
                  </a:lnTo>
                  <a:lnTo>
                    <a:pt x="13389" y="19640"/>
                  </a:lnTo>
                  <a:lnTo>
                    <a:pt x="13721" y="19142"/>
                  </a:lnTo>
                  <a:lnTo>
                    <a:pt x="14053" y="18644"/>
                  </a:lnTo>
                  <a:lnTo>
                    <a:pt x="14274" y="18146"/>
                  </a:lnTo>
                  <a:lnTo>
                    <a:pt x="14495" y="17593"/>
                  </a:lnTo>
                  <a:lnTo>
                    <a:pt x="14661" y="16984"/>
                  </a:lnTo>
                  <a:lnTo>
                    <a:pt x="14716" y="16376"/>
                  </a:lnTo>
                  <a:lnTo>
                    <a:pt x="14772" y="15767"/>
                  </a:lnTo>
                  <a:lnTo>
                    <a:pt x="14772" y="6030"/>
                  </a:lnTo>
                  <a:lnTo>
                    <a:pt x="14716" y="5422"/>
                  </a:lnTo>
                  <a:lnTo>
                    <a:pt x="14661" y="4813"/>
                  </a:lnTo>
                  <a:lnTo>
                    <a:pt x="14495" y="4260"/>
                  </a:lnTo>
                  <a:lnTo>
                    <a:pt x="14274" y="3707"/>
                  </a:lnTo>
                  <a:lnTo>
                    <a:pt x="14053" y="3154"/>
                  </a:lnTo>
                  <a:lnTo>
                    <a:pt x="13721" y="2656"/>
                  </a:lnTo>
                  <a:lnTo>
                    <a:pt x="13389" y="2213"/>
                  </a:lnTo>
                  <a:lnTo>
                    <a:pt x="13001" y="1770"/>
                  </a:lnTo>
                  <a:lnTo>
                    <a:pt x="12559" y="1383"/>
                  </a:lnTo>
                  <a:lnTo>
                    <a:pt x="12116" y="1051"/>
                  </a:lnTo>
                  <a:lnTo>
                    <a:pt x="11618" y="719"/>
                  </a:lnTo>
                  <a:lnTo>
                    <a:pt x="11065" y="443"/>
                  </a:lnTo>
                  <a:lnTo>
                    <a:pt x="10512" y="277"/>
                  </a:lnTo>
                  <a:lnTo>
                    <a:pt x="9903" y="111"/>
                  </a:lnTo>
                  <a:lnTo>
                    <a:pt x="9350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1"/>
            <p:cNvSpPr/>
            <p:nvPr/>
          </p:nvSpPr>
          <p:spPr>
            <a:xfrm rot="5400000">
              <a:off x="-61521" y="4642800"/>
              <a:ext cx="121603" cy="256839"/>
            </a:xfrm>
            <a:custGeom>
              <a:avLst/>
              <a:gdLst/>
              <a:ahLst/>
              <a:cxnLst/>
              <a:rect l="l" t="t" r="r" b="b"/>
              <a:pathLst>
                <a:path w="10347" h="21854" extrusionOk="0">
                  <a:moveTo>
                    <a:pt x="4095" y="2103"/>
                  </a:moveTo>
                  <a:lnTo>
                    <a:pt x="3984" y="2213"/>
                  </a:lnTo>
                  <a:lnTo>
                    <a:pt x="3874" y="2324"/>
                  </a:lnTo>
                  <a:lnTo>
                    <a:pt x="3874" y="2545"/>
                  </a:lnTo>
                  <a:lnTo>
                    <a:pt x="3874" y="3430"/>
                  </a:lnTo>
                  <a:lnTo>
                    <a:pt x="3874" y="3596"/>
                  </a:lnTo>
                  <a:lnTo>
                    <a:pt x="3984" y="3707"/>
                  </a:lnTo>
                  <a:lnTo>
                    <a:pt x="4095" y="3818"/>
                  </a:lnTo>
                  <a:lnTo>
                    <a:pt x="4482" y="3818"/>
                  </a:lnTo>
                  <a:lnTo>
                    <a:pt x="4593" y="3707"/>
                  </a:lnTo>
                  <a:lnTo>
                    <a:pt x="4703" y="3596"/>
                  </a:lnTo>
                  <a:lnTo>
                    <a:pt x="4759" y="3430"/>
                  </a:lnTo>
                  <a:lnTo>
                    <a:pt x="4759" y="2545"/>
                  </a:lnTo>
                  <a:lnTo>
                    <a:pt x="4703" y="2324"/>
                  </a:lnTo>
                  <a:lnTo>
                    <a:pt x="4593" y="2213"/>
                  </a:lnTo>
                  <a:lnTo>
                    <a:pt x="4482" y="2103"/>
                  </a:lnTo>
                  <a:close/>
                  <a:moveTo>
                    <a:pt x="5865" y="2103"/>
                  </a:moveTo>
                  <a:lnTo>
                    <a:pt x="5755" y="2213"/>
                  </a:lnTo>
                  <a:lnTo>
                    <a:pt x="5644" y="2324"/>
                  </a:lnTo>
                  <a:lnTo>
                    <a:pt x="5644" y="2545"/>
                  </a:lnTo>
                  <a:lnTo>
                    <a:pt x="5644" y="3430"/>
                  </a:lnTo>
                  <a:lnTo>
                    <a:pt x="5644" y="3596"/>
                  </a:lnTo>
                  <a:lnTo>
                    <a:pt x="5755" y="3707"/>
                  </a:lnTo>
                  <a:lnTo>
                    <a:pt x="5865" y="3818"/>
                  </a:lnTo>
                  <a:lnTo>
                    <a:pt x="6252" y="3818"/>
                  </a:lnTo>
                  <a:lnTo>
                    <a:pt x="6363" y="3707"/>
                  </a:lnTo>
                  <a:lnTo>
                    <a:pt x="6474" y="3596"/>
                  </a:lnTo>
                  <a:lnTo>
                    <a:pt x="6474" y="3430"/>
                  </a:lnTo>
                  <a:lnTo>
                    <a:pt x="6474" y="2545"/>
                  </a:lnTo>
                  <a:lnTo>
                    <a:pt x="6474" y="2324"/>
                  </a:lnTo>
                  <a:lnTo>
                    <a:pt x="6363" y="2213"/>
                  </a:lnTo>
                  <a:lnTo>
                    <a:pt x="6252" y="2103"/>
                  </a:lnTo>
                  <a:close/>
                  <a:moveTo>
                    <a:pt x="7027" y="1549"/>
                  </a:moveTo>
                  <a:lnTo>
                    <a:pt x="7027" y="4371"/>
                  </a:lnTo>
                  <a:lnTo>
                    <a:pt x="3320" y="4371"/>
                  </a:lnTo>
                  <a:lnTo>
                    <a:pt x="3320" y="1549"/>
                  </a:lnTo>
                  <a:close/>
                  <a:moveTo>
                    <a:pt x="3431" y="7027"/>
                  </a:moveTo>
                  <a:lnTo>
                    <a:pt x="3099" y="7082"/>
                  </a:lnTo>
                  <a:lnTo>
                    <a:pt x="2878" y="7248"/>
                  </a:lnTo>
                  <a:lnTo>
                    <a:pt x="2712" y="7524"/>
                  </a:lnTo>
                  <a:lnTo>
                    <a:pt x="2656" y="7801"/>
                  </a:lnTo>
                  <a:lnTo>
                    <a:pt x="2712" y="8133"/>
                  </a:lnTo>
                  <a:lnTo>
                    <a:pt x="2878" y="8354"/>
                  </a:lnTo>
                  <a:lnTo>
                    <a:pt x="3099" y="8520"/>
                  </a:lnTo>
                  <a:lnTo>
                    <a:pt x="3431" y="8576"/>
                  </a:lnTo>
                  <a:lnTo>
                    <a:pt x="6916" y="8576"/>
                  </a:lnTo>
                  <a:lnTo>
                    <a:pt x="7248" y="8520"/>
                  </a:lnTo>
                  <a:lnTo>
                    <a:pt x="7470" y="8354"/>
                  </a:lnTo>
                  <a:lnTo>
                    <a:pt x="7636" y="8133"/>
                  </a:lnTo>
                  <a:lnTo>
                    <a:pt x="7691" y="7801"/>
                  </a:lnTo>
                  <a:lnTo>
                    <a:pt x="7636" y="7524"/>
                  </a:lnTo>
                  <a:lnTo>
                    <a:pt x="7470" y="7248"/>
                  </a:lnTo>
                  <a:lnTo>
                    <a:pt x="7248" y="7082"/>
                  </a:lnTo>
                  <a:lnTo>
                    <a:pt x="6916" y="7027"/>
                  </a:lnTo>
                  <a:close/>
                  <a:moveTo>
                    <a:pt x="8797" y="5920"/>
                  </a:moveTo>
                  <a:lnTo>
                    <a:pt x="8797" y="17538"/>
                  </a:lnTo>
                  <a:lnTo>
                    <a:pt x="8742" y="18091"/>
                  </a:lnTo>
                  <a:lnTo>
                    <a:pt x="8576" y="18589"/>
                  </a:lnTo>
                  <a:lnTo>
                    <a:pt x="8355" y="19087"/>
                  </a:lnTo>
                  <a:lnTo>
                    <a:pt x="8023" y="19474"/>
                  </a:lnTo>
                  <a:lnTo>
                    <a:pt x="7580" y="19806"/>
                  </a:lnTo>
                  <a:lnTo>
                    <a:pt x="7138" y="20083"/>
                  </a:lnTo>
                  <a:lnTo>
                    <a:pt x="6640" y="20249"/>
                  </a:lnTo>
                  <a:lnTo>
                    <a:pt x="6087" y="20304"/>
                  </a:lnTo>
                  <a:lnTo>
                    <a:pt x="4316" y="20304"/>
                  </a:lnTo>
                  <a:lnTo>
                    <a:pt x="3763" y="20249"/>
                  </a:lnTo>
                  <a:lnTo>
                    <a:pt x="3210" y="20083"/>
                  </a:lnTo>
                  <a:lnTo>
                    <a:pt x="2767" y="19806"/>
                  </a:lnTo>
                  <a:lnTo>
                    <a:pt x="2324" y="19474"/>
                  </a:lnTo>
                  <a:lnTo>
                    <a:pt x="1993" y="19087"/>
                  </a:lnTo>
                  <a:lnTo>
                    <a:pt x="1771" y="18589"/>
                  </a:lnTo>
                  <a:lnTo>
                    <a:pt x="1605" y="18091"/>
                  </a:lnTo>
                  <a:lnTo>
                    <a:pt x="1550" y="17538"/>
                  </a:lnTo>
                  <a:lnTo>
                    <a:pt x="1550" y="5920"/>
                  </a:lnTo>
                  <a:close/>
                  <a:moveTo>
                    <a:pt x="2546" y="0"/>
                  </a:moveTo>
                  <a:lnTo>
                    <a:pt x="2214" y="56"/>
                  </a:lnTo>
                  <a:lnTo>
                    <a:pt x="1993" y="222"/>
                  </a:lnTo>
                  <a:lnTo>
                    <a:pt x="1827" y="443"/>
                  </a:lnTo>
                  <a:lnTo>
                    <a:pt x="1771" y="775"/>
                  </a:lnTo>
                  <a:lnTo>
                    <a:pt x="1771" y="4371"/>
                  </a:lnTo>
                  <a:lnTo>
                    <a:pt x="775" y="4371"/>
                  </a:lnTo>
                  <a:lnTo>
                    <a:pt x="443" y="4482"/>
                  </a:lnTo>
                  <a:lnTo>
                    <a:pt x="222" y="4648"/>
                  </a:lnTo>
                  <a:lnTo>
                    <a:pt x="56" y="4869"/>
                  </a:lnTo>
                  <a:lnTo>
                    <a:pt x="1" y="5146"/>
                  </a:lnTo>
                  <a:lnTo>
                    <a:pt x="1" y="17538"/>
                  </a:lnTo>
                  <a:lnTo>
                    <a:pt x="1" y="17981"/>
                  </a:lnTo>
                  <a:lnTo>
                    <a:pt x="56" y="18368"/>
                  </a:lnTo>
                  <a:lnTo>
                    <a:pt x="167" y="18811"/>
                  </a:lnTo>
                  <a:lnTo>
                    <a:pt x="333" y="19198"/>
                  </a:lnTo>
                  <a:lnTo>
                    <a:pt x="499" y="19585"/>
                  </a:lnTo>
                  <a:lnTo>
                    <a:pt x="720" y="19917"/>
                  </a:lnTo>
                  <a:lnTo>
                    <a:pt x="997" y="20249"/>
                  </a:lnTo>
                  <a:lnTo>
                    <a:pt x="1273" y="20581"/>
                  </a:lnTo>
                  <a:lnTo>
                    <a:pt x="1550" y="20858"/>
                  </a:lnTo>
                  <a:lnTo>
                    <a:pt x="1882" y="21079"/>
                  </a:lnTo>
                  <a:lnTo>
                    <a:pt x="2269" y="21300"/>
                  </a:lnTo>
                  <a:lnTo>
                    <a:pt x="2601" y="21466"/>
                  </a:lnTo>
                  <a:lnTo>
                    <a:pt x="2988" y="21632"/>
                  </a:lnTo>
                  <a:lnTo>
                    <a:pt x="3431" y="21743"/>
                  </a:lnTo>
                  <a:lnTo>
                    <a:pt x="3874" y="21798"/>
                  </a:lnTo>
                  <a:lnTo>
                    <a:pt x="4316" y="21853"/>
                  </a:lnTo>
                  <a:lnTo>
                    <a:pt x="6087" y="21853"/>
                  </a:lnTo>
                  <a:lnTo>
                    <a:pt x="6474" y="21798"/>
                  </a:lnTo>
                  <a:lnTo>
                    <a:pt x="6916" y="21743"/>
                  </a:lnTo>
                  <a:lnTo>
                    <a:pt x="7359" y="21632"/>
                  </a:lnTo>
                  <a:lnTo>
                    <a:pt x="7746" y="21466"/>
                  </a:lnTo>
                  <a:lnTo>
                    <a:pt x="8134" y="21300"/>
                  </a:lnTo>
                  <a:lnTo>
                    <a:pt x="8465" y="21079"/>
                  </a:lnTo>
                  <a:lnTo>
                    <a:pt x="8797" y="20858"/>
                  </a:lnTo>
                  <a:lnTo>
                    <a:pt x="9074" y="20581"/>
                  </a:lnTo>
                  <a:lnTo>
                    <a:pt x="9406" y="20249"/>
                  </a:lnTo>
                  <a:lnTo>
                    <a:pt x="9627" y="19917"/>
                  </a:lnTo>
                  <a:lnTo>
                    <a:pt x="9849" y="19585"/>
                  </a:lnTo>
                  <a:lnTo>
                    <a:pt x="10015" y="19198"/>
                  </a:lnTo>
                  <a:lnTo>
                    <a:pt x="10181" y="18811"/>
                  </a:lnTo>
                  <a:lnTo>
                    <a:pt x="10291" y="18368"/>
                  </a:lnTo>
                  <a:lnTo>
                    <a:pt x="10346" y="17981"/>
                  </a:lnTo>
                  <a:lnTo>
                    <a:pt x="10346" y="17538"/>
                  </a:lnTo>
                  <a:lnTo>
                    <a:pt x="10346" y="5146"/>
                  </a:lnTo>
                  <a:lnTo>
                    <a:pt x="10291" y="4869"/>
                  </a:lnTo>
                  <a:lnTo>
                    <a:pt x="10125" y="4648"/>
                  </a:lnTo>
                  <a:lnTo>
                    <a:pt x="9904" y="4482"/>
                  </a:lnTo>
                  <a:lnTo>
                    <a:pt x="9572" y="4371"/>
                  </a:lnTo>
                  <a:lnTo>
                    <a:pt x="8576" y="4371"/>
                  </a:lnTo>
                  <a:lnTo>
                    <a:pt x="8576" y="775"/>
                  </a:lnTo>
                  <a:lnTo>
                    <a:pt x="8521" y="443"/>
                  </a:lnTo>
                  <a:lnTo>
                    <a:pt x="8355" y="222"/>
                  </a:lnTo>
                  <a:lnTo>
                    <a:pt x="8134" y="56"/>
                  </a:lnTo>
                  <a:lnTo>
                    <a:pt x="7802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1"/>
            <p:cNvSpPr/>
            <p:nvPr/>
          </p:nvSpPr>
          <p:spPr>
            <a:xfrm rot="1616468">
              <a:off x="791230" y="3789388"/>
              <a:ext cx="174274" cy="256851"/>
            </a:xfrm>
            <a:custGeom>
              <a:avLst/>
              <a:gdLst/>
              <a:ahLst/>
              <a:cxnLst/>
              <a:rect l="l" t="t" r="r" b="b"/>
              <a:pathLst>
                <a:path w="14828" h="21854" extrusionOk="0">
                  <a:moveTo>
                    <a:pt x="5201" y="2656"/>
                  </a:moveTo>
                  <a:lnTo>
                    <a:pt x="4924" y="2711"/>
                  </a:lnTo>
                  <a:lnTo>
                    <a:pt x="4648" y="2877"/>
                  </a:lnTo>
                  <a:lnTo>
                    <a:pt x="4482" y="3098"/>
                  </a:lnTo>
                  <a:lnTo>
                    <a:pt x="4426" y="3430"/>
                  </a:lnTo>
                  <a:lnTo>
                    <a:pt x="4482" y="3707"/>
                  </a:lnTo>
                  <a:lnTo>
                    <a:pt x="4648" y="3984"/>
                  </a:lnTo>
                  <a:lnTo>
                    <a:pt x="4924" y="4150"/>
                  </a:lnTo>
                  <a:lnTo>
                    <a:pt x="5201" y="4205"/>
                  </a:lnTo>
                  <a:lnTo>
                    <a:pt x="9627" y="4205"/>
                  </a:lnTo>
                  <a:lnTo>
                    <a:pt x="9904" y="4150"/>
                  </a:lnTo>
                  <a:lnTo>
                    <a:pt x="10180" y="3984"/>
                  </a:lnTo>
                  <a:lnTo>
                    <a:pt x="10346" y="3707"/>
                  </a:lnTo>
                  <a:lnTo>
                    <a:pt x="10401" y="3430"/>
                  </a:lnTo>
                  <a:lnTo>
                    <a:pt x="10346" y="3098"/>
                  </a:lnTo>
                  <a:lnTo>
                    <a:pt x="10180" y="2877"/>
                  </a:lnTo>
                  <a:lnTo>
                    <a:pt x="9904" y="2711"/>
                  </a:lnTo>
                  <a:lnTo>
                    <a:pt x="9627" y="2656"/>
                  </a:lnTo>
                  <a:close/>
                  <a:moveTo>
                    <a:pt x="10678" y="6750"/>
                  </a:moveTo>
                  <a:lnTo>
                    <a:pt x="10678" y="15546"/>
                  </a:lnTo>
                  <a:lnTo>
                    <a:pt x="4150" y="15546"/>
                  </a:lnTo>
                  <a:lnTo>
                    <a:pt x="4150" y="6750"/>
                  </a:lnTo>
                  <a:close/>
                  <a:moveTo>
                    <a:pt x="3265" y="5201"/>
                  </a:moveTo>
                  <a:lnTo>
                    <a:pt x="3099" y="5256"/>
                  </a:lnTo>
                  <a:lnTo>
                    <a:pt x="2933" y="5311"/>
                  </a:lnTo>
                  <a:lnTo>
                    <a:pt x="2822" y="5422"/>
                  </a:lnTo>
                  <a:lnTo>
                    <a:pt x="2711" y="5588"/>
                  </a:lnTo>
                  <a:lnTo>
                    <a:pt x="2601" y="5754"/>
                  </a:lnTo>
                  <a:lnTo>
                    <a:pt x="2545" y="5920"/>
                  </a:lnTo>
                  <a:lnTo>
                    <a:pt x="2545" y="6086"/>
                  </a:lnTo>
                  <a:lnTo>
                    <a:pt x="2545" y="16155"/>
                  </a:lnTo>
                  <a:lnTo>
                    <a:pt x="2545" y="16376"/>
                  </a:lnTo>
                  <a:lnTo>
                    <a:pt x="2601" y="16542"/>
                  </a:lnTo>
                  <a:lnTo>
                    <a:pt x="2711" y="16708"/>
                  </a:lnTo>
                  <a:lnTo>
                    <a:pt x="2822" y="16819"/>
                  </a:lnTo>
                  <a:lnTo>
                    <a:pt x="2933" y="16929"/>
                  </a:lnTo>
                  <a:lnTo>
                    <a:pt x="3099" y="17040"/>
                  </a:lnTo>
                  <a:lnTo>
                    <a:pt x="3265" y="17095"/>
                  </a:lnTo>
                  <a:lnTo>
                    <a:pt x="11563" y="17095"/>
                  </a:lnTo>
                  <a:lnTo>
                    <a:pt x="11729" y="17040"/>
                  </a:lnTo>
                  <a:lnTo>
                    <a:pt x="11895" y="16929"/>
                  </a:lnTo>
                  <a:lnTo>
                    <a:pt x="12006" y="16819"/>
                  </a:lnTo>
                  <a:lnTo>
                    <a:pt x="12117" y="16708"/>
                  </a:lnTo>
                  <a:lnTo>
                    <a:pt x="12172" y="16542"/>
                  </a:lnTo>
                  <a:lnTo>
                    <a:pt x="12227" y="16376"/>
                  </a:lnTo>
                  <a:lnTo>
                    <a:pt x="12282" y="16155"/>
                  </a:lnTo>
                  <a:lnTo>
                    <a:pt x="12282" y="6086"/>
                  </a:lnTo>
                  <a:lnTo>
                    <a:pt x="12227" y="5920"/>
                  </a:lnTo>
                  <a:lnTo>
                    <a:pt x="12172" y="5754"/>
                  </a:lnTo>
                  <a:lnTo>
                    <a:pt x="12117" y="5588"/>
                  </a:lnTo>
                  <a:lnTo>
                    <a:pt x="12006" y="5422"/>
                  </a:lnTo>
                  <a:lnTo>
                    <a:pt x="11895" y="5311"/>
                  </a:lnTo>
                  <a:lnTo>
                    <a:pt x="11729" y="5256"/>
                  </a:lnTo>
                  <a:lnTo>
                    <a:pt x="11563" y="5201"/>
                  </a:lnTo>
                  <a:close/>
                  <a:moveTo>
                    <a:pt x="6086" y="17538"/>
                  </a:moveTo>
                  <a:lnTo>
                    <a:pt x="6086" y="19308"/>
                  </a:lnTo>
                  <a:lnTo>
                    <a:pt x="8742" y="19308"/>
                  </a:lnTo>
                  <a:lnTo>
                    <a:pt x="8742" y="17538"/>
                  </a:lnTo>
                  <a:close/>
                  <a:moveTo>
                    <a:pt x="11785" y="1549"/>
                  </a:moveTo>
                  <a:lnTo>
                    <a:pt x="12117" y="1660"/>
                  </a:lnTo>
                  <a:lnTo>
                    <a:pt x="12448" y="1881"/>
                  </a:lnTo>
                  <a:lnTo>
                    <a:pt x="12725" y="2103"/>
                  </a:lnTo>
                  <a:lnTo>
                    <a:pt x="12946" y="2379"/>
                  </a:lnTo>
                  <a:lnTo>
                    <a:pt x="13112" y="2656"/>
                  </a:lnTo>
                  <a:lnTo>
                    <a:pt x="13223" y="3043"/>
                  </a:lnTo>
                  <a:lnTo>
                    <a:pt x="13278" y="3430"/>
                  </a:lnTo>
                  <a:lnTo>
                    <a:pt x="13278" y="18423"/>
                  </a:lnTo>
                  <a:lnTo>
                    <a:pt x="13223" y="18810"/>
                  </a:lnTo>
                  <a:lnTo>
                    <a:pt x="13112" y="19142"/>
                  </a:lnTo>
                  <a:lnTo>
                    <a:pt x="12946" y="19474"/>
                  </a:lnTo>
                  <a:lnTo>
                    <a:pt x="12725" y="19751"/>
                  </a:lnTo>
                  <a:lnTo>
                    <a:pt x="12448" y="19972"/>
                  </a:lnTo>
                  <a:lnTo>
                    <a:pt x="12117" y="20138"/>
                  </a:lnTo>
                  <a:lnTo>
                    <a:pt x="11785" y="20249"/>
                  </a:lnTo>
                  <a:lnTo>
                    <a:pt x="11397" y="20304"/>
                  </a:lnTo>
                  <a:lnTo>
                    <a:pt x="3431" y="20304"/>
                  </a:lnTo>
                  <a:lnTo>
                    <a:pt x="3043" y="20249"/>
                  </a:lnTo>
                  <a:lnTo>
                    <a:pt x="2711" y="20138"/>
                  </a:lnTo>
                  <a:lnTo>
                    <a:pt x="2379" y="19972"/>
                  </a:lnTo>
                  <a:lnTo>
                    <a:pt x="2103" y="19751"/>
                  </a:lnTo>
                  <a:lnTo>
                    <a:pt x="1882" y="19474"/>
                  </a:lnTo>
                  <a:lnTo>
                    <a:pt x="1716" y="19142"/>
                  </a:lnTo>
                  <a:lnTo>
                    <a:pt x="1605" y="18810"/>
                  </a:lnTo>
                  <a:lnTo>
                    <a:pt x="1550" y="18423"/>
                  </a:lnTo>
                  <a:lnTo>
                    <a:pt x="1550" y="3430"/>
                  </a:lnTo>
                  <a:lnTo>
                    <a:pt x="1605" y="3043"/>
                  </a:lnTo>
                  <a:lnTo>
                    <a:pt x="1716" y="2656"/>
                  </a:lnTo>
                  <a:lnTo>
                    <a:pt x="1882" y="2379"/>
                  </a:lnTo>
                  <a:lnTo>
                    <a:pt x="2103" y="2103"/>
                  </a:lnTo>
                  <a:lnTo>
                    <a:pt x="2379" y="1881"/>
                  </a:lnTo>
                  <a:lnTo>
                    <a:pt x="2711" y="1660"/>
                  </a:lnTo>
                  <a:lnTo>
                    <a:pt x="3043" y="1549"/>
                  </a:lnTo>
                  <a:close/>
                  <a:moveTo>
                    <a:pt x="3099" y="0"/>
                  </a:moveTo>
                  <a:lnTo>
                    <a:pt x="2767" y="56"/>
                  </a:lnTo>
                  <a:lnTo>
                    <a:pt x="2435" y="166"/>
                  </a:lnTo>
                  <a:lnTo>
                    <a:pt x="2103" y="277"/>
                  </a:lnTo>
                  <a:lnTo>
                    <a:pt x="1550" y="554"/>
                  </a:lnTo>
                  <a:lnTo>
                    <a:pt x="996" y="996"/>
                  </a:lnTo>
                  <a:lnTo>
                    <a:pt x="609" y="1494"/>
                  </a:lnTo>
                  <a:lnTo>
                    <a:pt x="277" y="2103"/>
                  </a:lnTo>
                  <a:lnTo>
                    <a:pt x="166" y="2379"/>
                  </a:lnTo>
                  <a:lnTo>
                    <a:pt x="111" y="2711"/>
                  </a:lnTo>
                  <a:lnTo>
                    <a:pt x="56" y="3043"/>
                  </a:lnTo>
                  <a:lnTo>
                    <a:pt x="0" y="3430"/>
                  </a:lnTo>
                  <a:lnTo>
                    <a:pt x="0" y="18423"/>
                  </a:lnTo>
                  <a:lnTo>
                    <a:pt x="56" y="18755"/>
                  </a:lnTo>
                  <a:lnTo>
                    <a:pt x="111" y="19087"/>
                  </a:lnTo>
                  <a:lnTo>
                    <a:pt x="166" y="19419"/>
                  </a:lnTo>
                  <a:lnTo>
                    <a:pt x="277" y="19751"/>
                  </a:lnTo>
                  <a:lnTo>
                    <a:pt x="609" y="20304"/>
                  </a:lnTo>
                  <a:lnTo>
                    <a:pt x="996" y="20857"/>
                  </a:lnTo>
                  <a:lnTo>
                    <a:pt x="1550" y="21245"/>
                  </a:lnTo>
                  <a:lnTo>
                    <a:pt x="2103" y="21577"/>
                  </a:lnTo>
                  <a:lnTo>
                    <a:pt x="2435" y="21687"/>
                  </a:lnTo>
                  <a:lnTo>
                    <a:pt x="2767" y="21743"/>
                  </a:lnTo>
                  <a:lnTo>
                    <a:pt x="3099" y="21798"/>
                  </a:lnTo>
                  <a:lnTo>
                    <a:pt x="3431" y="21853"/>
                  </a:lnTo>
                  <a:lnTo>
                    <a:pt x="11397" y="21853"/>
                  </a:lnTo>
                  <a:lnTo>
                    <a:pt x="11729" y="21798"/>
                  </a:lnTo>
                  <a:lnTo>
                    <a:pt x="12061" y="21743"/>
                  </a:lnTo>
                  <a:lnTo>
                    <a:pt x="12393" y="21687"/>
                  </a:lnTo>
                  <a:lnTo>
                    <a:pt x="12725" y="21577"/>
                  </a:lnTo>
                  <a:lnTo>
                    <a:pt x="13278" y="21245"/>
                  </a:lnTo>
                  <a:lnTo>
                    <a:pt x="13776" y="20857"/>
                  </a:lnTo>
                  <a:lnTo>
                    <a:pt x="14219" y="20304"/>
                  </a:lnTo>
                  <a:lnTo>
                    <a:pt x="14551" y="19751"/>
                  </a:lnTo>
                  <a:lnTo>
                    <a:pt x="14661" y="19419"/>
                  </a:lnTo>
                  <a:lnTo>
                    <a:pt x="14717" y="19087"/>
                  </a:lnTo>
                  <a:lnTo>
                    <a:pt x="14772" y="18755"/>
                  </a:lnTo>
                  <a:lnTo>
                    <a:pt x="14827" y="18423"/>
                  </a:lnTo>
                  <a:lnTo>
                    <a:pt x="14827" y="3430"/>
                  </a:lnTo>
                  <a:lnTo>
                    <a:pt x="14772" y="3043"/>
                  </a:lnTo>
                  <a:lnTo>
                    <a:pt x="14717" y="2711"/>
                  </a:lnTo>
                  <a:lnTo>
                    <a:pt x="14661" y="2379"/>
                  </a:lnTo>
                  <a:lnTo>
                    <a:pt x="14551" y="2103"/>
                  </a:lnTo>
                  <a:lnTo>
                    <a:pt x="14219" y="1494"/>
                  </a:lnTo>
                  <a:lnTo>
                    <a:pt x="13776" y="996"/>
                  </a:lnTo>
                  <a:lnTo>
                    <a:pt x="13278" y="554"/>
                  </a:lnTo>
                  <a:lnTo>
                    <a:pt x="12725" y="277"/>
                  </a:lnTo>
                  <a:lnTo>
                    <a:pt x="12393" y="166"/>
                  </a:lnTo>
                  <a:lnTo>
                    <a:pt x="12061" y="56"/>
                  </a:lnTo>
                  <a:lnTo>
                    <a:pt x="11729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1"/>
            <p:cNvSpPr/>
            <p:nvPr/>
          </p:nvSpPr>
          <p:spPr>
            <a:xfrm rot="1887299">
              <a:off x="95348" y="4976446"/>
              <a:ext cx="152799" cy="256827"/>
            </a:xfrm>
            <a:custGeom>
              <a:avLst/>
              <a:gdLst/>
              <a:ahLst/>
              <a:cxnLst/>
              <a:rect l="l" t="t" r="r" b="b"/>
              <a:pathLst>
                <a:path w="13002" h="21854" extrusionOk="0">
                  <a:moveTo>
                    <a:pt x="6363" y="2102"/>
                  </a:moveTo>
                  <a:lnTo>
                    <a:pt x="6197" y="2213"/>
                  </a:lnTo>
                  <a:lnTo>
                    <a:pt x="6086" y="2379"/>
                  </a:lnTo>
                  <a:lnTo>
                    <a:pt x="6086" y="2545"/>
                  </a:lnTo>
                  <a:lnTo>
                    <a:pt x="6086" y="2711"/>
                  </a:lnTo>
                  <a:lnTo>
                    <a:pt x="6197" y="2822"/>
                  </a:lnTo>
                  <a:lnTo>
                    <a:pt x="6363" y="2932"/>
                  </a:lnTo>
                  <a:lnTo>
                    <a:pt x="6529" y="2988"/>
                  </a:lnTo>
                  <a:lnTo>
                    <a:pt x="6695" y="2932"/>
                  </a:lnTo>
                  <a:lnTo>
                    <a:pt x="6805" y="2822"/>
                  </a:lnTo>
                  <a:lnTo>
                    <a:pt x="6916" y="2711"/>
                  </a:lnTo>
                  <a:lnTo>
                    <a:pt x="6971" y="2545"/>
                  </a:lnTo>
                  <a:lnTo>
                    <a:pt x="6916" y="2379"/>
                  </a:lnTo>
                  <a:lnTo>
                    <a:pt x="6805" y="2213"/>
                  </a:lnTo>
                  <a:lnTo>
                    <a:pt x="6695" y="2102"/>
                  </a:lnTo>
                  <a:close/>
                  <a:moveTo>
                    <a:pt x="10678" y="1549"/>
                  </a:moveTo>
                  <a:lnTo>
                    <a:pt x="10844" y="1605"/>
                  </a:lnTo>
                  <a:lnTo>
                    <a:pt x="11010" y="1715"/>
                  </a:lnTo>
                  <a:lnTo>
                    <a:pt x="11176" y="1826"/>
                  </a:lnTo>
                  <a:lnTo>
                    <a:pt x="11287" y="1992"/>
                  </a:lnTo>
                  <a:lnTo>
                    <a:pt x="11397" y="2158"/>
                  </a:lnTo>
                  <a:lnTo>
                    <a:pt x="11453" y="2324"/>
                  </a:lnTo>
                  <a:lnTo>
                    <a:pt x="11453" y="2545"/>
                  </a:lnTo>
                  <a:lnTo>
                    <a:pt x="11453" y="3541"/>
                  </a:lnTo>
                  <a:lnTo>
                    <a:pt x="1550" y="3541"/>
                  </a:lnTo>
                  <a:lnTo>
                    <a:pt x="1550" y="2545"/>
                  </a:lnTo>
                  <a:lnTo>
                    <a:pt x="1550" y="2324"/>
                  </a:lnTo>
                  <a:lnTo>
                    <a:pt x="1605" y="2158"/>
                  </a:lnTo>
                  <a:lnTo>
                    <a:pt x="1716" y="1992"/>
                  </a:lnTo>
                  <a:lnTo>
                    <a:pt x="1826" y="1826"/>
                  </a:lnTo>
                  <a:lnTo>
                    <a:pt x="1992" y="1715"/>
                  </a:lnTo>
                  <a:lnTo>
                    <a:pt x="2158" y="1605"/>
                  </a:lnTo>
                  <a:lnTo>
                    <a:pt x="2324" y="1549"/>
                  </a:lnTo>
                  <a:close/>
                  <a:moveTo>
                    <a:pt x="11453" y="5090"/>
                  </a:moveTo>
                  <a:lnTo>
                    <a:pt x="11453" y="15878"/>
                  </a:lnTo>
                  <a:lnTo>
                    <a:pt x="1550" y="15878"/>
                  </a:lnTo>
                  <a:lnTo>
                    <a:pt x="1550" y="5090"/>
                  </a:lnTo>
                  <a:close/>
                  <a:moveTo>
                    <a:pt x="4316" y="18091"/>
                  </a:moveTo>
                  <a:lnTo>
                    <a:pt x="3984" y="18146"/>
                  </a:lnTo>
                  <a:lnTo>
                    <a:pt x="3763" y="18312"/>
                  </a:lnTo>
                  <a:lnTo>
                    <a:pt x="3597" y="18534"/>
                  </a:lnTo>
                  <a:lnTo>
                    <a:pt x="3541" y="18866"/>
                  </a:lnTo>
                  <a:lnTo>
                    <a:pt x="3597" y="19142"/>
                  </a:lnTo>
                  <a:lnTo>
                    <a:pt x="3763" y="19419"/>
                  </a:lnTo>
                  <a:lnTo>
                    <a:pt x="3984" y="19585"/>
                  </a:lnTo>
                  <a:lnTo>
                    <a:pt x="4316" y="19640"/>
                  </a:lnTo>
                  <a:lnTo>
                    <a:pt x="8742" y="19640"/>
                  </a:lnTo>
                  <a:lnTo>
                    <a:pt x="9018" y="19585"/>
                  </a:lnTo>
                  <a:lnTo>
                    <a:pt x="9240" y="19419"/>
                  </a:lnTo>
                  <a:lnTo>
                    <a:pt x="9406" y="19142"/>
                  </a:lnTo>
                  <a:lnTo>
                    <a:pt x="9516" y="18866"/>
                  </a:lnTo>
                  <a:lnTo>
                    <a:pt x="9406" y="18534"/>
                  </a:lnTo>
                  <a:lnTo>
                    <a:pt x="9240" y="18312"/>
                  </a:lnTo>
                  <a:lnTo>
                    <a:pt x="9018" y="18146"/>
                  </a:lnTo>
                  <a:lnTo>
                    <a:pt x="8742" y="18091"/>
                  </a:lnTo>
                  <a:close/>
                  <a:moveTo>
                    <a:pt x="11453" y="17427"/>
                  </a:moveTo>
                  <a:lnTo>
                    <a:pt x="11453" y="19308"/>
                  </a:lnTo>
                  <a:lnTo>
                    <a:pt x="11453" y="19530"/>
                  </a:lnTo>
                  <a:lnTo>
                    <a:pt x="11397" y="19695"/>
                  </a:lnTo>
                  <a:lnTo>
                    <a:pt x="11287" y="19861"/>
                  </a:lnTo>
                  <a:lnTo>
                    <a:pt x="11176" y="20027"/>
                  </a:lnTo>
                  <a:lnTo>
                    <a:pt x="11010" y="20138"/>
                  </a:lnTo>
                  <a:lnTo>
                    <a:pt x="10844" y="20193"/>
                  </a:lnTo>
                  <a:lnTo>
                    <a:pt x="10678" y="20249"/>
                  </a:lnTo>
                  <a:lnTo>
                    <a:pt x="10457" y="20304"/>
                  </a:lnTo>
                  <a:lnTo>
                    <a:pt x="2545" y="20304"/>
                  </a:lnTo>
                  <a:lnTo>
                    <a:pt x="2324" y="20249"/>
                  </a:lnTo>
                  <a:lnTo>
                    <a:pt x="2158" y="20193"/>
                  </a:lnTo>
                  <a:lnTo>
                    <a:pt x="1992" y="20138"/>
                  </a:lnTo>
                  <a:lnTo>
                    <a:pt x="1826" y="20027"/>
                  </a:lnTo>
                  <a:lnTo>
                    <a:pt x="1716" y="19861"/>
                  </a:lnTo>
                  <a:lnTo>
                    <a:pt x="1605" y="19695"/>
                  </a:lnTo>
                  <a:lnTo>
                    <a:pt x="1550" y="19530"/>
                  </a:lnTo>
                  <a:lnTo>
                    <a:pt x="1550" y="19308"/>
                  </a:lnTo>
                  <a:lnTo>
                    <a:pt x="1550" y="17427"/>
                  </a:lnTo>
                  <a:close/>
                  <a:moveTo>
                    <a:pt x="2545" y="0"/>
                  </a:moveTo>
                  <a:lnTo>
                    <a:pt x="2047" y="55"/>
                  </a:lnTo>
                  <a:lnTo>
                    <a:pt x="1550" y="166"/>
                  </a:lnTo>
                  <a:lnTo>
                    <a:pt x="1107" y="443"/>
                  </a:lnTo>
                  <a:lnTo>
                    <a:pt x="720" y="719"/>
                  </a:lnTo>
                  <a:lnTo>
                    <a:pt x="443" y="1107"/>
                  </a:lnTo>
                  <a:lnTo>
                    <a:pt x="222" y="1549"/>
                  </a:lnTo>
                  <a:lnTo>
                    <a:pt x="56" y="2047"/>
                  </a:lnTo>
                  <a:lnTo>
                    <a:pt x="0" y="2545"/>
                  </a:lnTo>
                  <a:lnTo>
                    <a:pt x="0" y="19308"/>
                  </a:lnTo>
                  <a:lnTo>
                    <a:pt x="56" y="19806"/>
                  </a:lnTo>
                  <a:lnTo>
                    <a:pt x="222" y="20304"/>
                  </a:lnTo>
                  <a:lnTo>
                    <a:pt x="443" y="20747"/>
                  </a:lnTo>
                  <a:lnTo>
                    <a:pt x="720" y="21079"/>
                  </a:lnTo>
                  <a:lnTo>
                    <a:pt x="1107" y="21411"/>
                  </a:lnTo>
                  <a:lnTo>
                    <a:pt x="1550" y="21632"/>
                  </a:lnTo>
                  <a:lnTo>
                    <a:pt x="2047" y="21798"/>
                  </a:lnTo>
                  <a:lnTo>
                    <a:pt x="2545" y="21853"/>
                  </a:lnTo>
                  <a:lnTo>
                    <a:pt x="10457" y="21853"/>
                  </a:lnTo>
                  <a:lnTo>
                    <a:pt x="11010" y="21798"/>
                  </a:lnTo>
                  <a:lnTo>
                    <a:pt x="11453" y="21632"/>
                  </a:lnTo>
                  <a:lnTo>
                    <a:pt x="11895" y="21411"/>
                  </a:lnTo>
                  <a:lnTo>
                    <a:pt x="12282" y="21079"/>
                  </a:lnTo>
                  <a:lnTo>
                    <a:pt x="12559" y="20747"/>
                  </a:lnTo>
                  <a:lnTo>
                    <a:pt x="12836" y="20304"/>
                  </a:lnTo>
                  <a:lnTo>
                    <a:pt x="12946" y="19806"/>
                  </a:lnTo>
                  <a:lnTo>
                    <a:pt x="13002" y="19308"/>
                  </a:lnTo>
                  <a:lnTo>
                    <a:pt x="13002" y="2545"/>
                  </a:lnTo>
                  <a:lnTo>
                    <a:pt x="12946" y="2047"/>
                  </a:lnTo>
                  <a:lnTo>
                    <a:pt x="12836" y="1549"/>
                  </a:lnTo>
                  <a:lnTo>
                    <a:pt x="12559" y="1107"/>
                  </a:lnTo>
                  <a:lnTo>
                    <a:pt x="12282" y="719"/>
                  </a:lnTo>
                  <a:lnTo>
                    <a:pt x="11895" y="443"/>
                  </a:lnTo>
                  <a:lnTo>
                    <a:pt x="11453" y="166"/>
                  </a:lnTo>
                  <a:lnTo>
                    <a:pt x="11010" y="55"/>
                  </a:lnTo>
                  <a:lnTo>
                    <a:pt x="10457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1"/>
            <p:cNvSpPr/>
            <p:nvPr/>
          </p:nvSpPr>
          <p:spPr>
            <a:xfrm rot="-2424101">
              <a:off x="4037757" y="5015696"/>
              <a:ext cx="194427" cy="256846"/>
            </a:xfrm>
            <a:custGeom>
              <a:avLst/>
              <a:gdLst/>
              <a:ahLst/>
              <a:cxnLst/>
              <a:rect l="l" t="t" r="r" b="b"/>
              <a:pathLst>
                <a:path w="16543" h="21854" extrusionOk="0">
                  <a:moveTo>
                    <a:pt x="12504" y="4980"/>
                  </a:moveTo>
                  <a:lnTo>
                    <a:pt x="12504" y="15989"/>
                  </a:lnTo>
                  <a:lnTo>
                    <a:pt x="4095" y="15989"/>
                  </a:lnTo>
                  <a:lnTo>
                    <a:pt x="4095" y="4980"/>
                  </a:lnTo>
                  <a:close/>
                  <a:moveTo>
                    <a:pt x="2546" y="3431"/>
                  </a:moveTo>
                  <a:lnTo>
                    <a:pt x="2546" y="17538"/>
                  </a:lnTo>
                  <a:lnTo>
                    <a:pt x="13998" y="17538"/>
                  </a:lnTo>
                  <a:lnTo>
                    <a:pt x="13998" y="3431"/>
                  </a:lnTo>
                  <a:close/>
                  <a:moveTo>
                    <a:pt x="8299" y="17981"/>
                  </a:moveTo>
                  <a:lnTo>
                    <a:pt x="8133" y="18036"/>
                  </a:lnTo>
                  <a:lnTo>
                    <a:pt x="7967" y="18036"/>
                  </a:lnTo>
                  <a:lnTo>
                    <a:pt x="7636" y="18257"/>
                  </a:lnTo>
                  <a:lnTo>
                    <a:pt x="7470" y="18534"/>
                  </a:lnTo>
                  <a:lnTo>
                    <a:pt x="7414" y="18700"/>
                  </a:lnTo>
                  <a:lnTo>
                    <a:pt x="7414" y="18866"/>
                  </a:lnTo>
                  <a:lnTo>
                    <a:pt x="7414" y="19032"/>
                  </a:lnTo>
                  <a:lnTo>
                    <a:pt x="7470" y="19198"/>
                  </a:lnTo>
                  <a:lnTo>
                    <a:pt x="7636" y="19475"/>
                  </a:lnTo>
                  <a:lnTo>
                    <a:pt x="7967" y="19696"/>
                  </a:lnTo>
                  <a:lnTo>
                    <a:pt x="8133" y="19751"/>
                  </a:lnTo>
                  <a:lnTo>
                    <a:pt x="8465" y="19751"/>
                  </a:lnTo>
                  <a:lnTo>
                    <a:pt x="8631" y="19696"/>
                  </a:lnTo>
                  <a:lnTo>
                    <a:pt x="8908" y="19475"/>
                  </a:lnTo>
                  <a:lnTo>
                    <a:pt x="9074" y="19198"/>
                  </a:lnTo>
                  <a:lnTo>
                    <a:pt x="9129" y="19032"/>
                  </a:lnTo>
                  <a:lnTo>
                    <a:pt x="9185" y="18866"/>
                  </a:lnTo>
                  <a:lnTo>
                    <a:pt x="9129" y="18700"/>
                  </a:lnTo>
                  <a:lnTo>
                    <a:pt x="9074" y="18534"/>
                  </a:lnTo>
                  <a:lnTo>
                    <a:pt x="8908" y="18257"/>
                  </a:lnTo>
                  <a:lnTo>
                    <a:pt x="8631" y="18036"/>
                  </a:lnTo>
                  <a:lnTo>
                    <a:pt x="8465" y="18036"/>
                  </a:lnTo>
                  <a:lnTo>
                    <a:pt x="8299" y="17981"/>
                  </a:lnTo>
                  <a:close/>
                  <a:moveTo>
                    <a:pt x="14219" y="1550"/>
                  </a:moveTo>
                  <a:lnTo>
                    <a:pt x="14385" y="1605"/>
                  </a:lnTo>
                  <a:lnTo>
                    <a:pt x="14551" y="1716"/>
                  </a:lnTo>
                  <a:lnTo>
                    <a:pt x="14717" y="1826"/>
                  </a:lnTo>
                  <a:lnTo>
                    <a:pt x="14828" y="1992"/>
                  </a:lnTo>
                  <a:lnTo>
                    <a:pt x="14938" y="2158"/>
                  </a:lnTo>
                  <a:lnTo>
                    <a:pt x="14994" y="2324"/>
                  </a:lnTo>
                  <a:lnTo>
                    <a:pt x="14994" y="2545"/>
                  </a:lnTo>
                  <a:lnTo>
                    <a:pt x="14994" y="19309"/>
                  </a:lnTo>
                  <a:lnTo>
                    <a:pt x="14994" y="19530"/>
                  </a:lnTo>
                  <a:lnTo>
                    <a:pt x="14938" y="19696"/>
                  </a:lnTo>
                  <a:lnTo>
                    <a:pt x="14828" y="19862"/>
                  </a:lnTo>
                  <a:lnTo>
                    <a:pt x="14717" y="20028"/>
                  </a:lnTo>
                  <a:lnTo>
                    <a:pt x="14551" y="20138"/>
                  </a:lnTo>
                  <a:lnTo>
                    <a:pt x="14385" y="20249"/>
                  </a:lnTo>
                  <a:lnTo>
                    <a:pt x="14219" y="20304"/>
                  </a:lnTo>
                  <a:lnTo>
                    <a:pt x="2324" y="20304"/>
                  </a:lnTo>
                  <a:lnTo>
                    <a:pt x="2158" y="20249"/>
                  </a:lnTo>
                  <a:lnTo>
                    <a:pt x="1992" y="20138"/>
                  </a:lnTo>
                  <a:lnTo>
                    <a:pt x="1826" y="20028"/>
                  </a:lnTo>
                  <a:lnTo>
                    <a:pt x="1716" y="19862"/>
                  </a:lnTo>
                  <a:lnTo>
                    <a:pt x="1605" y="19696"/>
                  </a:lnTo>
                  <a:lnTo>
                    <a:pt x="1550" y="19530"/>
                  </a:lnTo>
                  <a:lnTo>
                    <a:pt x="1550" y="19309"/>
                  </a:lnTo>
                  <a:lnTo>
                    <a:pt x="1550" y="2545"/>
                  </a:lnTo>
                  <a:lnTo>
                    <a:pt x="1550" y="2324"/>
                  </a:lnTo>
                  <a:lnTo>
                    <a:pt x="1605" y="2158"/>
                  </a:lnTo>
                  <a:lnTo>
                    <a:pt x="1716" y="1992"/>
                  </a:lnTo>
                  <a:lnTo>
                    <a:pt x="1826" y="1826"/>
                  </a:lnTo>
                  <a:lnTo>
                    <a:pt x="1992" y="1716"/>
                  </a:lnTo>
                  <a:lnTo>
                    <a:pt x="2158" y="1605"/>
                  </a:lnTo>
                  <a:lnTo>
                    <a:pt x="2324" y="1550"/>
                  </a:lnTo>
                  <a:close/>
                  <a:moveTo>
                    <a:pt x="2546" y="1"/>
                  </a:moveTo>
                  <a:lnTo>
                    <a:pt x="2048" y="56"/>
                  </a:lnTo>
                  <a:lnTo>
                    <a:pt x="1550" y="222"/>
                  </a:lnTo>
                  <a:lnTo>
                    <a:pt x="1107" y="443"/>
                  </a:lnTo>
                  <a:lnTo>
                    <a:pt x="775" y="775"/>
                  </a:lnTo>
                  <a:lnTo>
                    <a:pt x="443" y="1107"/>
                  </a:lnTo>
                  <a:lnTo>
                    <a:pt x="222" y="1550"/>
                  </a:lnTo>
                  <a:lnTo>
                    <a:pt x="56" y="2048"/>
                  </a:lnTo>
                  <a:lnTo>
                    <a:pt x="1" y="2545"/>
                  </a:lnTo>
                  <a:lnTo>
                    <a:pt x="1" y="19309"/>
                  </a:lnTo>
                  <a:lnTo>
                    <a:pt x="56" y="19807"/>
                  </a:lnTo>
                  <a:lnTo>
                    <a:pt x="222" y="20304"/>
                  </a:lnTo>
                  <a:lnTo>
                    <a:pt x="443" y="20747"/>
                  </a:lnTo>
                  <a:lnTo>
                    <a:pt x="775" y="21134"/>
                  </a:lnTo>
                  <a:lnTo>
                    <a:pt x="1107" y="21411"/>
                  </a:lnTo>
                  <a:lnTo>
                    <a:pt x="1550" y="21632"/>
                  </a:lnTo>
                  <a:lnTo>
                    <a:pt x="2048" y="21798"/>
                  </a:lnTo>
                  <a:lnTo>
                    <a:pt x="2546" y="21854"/>
                  </a:lnTo>
                  <a:lnTo>
                    <a:pt x="13998" y="21854"/>
                  </a:lnTo>
                  <a:lnTo>
                    <a:pt x="14551" y="21798"/>
                  </a:lnTo>
                  <a:lnTo>
                    <a:pt x="14994" y="21632"/>
                  </a:lnTo>
                  <a:lnTo>
                    <a:pt x="15436" y="21411"/>
                  </a:lnTo>
                  <a:lnTo>
                    <a:pt x="15824" y="21134"/>
                  </a:lnTo>
                  <a:lnTo>
                    <a:pt x="16100" y="20747"/>
                  </a:lnTo>
                  <a:lnTo>
                    <a:pt x="16377" y="20304"/>
                  </a:lnTo>
                  <a:lnTo>
                    <a:pt x="16487" y="19807"/>
                  </a:lnTo>
                  <a:lnTo>
                    <a:pt x="16543" y="19309"/>
                  </a:lnTo>
                  <a:lnTo>
                    <a:pt x="16543" y="2545"/>
                  </a:lnTo>
                  <a:lnTo>
                    <a:pt x="16487" y="2048"/>
                  </a:lnTo>
                  <a:lnTo>
                    <a:pt x="16377" y="1550"/>
                  </a:lnTo>
                  <a:lnTo>
                    <a:pt x="16100" y="1107"/>
                  </a:lnTo>
                  <a:lnTo>
                    <a:pt x="15824" y="775"/>
                  </a:lnTo>
                  <a:lnTo>
                    <a:pt x="15436" y="443"/>
                  </a:lnTo>
                  <a:lnTo>
                    <a:pt x="14994" y="222"/>
                  </a:lnTo>
                  <a:lnTo>
                    <a:pt x="14551" y="56"/>
                  </a:lnTo>
                  <a:lnTo>
                    <a:pt x="13998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1"/>
            <p:cNvSpPr/>
            <p:nvPr/>
          </p:nvSpPr>
          <p:spPr>
            <a:xfrm rot="5074100">
              <a:off x="1795003" y="4894752"/>
              <a:ext cx="205485" cy="256199"/>
            </a:xfrm>
            <a:custGeom>
              <a:avLst/>
              <a:gdLst/>
              <a:ahLst/>
              <a:cxnLst/>
              <a:rect l="l" t="t" r="r" b="b"/>
              <a:pathLst>
                <a:path w="17484" h="21799" extrusionOk="0">
                  <a:moveTo>
                    <a:pt x="12394" y="5921"/>
                  </a:moveTo>
                  <a:lnTo>
                    <a:pt x="12394" y="7027"/>
                  </a:lnTo>
                  <a:lnTo>
                    <a:pt x="8631" y="7027"/>
                  </a:lnTo>
                  <a:lnTo>
                    <a:pt x="8631" y="5921"/>
                  </a:lnTo>
                  <a:close/>
                  <a:moveTo>
                    <a:pt x="7857" y="4371"/>
                  </a:moveTo>
                  <a:lnTo>
                    <a:pt x="7580" y="4427"/>
                  </a:lnTo>
                  <a:lnTo>
                    <a:pt x="7304" y="4593"/>
                  </a:lnTo>
                  <a:lnTo>
                    <a:pt x="7138" y="4869"/>
                  </a:lnTo>
                  <a:lnTo>
                    <a:pt x="7082" y="5146"/>
                  </a:lnTo>
                  <a:lnTo>
                    <a:pt x="7082" y="7802"/>
                  </a:lnTo>
                  <a:lnTo>
                    <a:pt x="7138" y="8133"/>
                  </a:lnTo>
                  <a:lnTo>
                    <a:pt x="7304" y="8355"/>
                  </a:lnTo>
                  <a:lnTo>
                    <a:pt x="7580" y="8521"/>
                  </a:lnTo>
                  <a:lnTo>
                    <a:pt x="7857" y="8576"/>
                  </a:lnTo>
                  <a:lnTo>
                    <a:pt x="13168" y="8576"/>
                  </a:lnTo>
                  <a:lnTo>
                    <a:pt x="13445" y="8521"/>
                  </a:lnTo>
                  <a:lnTo>
                    <a:pt x="13721" y="8355"/>
                  </a:lnTo>
                  <a:lnTo>
                    <a:pt x="13887" y="8133"/>
                  </a:lnTo>
                  <a:lnTo>
                    <a:pt x="13943" y="7802"/>
                  </a:lnTo>
                  <a:lnTo>
                    <a:pt x="13943" y="5146"/>
                  </a:lnTo>
                  <a:lnTo>
                    <a:pt x="13887" y="4869"/>
                  </a:lnTo>
                  <a:lnTo>
                    <a:pt x="13721" y="4593"/>
                  </a:lnTo>
                  <a:lnTo>
                    <a:pt x="13445" y="4427"/>
                  </a:lnTo>
                  <a:lnTo>
                    <a:pt x="13168" y="4371"/>
                  </a:lnTo>
                  <a:close/>
                  <a:moveTo>
                    <a:pt x="2656" y="1550"/>
                  </a:moveTo>
                  <a:lnTo>
                    <a:pt x="2656" y="20305"/>
                  </a:lnTo>
                  <a:lnTo>
                    <a:pt x="1661" y="20305"/>
                  </a:lnTo>
                  <a:lnTo>
                    <a:pt x="1605" y="20249"/>
                  </a:lnTo>
                  <a:lnTo>
                    <a:pt x="1550" y="20194"/>
                  </a:lnTo>
                  <a:lnTo>
                    <a:pt x="1550" y="1661"/>
                  </a:lnTo>
                  <a:lnTo>
                    <a:pt x="1605" y="1550"/>
                  </a:lnTo>
                  <a:close/>
                  <a:moveTo>
                    <a:pt x="15934" y="1550"/>
                  </a:moveTo>
                  <a:lnTo>
                    <a:pt x="15934" y="20305"/>
                  </a:lnTo>
                  <a:lnTo>
                    <a:pt x="4206" y="20305"/>
                  </a:lnTo>
                  <a:lnTo>
                    <a:pt x="4206" y="1550"/>
                  </a:lnTo>
                  <a:close/>
                  <a:moveTo>
                    <a:pt x="1329" y="1"/>
                  </a:moveTo>
                  <a:lnTo>
                    <a:pt x="1052" y="112"/>
                  </a:lnTo>
                  <a:lnTo>
                    <a:pt x="775" y="277"/>
                  </a:lnTo>
                  <a:lnTo>
                    <a:pt x="499" y="443"/>
                  </a:lnTo>
                  <a:lnTo>
                    <a:pt x="333" y="720"/>
                  </a:lnTo>
                  <a:lnTo>
                    <a:pt x="167" y="997"/>
                  </a:lnTo>
                  <a:lnTo>
                    <a:pt x="56" y="1273"/>
                  </a:lnTo>
                  <a:lnTo>
                    <a:pt x="1" y="1661"/>
                  </a:lnTo>
                  <a:lnTo>
                    <a:pt x="1" y="20194"/>
                  </a:lnTo>
                  <a:lnTo>
                    <a:pt x="56" y="20526"/>
                  </a:lnTo>
                  <a:lnTo>
                    <a:pt x="167" y="20803"/>
                  </a:lnTo>
                  <a:lnTo>
                    <a:pt x="333" y="21079"/>
                  </a:lnTo>
                  <a:lnTo>
                    <a:pt x="499" y="21356"/>
                  </a:lnTo>
                  <a:lnTo>
                    <a:pt x="775" y="21522"/>
                  </a:lnTo>
                  <a:lnTo>
                    <a:pt x="1052" y="21688"/>
                  </a:lnTo>
                  <a:lnTo>
                    <a:pt x="1329" y="21799"/>
                  </a:lnTo>
                  <a:lnTo>
                    <a:pt x="16709" y="21799"/>
                  </a:lnTo>
                  <a:lnTo>
                    <a:pt x="16985" y="21743"/>
                  </a:lnTo>
                  <a:lnTo>
                    <a:pt x="17207" y="21577"/>
                  </a:lnTo>
                  <a:lnTo>
                    <a:pt x="17373" y="21356"/>
                  </a:lnTo>
                  <a:lnTo>
                    <a:pt x="17483" y="21079"/>
                  </a:lnTo>
                  <a:lnTo>
                    <a:pt x="17483" y="775"/>
                  </a:lnTo>
                  <a:lnTo>
                    <a:pt x="17373" y="443"/>
                  </a:lnTo>
                  <a:lnTo>
                    <a:pt x="17207" y="222"/>
                  </a:lnTo>
                  <a:lnTo>
                    <a:pt x="16985" y="56"/>
                  </a:lnTo>
                  <a:lnTo>
                    <a:pt x="16709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1"/>
            <p:cNvSpPr/>
            <p:nvPr/>
          </p:nvSpPr>
          <p:spPr>
            <a:xfrm>
              <a:off x="3590072" y="4782944"/>
              <a:ext cx="256839" cy="256839"/>
            </a:xfrm>
            <a:custGeom>
              <a:avLst/>
              <a:gdLst/>
              <a:ahLst/>
              <a:cxnLst/>
              <a:rect l="l" t="t" r="r" b="b"/>
              <a:pathLst>
                <a:path w="21854" h="21854" extrusionOk="0">
                  <a:moveTo>
                    <a:pt x="19198" y="15657"/>
                  </a:moveTo>
                  <a:lnTo>
                    <a:pt x="15658" y="19198"/>
                  </a:lnTo>
                  <a:lnTo>
                    <a:pt x="15658" y="15657"/>
                  </a:lnTo>
                  <a:close/>
                  <a:moveTo>
                    <a:pt x="20305" y="1549"/>
                  </a:moveTo>
                  <a:lnTo>
                    <a:pt x="20305" y="14108"/>
                  </a:lnTo>
                  <a:lnTo>
                    <a:pt x="14883" y="14108"/>
                  </a:lnTo>
                  <a:lnTo>
                    <a:pt x="14606" y="14163"/>
                  </a:lnTo>
                  <a:lnTo>
                    <a:pt x="14330" y="14329"/>
                  </a:lnTo>
                  <a:lnTo>
                    <a:pt x="14164" y="14606"/>
                  </a:lnTo>
                  <a:lnTo>
                    <a:pt x="14108" y="14882"/>
                  </a:lnTo>
                  <a:lnTo>
                    <a:pt x="14108" y="20304"/>
                  </a:lnTo>
                  <a:lnTo>
                    <a:pt x="1550" y="20304"/>
                  </a:lnTo>
                  <a:lnTo>
                    <a:pt x="1550" y="1549"/>
                  </a:lnTo>
                  <a:close/>
                  <a:moveTo>
                    <a:pt x="775" y="0"/>
                  </a:moveTo>
                  <a:lnTo>
                    <a:pt x="499" y="56"/>
                  </a:lnTo>
                  <a:lnTo>
                    <a:pt x="222" y="222"/>
                  </a:lnTo>
                  <a:lnTo>
                    <a:pt x="56" y="443"/>
                  </a:lnTo>
                  <a:lnTo>
                    <a:pt x="1" y="775"/>
                  </a:lnTo>
                  <a:lnTo>
                    <a:pt x="1" y="21079"/>
                  </a:lnTo>
                  <a:lnTo>
                    <a:pt x="56" y="21355"/>
                  </a:lnTo>
                  <a:lnTo>
                    <a:pt x="222" y="21632"/>
                  </a:lnTo>
                  <a:lnTo>
                    <a:pt x="499" y="21798"/>
                  </a:lnTo>
                  <a:lnTo>
                    <a:pt x="775" y="21853"/>
                  </a:lnTo>
                  <a:lnTo>
                    <a:pt x="14883" y="21853"/>
                  </a:lnTo>
                  <a:lnTo>
                    <a:pt x="15215" y="21798"/>
                  </a:lnTo>
                  <a:lnTo>
                    <a:pt x="15436" y="21632"/>
                  </a:lnTo>
                  <a:lnTo>
                    <a:pt x="21633" y="15436"/>
                  </a:lnTo>
                  <a:lnTo>
                    <a:pt x="21633" y="15380"/>
                  </a:lnTo>
                  <a:lnTo>
                    <a:pt x="21799" y="15159"/>
                  </a:lnTo>
                  <a:lnTo>
                    <a:pt x="21854" y="14882"/>
                  </a:lnTo>
                  <a:lnTo>
                    <a:pt x="21854" y="775"/>
                  </a:lnTo>
                  <a:lnTo>
                    <a:pt x="21799" y="443"/>
                  </a:lnTo>
                  <a:lnTo>
                    <a:pt x="21633" y="222"/>
                  </a:lnTo>
                  <a:lnTo>
                    <a:pt x="21356" y="56"/>
                  </a:lnTo>
                  <a:lnTo>
                    <a:pt x="21079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1"/>
            <p:cNvSpPr/>
            <p:nvPr/>
          </p:nvSpPr>
          <p:spPr>
            <a:xfrm>
              <a:off x="467327" y="4812897"/>
              <a:ext cx="215224" cy="236037"/>
            </a:xfrm>
            <a:custGeom>
              <a:avLst/>
              <a:gdLst/>
              <a:ahLst/>
              <a:cxnLst/>
              <a:rect l="l" t="t" r="r" b="b"/>
              <a:pathLst>
                <a:path w="18313" h="20084" extrusionOk="0">
                  <a:moveTo>
                    <a:pt x="16763" y="3265"/>
                  </a:moveTo>
                  <a:lnTo>
                    <a:pt x="16763" y="5257"/>
                  </a:lnTo>
                  <a:lnTo>
                    <a:pt x="15657" y="5257"/>
                  </a:lnTo>
                  <a:lnTo>
                    <a:pt x="15657" y="3265"/>
                  </a:lnTo>
                  <a:close/>
                  <a:moveTo>
                    <a:pt x="10567" y="5035"/>
                  </a:moveTo>
                  <a:lnTo>
                    <a:pt x="10567" y="7027"/>
                  </a:lnTo>
                  <a:lnTo>
                    <a:pt x="6805" y="7027"/>
                  </a:lnTo>
                  <a:lnTo>
                    <a:pt x="6805" y="5035"/>
                  </a:lnTo>
                  <a:close/>
                  <a:moveTo>
                    <a:pt x="6030" y="3486"/>
                  </a:moveTo>
                  <a:lnTo>
                    <a:pt x="5754" y="3597"/>
                  </a:lnTo>
                  <a:lnTo>
                    <a:pt x="5477" y="3708"/>
                  </a:lnTo>
                  <a:lnTo>
                    <a:pt x="5311" y="3984"/>
                  </a:lnTo>
                  <a:lnTo>
                    <a:pt x="5256" y="4261"/>
                  </a:lnTo>
                  <a:lnTo>
                    <a:pt x="5256" y="7802"/>
                  </a:lnTo>
                  <a:lnTo>
                    <a:pt x="5311" y="8133"/>
                  </a:lnTo>
                  <a:lnTo>
                    <a:pt x="5477" y="8355"/>
                  </a:lnTo>
                  <a:lnTo>
                    <a:pt x="5754" y="8521"/>
                  </a:lnTo>
                  <a:lnTo>
                    <a:pt x="6030" y="8576"/>
                  </a:lnTo>
                  <a:lnTo>
                    <a:pt x="11341" y="8576"/>
                  </a:lnTo>
                  <a:lnTo>
                    <a:pt x="11618" y="8521"/>
                  </a:lnTo>
                  <a:lnTo>
                    <a:pt x="11895" y="8355"/>
                  </a:lnTo>
                  <a:lnTo>
                    <a:pt x="12061" y="8133"/>
                  </a:lnTo>
                  <a:lnTo>
                    <a:pt x="12116" y="7802"/>
                  </a:lnTo>
                  <a:lnTo>
                    <a:pt x="12116" y="4261"/>
                  </a:lnTo>
                  <a:lnTo>
                    <a:pt x="12061" y="3984"/>
                  </a:lnTo>
                  <a:lnTo>
                    <a:pt x="11895" y="3708"/>
                  </a:lnTo>
                  <a:lnTo>
                    <a:pt x="11618" y="3597"/>
                  </a:lnTo>
                  <a:lnTo>
                    <a:pt x="11341" y="3486"/>
                  </a:lnTo>
                  <a:close/>
                  <a:moveTo>
                    <a:pt x="16763" y="6806"/>
                  </a:moveTo>
                  <a:lnTo>
                    <a:pt x="16763" y="8797"/>
                  </a:lnTo>
                  <a:lnTo>
                    <a:pt x="15657" y="8797"/>
                  </a:lnTo>
                  <a:lnTo>
                    <a:pt x="15657" y="6806"/>
                  </a:lnTo>
                  <a:close/>
                  <a:moveTo>
                    <a:pt x="16763" y="10346"/>
                  </a:moveTo>
                  <a:lnTo>
                    <a:pt x="16763" y="12338"/>
                  </a:lnTo>
                  <a:lnTo>
                    <a:pt x="15657" y="12338"/>
                  </a:lnTo>
                  <a:lnTo>
                    <a:pt x="15657" y="10346"/>
                  </a:lnTo>
                  <a:close/>
                  <a:moveTo>
                    <a:pt x="16763" y="13887"/>
                  </a:moveTo>
                  <a:lnTo>
                    <a:pt x="16763" y="15879"/>
                  </a:lnTo>
                  <a:lnTo>
                    <a:pt x="15657" y="15879"/>
                  </a:lnTo>
                  <a:lnTo>
                    <a:pt x="15657" y="13887"/>
                  </a:lnTo>
                  <a:close/>
                  <a:moveTo>
                    <a:pt x="14108" y="1550"/>
                  </a:moveTo>
                  <a:lnTo>
                    <a:pt x="14108" y="18534"/>
                  </a:lnTo>
                  <a:lnTo>
                    <a:pt x="2379" y="18534"/>
                  </a:lnTo>
                  <a:lnTo>
                    <a:pt x="2379" y="17428"/>
                  </a:lnTo>
                  <a:lnTo>
                    <a:pt x="2490" y="17428"/>
                  </a:lnTo>
                  <a:lnTo>
                    <a:pt x="2822" y="17373"/>
                  </a:lnTo>
                  <a:lnTo>
                    <a:pt x="3043" y="17207"/>
                  </a:lnTo>
                  <a:lnTo>
                    <a:pt x="3209" y="16930"/>
                  </a:lnTo>
                  <a:lnTo>
                    <a:pt x="3264" y="16653"/>
                  </a:lnTo>
                  <a:lnTo>
                    <a:pt x="3209" y="16321"/>
                  </a:lnTo>
                  <a:lnTo>
                    <a:pt x="3043" y="16100"/>
                  </a:lnTo>
                  <a:lnTo>
                    <a:pt x="2822" y="15934"/>
                  </a:lnTo>
                  <a:lnTo>
                    <a:pt x="2490" y="15879"/>
                  </a:lnTo>
                  <a:lnTo>
                    <a:pt x="2379" y="15879"/>
                  </a:lnTo>
                  <a:lnTo>
                    <a:pt x="2379" y="14772"/>
                  </a:lnTo>
                  <a:lnTo>
                    <a:pt x="2490" y="14772"/>
                  </a:lnTo>
                  <a:lnTo>
                    <a:pt x="2822" y="14717"/>
                  </a:lnTo>
                  <a:lnTo>
                    <a:pt x="3043" y="14551"/>
                  </a:lnTo>
                  <a:lnTo>
                    <a:pt x="3209" y="14274"/>
                  </a:lnTo>
                  <a:lnTo>
                    <a:pt x="3264" y="13998"/>
                  </a:lnTo>
                  <a:lnTo>
                    <a:pt x="3209" y="13666"/>
                  </a:lnTo>
                  <a:lnTo>
                    <a:pt x="3043" y="13445"/>
                  </a:lnTo>
                  <a:lnTo>
                    <a:pt x="2822" y="13279"/>
                  </a:lnTo>
                  <a:lnTo>
                    <a:pt x="2490" y="13223"/>
                  </a:lnTo>
                  <a:lnTo>
                    <a:pt x="2379" y="13223"/>
                  </a:lnTo>
                  <a:lnTo>
                    <a:pt x="2379" y="12117"/>
                  </a:lnTo>
                  <a:lnTo>
                    <a:pt x="2490" y="12117"/>
                  </a:lnTo>
                  <a:lnTo>
                    <a:pt x="2822" y="12061"/>
                  </a:lnTo>
                  <a:lnTo>
                    <a:pt x="3043" y="11896"/>
                  </a:lnTo>
                  <a:lnTo>
                    <a:pt x="3209" y="11619"/>
                  </a:lnTo>
                  <a:lnTo>
                    <a:pt x="3264" y="11342"/>
                  </a:lnTo>
                  <a:lnTo>
                    <a:pt x="3209" y="11066"/>
                  </a:lnTo>
                  <a:lnTo>
                    <a:pt x="3043" y="10789"/>
                  </a:lnTo>
                  <a:lnTo>
                    <a:pt x="2822" y="10623"/>
                  </a:lnTo>
                  <a:lnTo>
                    <a:pt x="2490" y="10568"/>
                  </a:lnTo>
                  <a:lnTo>
                    <a:pt x="2379" y="10568"/>
                  </a:lnTo>
                  <a:lnTo>
                    <a:pt x="2379" y="9461"/>
                  </a:lnTo>
                  <a:lnTo>
                    <a:pt x="2490" y="9461"/>
                  </a:lnTo>
                  <a:lnTo>
                    <a:pt x="2822" y="9406"/>
                  </a:lnTo>
                  <a:lnTo>
                    <a:pt x="3043" y="9240"/>
                  </a:lnTo>
                  <a:lnTo>
                    <a:pt x="3209" y="9019"/>
                  </a:lnTo>
                  <a:lnTo>
                    <a:pt x="3264" y="8687"/>
                  </a:lnTo>
                  <a:lnTo>
                    <a:pt x="3209" y="8410"/>
                  </a:lnTo>
                  <a:lnTo>
                    <a:pt x="3043" y="8133"/>
                  </a:lnTo>
                  <a:lnTo>
                    <a:pt x="2822" y="7968"/>
                  </a:lnTo>
                  <a:lnTo>
                    <a:pt x="2490" y="7912"/>
                  </a:lnTo>
                  <a:lnTo>
                    <a:pt x="2379" y="7912"/>
                  </a:lnTo>
                  <a:lnTo>
                    <a:pt x="2379" y="6806"/>
                  </a:lnTo>
                  <a:lnTo>
                    <a:pt x="2490" y="6806"/>
                  </a:lnTo>
                  <a:lnTo>
                    <a:pt x="2822" y="6750"/>
                  </a:lnTo>
                  <a:lnTo>
                    <a:pt x="3043" y="6584"/>
                  </a:lnTo>
                  <a:lnTo>
                    <a:pt x="3209" y="6363"/>
                  </a:lnTo>
                  <a:lnTo>
                    <a:pt x="3264" y="6031"/>
                  </a:lnTo>
                  <a:lnTo>
                    <a:pt x="3209" y="5755"/>
                  </a:lnTo>
                  <a:lnTo>
                    <a:pt x="3043" y="5478"/>
                  </a:lnTo>
                  <a:lnTo>
                    <a:pt x="2822" y="5312"/>
                  </a:lnTo>
                  <a:lnTo>
                    <a:pt x="2490" y="5257"/>
                  </a:lnTo>
                  <a:lnTo>
                    <a:pt x="2379" y="5257"/>
                  </a:lnTo>
                  <a:lnTo>
                    <a:pt x="2379" y="4150"/>
                  </a:lnTo>
                  <a:lnTo>
                    <a:pt x="2490" y="4150"/>
                  </a:lnTo>
                  <a:lnTo>
                    <a:pt x="2822" y="4095"/>
                  </a:lnTo>
                  <a:lnTo>
                    <a:pt x="3043" y="3929"/>
                  </a:lnTo>
                  <a:lnTo>
                    <a:pt x="3209" y="3708"/>
                  </a:lnTo>
                  <a:lnTo>
                    <a:pt x="3264" y="3376"/>
                  </a:lnTo>
                  <a:lnTo>
                    <a:pt x="3209" y="3099"/>
                  </a:lnTo>
                  <a:lnTo>
                    <a:pt x="3043" y="2878"/>
                  </a:lnTo>
                  <a:lnTo>
                    <a:pt x="2822" y="2712"/>
                  </a:lnTo>
                  <a:lnTo>
                    <a:pt x="2490" y="2601"/>
                  </a:lnTo>
                  <a:lnTo>
                    <a:pt x="2379" y="2601"/>
                  </a:lnTo>
                  <a:lnTo>
                    <a:pt x="2379" y="1550"/>
                  </a:lnTo>
                  <a:close/>
                  <a:moveTo>
                    <a:pt x="1604" y="1"/>
                  </a:moveTo>
                  <a:lnTo>
                    <a:pt x="1328" y="56"/>
                  </a:lnTo>
                  <a:lnTo>
                    <a:pt x="1106" y="222"/>
                  </a:lnTo>
                  <a:lnTo>
                    <a:pt x="941" y="443"/>
                  </a:lnTo>
                  <a:lnTo>
                    <a:pt x="830" y="775"/>
                  </a:lnTo>
                  <a:lnTo>
                    <a:pt x="830" y="2601"/>
                  </a:lnTo>
                  <a:lnTo>
                    <a:pt x="719" y="2601"/>
                  </a:lnTo>
                  <a:lnTo>
                    <a:pt x="443" y="2712"/>
                  </a:lnTo>
                  <a:lnTo>
                    <a:pt x="221" y="2878"/>
                  </a:lnTo>
                  <a:lnTo>
                    <a:pt x="55" y="3099"/>
                  </a:lnTo>
                  <a:lnTo>
                    <a:pt x="0" y="3376"/>
                  </a:lnTo>
                  <a:lnTo>
                    <a:pt x="55" y="3708"/>
                  </a:lnTo>
                  <a:lnTo>
                    <a:pt x="221" y="3929"/>
                  </a:lnTo>
                  <a:lnTo>
                    <a:pt x="443" y="4095"/>
                  </a:lnTo>
                  <a:lnTo>
                    <a:pt x="719" y="4150"/>
                  </a:lnTo>
                  <a:lnTo>
                    <a:pt x="830" y="4150"/>
                  </a:lnTo>
                  <a:lnTo>
                    <a:pt x="830" y="5257"/>
                  </a:lnTo>
                  <a:lnTo>
                    <a:pt x="719" y="5257"/>
                  </a:lnTo>
                  <a:lnTo>
                    <a:pt x="443" y="5312"/>
                  </a:lnTo>
                  <a:lnTo>
                    <a:pt x="221" y="5478"/>
                  </a:lnTo>
                  <a:lnTo>
                    <a:pt x="55" y="5755"/>
                  </a:lnTo>
                  <a:lnTo>
                    <a:pt x="0" y="6031"/>
                  </a:lnTo>
                  <a:lnTo>
                    <a:pt x="55" y="6363"/>
                  </a:lnTo>
                  <a:lnTo>
                    <a:pt x="221" y="6584"/>
                  </a:lnTo>
                  <a:lnTo>
                    <a:pt x="443" y="6750"/>
                  </a:lnTo>
                  <a:lnTo>
                    <a:pt x="719" y="6806"/>
                  </a:lnTo>
                  <a:lnTo>
                    <a:pt x="830" y="6806"/>
                  </a:lnTo>
                  <a:lnTo>
                    <a:pt x="830" y="7912"/>
                  </a:lnTo>
                  <a:lnTo>
                    <a:pt x="719" y="7912"/>
                  </a:lnTo>
                  <a:lnTo>
                    <a:pt x="443" y="7968"/>
                  </a:lnTo>
                  <a:lnTo>
                    <a:pt x="221" y="8133"/>
                  </a:lnTo>
                  <a:lnTo>
                    <a:pt x="55" y="8410"/>
                  </a:lnTo>
                  <a:lnTo>
                    <a:pt x="0" y="8687"/>
                  </a:lnTo>
                  <a:lnTo>
                    <a:pt x="55" y="9019"/>
                  </a:lnTo>
                  <a:lnTo>
                    <a:pt x="221" y="9240"/>
                  </a:lnTo>
                  <a:lnTo>
                    <a:pt x="443" y="9406"/>
                  </a:lnTo>
                  <a:lnTo>
                    <a:pt x="719" y="9461"/>
                  </a:lnTo>
                  <a:lnTo>
                    <a:pt x="830" y="9461"/>
                  </a:lnTo>
                  <a:lnTo>
                    <a:pt x="830" y="10568"/>
                  </a:lnTo>
                  <a:lnTo>
                    <a:pt x="719" y="10568"/>
                  </a:lnTo>
                  <a:lnTo>
                    <a:pt x="443" y="10623"/>
                  </a:lnTo>
                  <a:lnTo>
                    <a:pt x="221" y="10789"/>
                  </a:lnTo>
                  <a:lnTo>
                    <a:pt x="55" y="11066"/>
                  </a:lnTo>
                  <a:lnTo>
                    <a:pt x="0" y="11342"/>
                  </a:lnTo>
                  <a:lnTo>
                    <a:pt x="55" y="11619"/>
                  </a:lnTo>
                  <a:lnTo>
                    <a:pt x="221" y="11896"/>
                  </a:lnTo>
                  <a:lnTo>
                    <a:pt x="443" y="12061"/>
                  </a:lnTo>
                  <a:lnTo>
                    <a:pt x="719" y="12117"/>
                  </a:lnTo>
                  <a:lnTo>
                    <a:pt x="830" y="12117"/>
                  </a:lnTo>
                  <a:lnTo>
                    <a:pt x="830" y="13223"/>
                  </a:lnTo>
                  <a:lnTo>
                    <a:pt x="719" y="13223"/>
                  </a:lnTo>
                  <a:lnTo>
                    <a:pt x="443" y="13279"/>
                  </a:lnTo>
                  <a:lnTo>
                    <a:pt x="221" y="13445"/>
                  </a:lnTo>
                  <a:lnTo>
                    <a:pt x="55" y="13666"/>
                  </a:lnTo>
                  <a:lnTo>
                    <a:pt x="0" y="13998"/>
                  </a:lnTo>
                  <a:lnTo>
                    <a:pt x="55" y="14274"/>
                  </a:lnTo>
                  <a:lnTo>
                    <a:pt x="221" y="14551"/>
                  </a:lnTo>
                  <a:lnTo>
                    <a:pt x="443" y="14717"/>
                  </a:lnTo>
                  <a:lnTo>
                    <a:pt x="719" y="14772"/>
                  </a:lnTo>
                  <a:lnTo>
                    <a:pt x="830" y="14772"/>
                  </a:lnTo>
                  <a:lnTo>
                    <a:pt x="830" y="15879"/>
                  </a:lnTo>
                  <a:lnTo>
                    <a:pt x="719" y="15879"/>
                  </a:lnTo>
                  <a:lnTo>
                    <a:pt x="443" y="15934"/>
                  </a:lnTo>
                  <a:lnTo>
                    <a:pt x="221" y="16100"/>
                  </a:lnTo>
                  <a:lnTo>
                    <a:pt x="55" y="16321"/>
                  </a:lnTo>
                  <a:lnTo>
                    <a:pt x="0" y="16653"/>
                  </a:lnTo>
                  <a:lnTo>
                    <a:pt x="55" y="16930"/>
                  </a:lnTo>
                  <a:lnTo>
                    <a:pt x="221" y="17207"/>
                  </a:lnTo>
                  <a:lnTo>
                    <a:pt x="443" y="17373"/>
                  </a:lnTo>
                  <a:lnTo>
                    <a:pt x="719" y="17428"/>
                  </a:lnTo>
                  <a:lnTo>
                    <a:pt x="830" y="17428"/>
                  </a:lnTo>
                  <a:lnTo>
                    <a:pt x="830" y="19309"/>
                  </a:lnTo>
                  <a:lnTo>
                    <a:pt x="941" y="19586"/>
                  </a:lnTo>
                  <a:lnTo>
                    <a:pt x="1106" y="19807"/>
                  </a:lnTo>
                  <a:lnTo>
                    <a:pt x="1328" y="19973"/>
                  </a:lnTo>
                  <a:lnTo>
                    <a:pt x="1604" y="20083"/>
                  </a:lnTo>
                  <a:lnTo>
                    <a:pt x="14882" y="20083"/>
                  </a:lnTo>
                  <a:lnTo>
                    <a:pt x="15159" y="19973"/>
                  </a:lnTo>
                  <a:lnTo>
                    <a:pt x="15435" y="19807"/>
                  </a:lnTo>
                  <a:lnTo>
                    <a:pt x="15601" y="19586"/>
                  </a:lnTo>
                  <a:lnTo>
                    <a:pt x="15657" y="19309"/>
                  </a:lnTo>
                  <a:lnTo>
                    <a:pt x="15657" y="17428"/>
                  </a:lnTo>
                  <a:lnTo>
                    <a:pt x="17538" y="17428"/>
                  </a:lnTo>
                  <a:lnTo>
                    <a:pt x="17814" y="17373"/>
                  </a:lnTo>
                  <a:lnTo>
                    <a:pt x="18036" y="17207"/>
                  </a:lnTo>
                  <a:lnTo>
                    <a:pt x="18202" y="16930"/>
                  </a:lnTo>
                  <a:lnTo>
                    <a:pt x="18312" y="16653"/>
                  </a:lnTo>
                  <a:lnTo>
                    <a:pt x="18312" y="2490"/>
                  </a:lnTo>
                  <a:lnTo>
                    <a:pt x="18202" y="2214"/>
                  </a:lnTo>
                  <a:lnTo>
                    <a:pt x="18036" y="1993"/>
                  </a:lnTo>
                  <a:lnTo>
                    <a:pt x="17814" y="1827"/>
                  </a:lnTo>
                  <a:lnTo>
                    <a:pt x="17538" y="1716"/>
                  </a:lnTo>
                  <a:lnTo>
                    <a:pt x="15657" y="1716"/>
                  </a:lnTo>
                  <a:lnTo>
                    <a:pt x="15657" y="775"/>
                  </a:lnTo>
                  <a:lnTo>
                    <a:pt x="15601" y="443"/>
                  </a:lnTo>
                  <a:lnTo>
                    <a:pt x="15435" y="222"/>
                  </a:lnTo>
                  <a:lnTo>
                    <a:pt x="15159" y="56"/>
                  </a:lnTo>
                  <a:lnTo>
                    <a:pt x="14882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1"/>
            <p:cNvSpPr/>
            <p:nvPr/>
          </p:nvSpPr>
          <p:spPr>
            <a:xfrm>
              <a:off x="965493" y="5007315"/>
              <a:ext cx="256839" cy="195080"/>
            </a:xfrm>
            <a:custGeom>
              <a:avLst/>
              <a:gdLst/>
              <a:ahLst/>
              <a:cxnLst/>
              <a:rect l="l" t="t" r="r" b="b"/>
              <a:pathLst>
                <a:path w="21854" h="16599" extrusionOk="0">
                  <a:moveTo>
                    <a:pt x="16542" y="2656"/>
                  </a:moveTo>
                  <a:lnTo>
                    <a:pt x="19198" y="5312"/>
                  </a:lnTo>
                  <a:lnTo>
                    <a:pt x="16542" y="5312"/>
                  </a:lnTo>
                  <a:lnTo>
                    <a:pt x="16542" y="2656"/>
                  </a:lnTo>
                  <a:close/>
                  <a:moveTo>
                    <a:pt x="14993" y="1550"/>
                  </a:moveTo>
                  <a:lnTo>
                    <a:pt x="14993" y="6087"/>
                  </a:lnTo>
                  <a:lnTo>
                    <a:pt x="15048" y="6418"/>
                  </a:lnTo>
                  <a:lnTo>
                    <a:pt x="15214" y="6640"/>
                  </a:lnTo>
                  <a:lnTo>
                    <a:pt x="15436" y="6806"/>
                  </a:lnTo>
                  <a:lnTo>
                    <a:pt x="15768" y="6861"/>
                  </a:lnTo>
                  <a:lnTo>
                    <a:pt x="20304" y="6861"/>
                  </a:lnTo>
                  <a:lnTo>
                    <a:pt x="20304" y="15049"/>
                  </a:lnTo>
                  <a:lnTo>
                    <a:pt x="1549" y="15049"/>
                  </a:lnTo>
                  <a:lnTo>
                    <a:pt x="1549" y="1550"/>
                  </a:lnTo>
                  <a:close/>
                  <a:moveTo>
                    <a:pt x="775" y="1"/>
                  </a:moveTo>
                  <a:lnTo>
                    <a:pt x="443" y="112"/>
                  </a:lnTo>
                  <a:lnTo>
                    <a:pt x="221" y="278"/>
                  </a:lnTo>
                  <a:lnTo>
                    <a:pt x="55" y="499"/>
                  </a:lnTo>
                  <a:lnTo>
                    <a:pt x="0" y="775"/>
                  </a:lnTo>
                  <a:lnTo>
                    <a:pt x="0" y="15824"/>
                  </a:lnTo>
                  <a:lnTo>
                    <a:pt x="55" y="16100"/>
                  </a:lnTo>
                  <a:lnTo>
                    <a:pt x="221" y="16377"/>
                  </a:lnTo>
                  <a:lnTo>
                    <a:pt x="443" y="16543"/>
                  </a:lnTo>
                  <a:lnTo>
                    <a:pt x="775" y="16598"/>
                  </a:lnTo>
                  <a:lnTo>
                    <a:pt x="21079" y="16598"/>
                  </a:lnTo>
                  <a:lnTo>
                    <a:pt x="21355" y="16543"/>
                  </a:lnTo>
                  <a:lnTo>
                    <a:pt x="21577" y="16377"/>
                  </a:lnTo>
                  <a:lnTo>
                    <a:pt x="21743" y="16100"/>
                  </a:lnTo>
                  <a:lnTo>
                    <a:pt x="21853" y="15824"/>
                  </a:lnTo>
                  <a:lnTo>
                    <a:pt x="21853" y="6087"/>
                  </a:lnTo>
                  <a:lnTo>
                    <a:pt x="21743" y="5810"/>
                  </a:lnTo>
                  <a:lnTo>
                    <a:pt x="21632" y="5589"/>
                  </a:lnTo>
                  <a:lnTo>
                    <a:pt x="21577" y="5533"/>
                  </a:lnTo>
                  <a:lnTo>
                    <a:pt x="16321" y="278"/>
                  </a:lnTo>
                  <a:lnTo>
                    <a:pt x="16265" y="222"/>
                  </a:lnTo>
                  <a:lnTo>
                    <a:pt x="16044" y="112"/>
                  </a:lnTo>
                  <a:lnTo>
                    <a:pt x="15768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1"/>
            <p:cNvSpPr/>
            <p:nvPr/>
          </p:nvSpPr>
          <p:spPr>
            <a:xfrm rot="1404782">
              <a:off x="1757253" y="4478796"/>
              <a:ext cx="256843" cy="194424"/>
            </a:xfrm>
            <a:custGeom>
              <a:avLst/>
              <a:gdLst/>
              <a:ahLst/>
              <a:cxnLst/>
              <a:rect l="l" t="t" r="r" b="b"/>
              <a:pathLst>
                <a:path w="21854" h="16543" extrusionOk="0">
                  <a:moveTo>
                    <a:pt x="16543" y="2600"/>
                  </a:moveTo>
                  <a:lnTo>
                    <a:pt x="19198" y="5256"/>
                  </a:lnTo>
                  <a:lnTo>
                    <a:pt x="16543" y="5256"/>
                  </a:lnTo>
                  <a:lnTo>
                    <a:pt x="16543" y="2600"/>
                  </a:lnTo>
                  <a:close/>
                  <a:moveTo>
                    <a:pt x="5201" y="4371"/>
                  </a:moveTo>
                  <a:lnTo>
                    <a:pt x="4869" y="4481"/>
                  </a:lnTo>
                  <a:lnTo>
                    <a:pt x="4648" y="4647"/>
                  </a:lnTo>
                  <a:lnTo>
                    <a:pt x="4482" y="4869"/>
                  </a:lnTo>
                  <a:lnTo>
                    <a:pt x="4427" y="5145"/>
                  </a:lnTo>
                  <a:lnTo>
                    <a:pt x="4482" y="5477"/>
                  </a:lnTo>
                  <a:lnTo>
                    <a:pt x="4648" y="5699"/>
                  </a:lnTo>
                  <a:lnTo>
                    <a:pt x="4869" y="5865"/>
                  </a:lnTo>
                  <a:lnTo>
                    <a:pt x="5201" y="5920"/>
                  </a:lnTo>
                  <a:lnTo>
                    <a:pt x="11342" y="5920"/>
                  </a:lnTo>
                  <a:lnTo>
                    <a:pt x="11674" y="5865"/>
                  </a:lnTo>
                  <a:lnTo>
                    <a:pt x="11895" y="5699"/>
                  </a:lnTo>
                  <a:lnTo>
                    <a:pt x="12061" y="5477"/>
                  </a:lnTo>
                  <a:lnTo>
                    <a:pt x="12117" y="5145"/>
                  </a:lnTo>
                  <a:lnTo>
                    <a:pt x="12061" y="4869"/>
                  </a:lnTo>
                  <a:lnTo>
                    <a:pt x="11895" y="4647"/>
                  </a:lnTo>
                  <a:lnTo>
                    <a:pt x="11674" y="4481"/>
                  </a:lnTo>
                  <a:lnTo>
                    <a:pt x="11342" y="4371"/>
                  </a:lnTo>
                  <a:close/>
                  <a:moveTo>
                    <a:pt x="5201" y="7912"/>
                  </a:moveTo>
                  <a:lnTo>
                    <a:pt x="4869" y="7967"/>
                  </a:lnTo>
                  <a:lnTo>
                    <a:pt x="4648" y="8133"/>
                  </a:lnTo>
                  <a:lnTo>
                    <a:pt x="4482" y="8409"/>
                  </a:lnTo>
                  <a:lnTo>
                    <a:pt x="4427" y="8686"/>
                  </a:lnTo>
                  <a:lnTo>
                    <a:pt x="4482" y="9018"/>
                  </a:lnTo>
                  <a:lnTo>
                    <a:pt x="4648" y="9239"/>
                  </a:lnTo>
                  <a:lnTo>
                    <a:pt x="4869" y="9405"/>
                  </a:lnTo>
                  <a:lnTo>
                    <a:pt x="5201" y="9461"/>
                  </a:lnTo>
                  <a:lnTo>
                    <a:pt x="11342" y="9461"/>
                  </a:lnTo>
                  <a:lnTo>
                    <a:pt x="11674" y="9405"/>
                  </a:lnTo>
                  <a:lnTo>
                    <a:pt x="11895" y="9239"/>
                  </a:lnTo>
                  <a:lnTo>
                    <a:pt x="12061" y="9018"/>
                  </a:lnTo>
                  <a:lnTo>
                    <a:pt x="12117" y="8686"/>
                  </a:lnTo>
                  <a:lnTo>
                    <a:pt x="12061" y="8409"/>
                  </a:lnTo>
                  <a:lnTo>
                    <a:pt x="11895" y="8133"/>
                  </a:lnTo>
                  <a:lnTo>
                    <a:pt x="11674" y="7967"/>
                  </a:lnTo>
                  <a:lnTo>
                    <a:pt x="11342" y="7912"/>
                  </a:lnTo>
                  <a:close/>
                  <a:moveTo>
                    <a:pt x="5201" y="11452"/>
                  </a:moveTo>
                  <a:lnTo>
                    <a:pt x="4869" y="11508"/>
                  </a:lnTo>
                  <a:lnTo>
                    <a:pt x="4648" y="11674"/>
                  </a:lnTo>
                  <a:lnTo>
                    <a:pt x="4482" y="11950"/>
                  </a:lnTo>
                  <a:lnTo>
                    <a:pt x="4427" y="12227"/>
                  </a:lnTo>
                  <a:lnTo>
                    <a:pt x="4482" y="12559"/>
                  </a:lnTo>
                  <a:lnTo>
                    <a:pt x="4648" y="12780"/>
                  </a:lnTo>
                  <a:lnTo>
                    <a:pt x="4869" y="12946"/>
                  </a:lnTo>
                  <a:lnTo>
                    <a:pt x="5201" y="13001"/>
                  </a:lnTo>
                  <a:lnTo>
                    <a:pt x="16653" y="13001"/>
                  </a:lnTo>
                  <a:lnTo>
                    <a:pt x="16930" y="12946"/>
                  </a:lnTo>
                  <a:lnTo>
                    <a:pt x="17207" y="12780"/>
                  </a:lnTo>
                  <a:lnTo>
                    <a:pt x="17373" y="12559"/>
                  </a:lnTo>
                  <a:lnTo>
                    <a:pt x="17428" y="12227"/>
                  </a:lnTo>
                  <a:lnTo>
                    <a:pt x="17373" y="11950"/>
                  </a:lnTo>
                  <a:lnTo>
                    <a:pt x="17207" y="11674"/>
                  </a:lnTo>
                  <a:lnTo>
                    <a:pt x="16930" y="11508"/>
                  </a:lnTo>
                  <a:lnTo>
                    <a:pt x="16653" y="11452"/>
                  </a:lnTo>
                  <a:close/>
                  <a:moveTo>
                    <a:pt x="14994" y="1549"/>
                  </a:moveTo>
                  <a:lnTo>
                    <a:pt x="14994" y="6031"/>
                  </a:lnTo>
                  <a:lnTo>
                    <a:pt x="15049" y="6362"/>
                  </a:lnTo>
                  <a:lnTo>
                    <a:pt x="15215" y="6584"/>
                  </a:lnTo>
                  <a:lnTo>
                    <a:pt x="15491" y="6750"/>
                  </a:lnTo>
                  <a:lnTo>
                    <a:pt x="15768" y="6805"/>
                  </a:lnTo>
                  <a:lnTo>
                    <a:pt x="20305" y="6805"/>
                  </a:lnTo>
                  <a:lnTo>
                    <a:pt x="20305" y="14993"/>
                  </a:lnTo>
                  <a:lnTo>
                    <a:pt x="1550" y="14993"/>
                  </a:lnTo>
                  <a:lnTo>
                    <a:pt x="1550" y="1549"/>
                  </a:lnTo>
                  <a:close/>
                  <a:moveTo>
                    <a:pt x="775" y="0"/>
                  </a:moveTo>
                  <a:lnTo>
                    <a:pt x="443" y="56"/>
                  </a:lnTo>
                  <a:lnTo>
                    <a:pt x="222" y="222"/>
                  </a:lnTo>
                  <a:lnTo>
                    <a:pt x="56" y="443"/>
                  </a:lnTo>
                  <a:lnTo>
                    <a:pt x="1" y="775"/>
                  </a:lnTo>
                  <a:lnTo>
                    <a:pt x="1" y="15768"/>
                  </a:lnTo>
                  <a:lnTo>
                    <a:pt x="56" y="16044"/>
                  </a:lnTo>
                  <a:lnTo>
                    <a:pt x="222" y="16321"/>
                  </a:lnTo>
                  <a:lnTo>
                    <a:pt x="443" y="16487"/>
                  </a:lnTo>
                  <a:lnTo>
                    <a:pt x="775" y="16542"/>
                  </a:lnTo>
                  <a:lnTo>
                    <a:pt x="21079" y="16542"/>
                  </a:lnTo>
                  <a:lnTo>
                    <a:pt x="21356" y="16487"/>
                  </a:lnTo>
                  <a:lnTo>
                    <a:pt x="21632" y="16321"/>
                  </a:lnTo>
                  <a:lnTo>
                    <a:pt x="21798" y="16044"/>
                  </a:lnTo>
                  <a:lnTo>
                    <a:pt x="21854" y="15768"/>
                  </a:lnTo>
                  <a:lnTo>
                    <a:pt x="21854" y="6031"/>
                  </a:lnTo>
                  <a:lnTo>
                    <a:pt x="21798" y="5754"/>
                  </a:lnTo>
                  <a:lnTo>
                    <a:pt x="21632" y="5533"/>
                  </a:lnTo>
                  <a:lnTo>
                    <a:pt x="16321" y="222"/>
                  </a:lnTo>
                  <a:lnTo>
                    <a:pt x="16045" y="56"/>
                  </a:lnTo>
                  <a:lnTo>
                    <a:pt x="15768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1"/>
            <p:cNvSpPr/>
            <p:nvPr/>
          </p:nvSpPr>
          <p:spPr>
            <a:xfrm rot="-2889356">
              <a:off x="42222" y="3695880"/>
              <a:ext cx="215219" cy="256834"/>
            </a:xfrm>
            <a:custGeom>
              <a:avLst/>
              <a:gdLst/>
              <a:ahLst/>
              <a:cxnLst/>
              <a:rect l="l" t="t" r="r" b="b"/>
              <a:pathLst>
                <a:path w="18313" h="21854" extrusionOk="0">
                  <a:moveTo>
                    <a:pt x="4260" y="7082"/>
                  </a:moveTo>
                  <a:lnTo>
                    <a:pt x="3984" y="7137"/>
                  </a:lnTo>
                  <a:lnTo>
                    <a:pt x="3762" y="7303"/>
                  </a:lnTo>
                  <a:lnTo>
                    <a:pt x="3596" y="7525"/>
                  </a:lnTo>
                  <a:lnTo>
                    <a:pt x="3486" y="7857"/>
                  </a:lnTo>
                  <a:lnTo>
                    <a:pt x="3596" y="8133"/>
                  </a:lnTo>
                  <a:lnTo>
                    <a:pt x="3762" y="8355"/>
                  </a:lnTo>
                  <a:lnTo>
                    <a:pt x="3984" y="8521"/>
                  </a:lnTo>
                  <a:lnTo>
                    <a:pt x="4260" y="8631"/>
                  </a:lnTo>
                  <a:lnTo>
                    <a:pt x="13997" y="8631"/>
                  </a:lnTo>
                  <a:lnTo>
                    <a:pt x="14274" y="8521"/>
                  </a:lnTo>
                  <a:lnTo>
                    <a:pt x="14551" y="8355"/>
                  </a:lnTo>
                  <a:lnTo>
                    <a:pt x="14717" y="8133"/>
                  </a:lnTo>
                  <a:lnTo>
                    <a:pt x="14772" y="7857"/>
                  </a:lnTo>
                  <a:lnTo>
                    <a:pt x="14717" y="7525"/>
                  </a:lnTo>
                  <a:lnTo>
                    <a:pt x="14551" y="7303"/>
                  </a:lnTo>
                  <a:lnTo>
                    <a:pt x="14274" y="7137"/>
                  </a:lnTo>
                  <a:lnTo>
                    <a:pt x="13997" y="7082"/>
                  </a:lnTo>
                  <a:close/>
                  <a:moveTo>
                    <a:pt x="4260" y="10567"/>
                  </a:moveTo>
                  <a:lnTo>
                    <a:pt x="3984" y="10678"/>
                  </a:lnTo>
                  <a:lnTo>
                    <a:pt x="3762" y="10844"/>
                  </a:lnTo>
                  <a:lnTo>
                    <a:pt x="3596" y="11065"/>
                  </a:lnTo>
                  <a:lnTo>
                    <a:pt x="3486" y="11342"/>
                  </a:lnTo>
                  <a:lnTo>
                    <a:pt x="3596" y="11674"/>
                  </a:lnTo>
                  <a:lnTo>
                    <a:pt x="3762" y="11895"/>
                  </a:lnTo>
                  <a:lnTo>
                    <a:pt x="3984" y="12061"/>
                  </a:lnTo>
                  <a:lnTo>
                    <a:pt x="4260" y="12117"/>
                  </a:lnTo>
                  <a:lnTo>
                    <a:pt x="13997" y="12117"/>
                  </a:lnTo>
                  <a:lnTo>
                    <a:pt x="14274" y="12061"/>
                  </a:lnTo>
                  <a:lnTo>
                    <a:pt x="14551" y="11895"/>
                  </a:lnTo>
                  <a:lnTo>
                    <a:pt x="14717" y="11674"/>
                  </a:lnTo>
                  <a:lnTo>
                    <a:pt x="14772" y="11342"/>
                  </a:lnTo>
                  <a:lnTo>
                    <a:pt x="14717" y="11065"/>
                  </a:lnTo>
                  <a:lnTo>
                    <a:pt x="14551" y="10844"/>
                  </a:lnTo>
                  <a:lnTo>
                    <a:pt x="14274" y="10678"/>
                  </a:lnTo>
                  <a:lnTo>
                    <a:pt x="13997" y="10567"/>
                  </a:lnTo>
                  <a:close/>
                  <a:moveTo>
                    <a:pt x="4260" y="14108"/>
                  </a:moveTo>
                  <a:lnTo>
                    <a:pt x="3984" y="14164"/>
                  </a:lnTo>
                  <a:lnTo>
                    <a:pt x="3762" y="14330"/>
                  </a:lnTo>
                  <a:lnTo>
                    <a:pt x="3596" y="14606"/>
                  </a:lnTo>
                  <a:lnTo>
                    <a:pt x="3486" y="14883"/>
                  </a:lnTo>
                  <a:lnTo>
                    <a:pt x="3596" y="15215"/>
                  </a:lnTo>
                  <a:lnTo>
                    <a:pt x="3762" y="15436"/>
                  </a:lnTo>
                  <a:lnTo>
                    <a:pt x="3984" y="15602"/>
                  </a:lnTo>
                  <a:lnTo>
                    <a:pt x="4260" y="15657"/>
                  </a:lnTo>
                  <a:lnTo>
                    <a:pt x="13997" y="15657"/>
                  </a:lnTo>
                  <a:lnTo>
                    <a:pt x="14274" y="15602"/>
                  </a:lnTo>
                  <a:lnTo>
                    <a:pt x="14551" y="15436"/>
                  </a:lnTo>
                  <a:lnTo>
                    <a:pt x="14717" y="15215"/>
                  </a:lnTo>
                  <a:lnTo>
                    <a:pt x="14772" y="14883"/>
                  </a:lnTo>
                  <a:lnTo>
                    <a:pt x="14717" y="14606"/>
                  </a:lnTo>
                  <a:lnTo>
                    <a:pt x="14551" y="14330"/>
                  </a:lnTo>
                  <a:lnTo>
                    <a:pt x="14274" y="14164"/>
                  </a:lnTo>
                  <a:lnTo>
                    <a:pt x="13997" y="14108"/>
                  </a:lnTo>
                  <a:close/>
                  <a:moveTo>
                    <a:pt x="16764" y="1550"/>
                  </a:moveTo>
                  <a:lnTo>
                    <a:pt x="16764" y="20305"/>
                  </a:lnTo>
                  <a:lnTo>
                    <a:pt x="1549" y="20305"/>
                  </a:lnTo>
                  <a:lnTo>
                    <a:pt x="1549" y="1550"/>
                  </a:lnTo>
                  <a:lnTo>
                    <a:pt x="3430" y="1550"/>
                  </a:lnTo>
                  <a:lnTo>
                    <a:pt x="3430" y="1660"/>
                  </a:lnTo>
                  <a:lnTo>
                    <a:pt x="3430" y="2988"/>
                  </a:lnTo>
                  <a:lnTo>
                    <a:pt x="2988" y="2988"/>
                  </a:lnTo>
                  <a:lnTo>
                    <a:pt x="2988" y="4758"/>
                  </a:lnTo>
                  <a:lnTo>
                    <a:pt x="4703" y="4758"/>
                  </a:lnTo>
                  <a:lnTo>
                    <a:pt x="4703" y="2988"/>
                  </a:lnTo>
                  <a:lnTo>
                    <a:pt x="4260" y="2988"/>
                  </a:lnTo>
                  <a:lnTo>
                    <a:pt x="4260" y="1660"/>
                  </a:lnTo>
                  <a:lnTo>
                    <a:pt x="4260" y="1550"/>
                  </a:lnTo>
                  <a:lnTo>
                    <a:pt x="6971" y="1550"/>
                  </a:lnTo>
                  <a:lnTo>
                    <a:pt x="6916" y="1660"/>
                  </a:lnTo>
                  <a:lnTo>
                    <a:pt x="6916" y="2988"/>
                  </a:lnTo>
                  <a:lnTo>
                    <a:pt x="6473" y="2988"/>
                  </a:lnTo>
                  <a:lnTo>
                    <a:pt x="6473" y="4758"/>
                  </a:lnTo>
                  <a:lnTo>
                    <a:pt x="8244" y="4758"/>
                  </a:lnTo>
                  <a:lnTo>
                    <a:pt x="8244" y="2988"/>
                  </a:lnTo>
                  <a:lnTo>
                    <a:pt x="7801" y="2988"/>
                  </a:lnTo>
                  <a:lnTo>
                    <a:pt x="7801" y="1660"/>
                  </a:lnTo>
                  <a:lnTo>
                    <a:pt x="7801" y="1550"/>
                  </a:lnTo>
                  <a:lnTo>
                    <a:pt x="10512" y="1550"/>
                  </a:lnTo>
                  <a:lnTo>
                    <a:pt x="10457" y="1660"/>
                  </a:lnTo>
                  <a:lnTo>
                    <a:pt x="10457" y="2988"/>
                  </a:lnTo>
                  <a:lnTo>
                    <a:pt x="10014" y="2988"/>
                  </a:lnTo>
                  <a:lnTo>
                    <a:pt x="10014" y="4758"/>
                  </a:lnTo>
                  <a:lnTo>
                    <a:pt x="11784" y="4758"/>
                  </a:lnTo>
                  <a:lnTo>
                    <a:pt x="11784" y="2988"/>
                  </a:lnTo>
                  <a:lnTo>
                    <a:pt x="11342" y="2988"/>
                  </a:lnTo>
                  <a:lnTo>
                    <a:pt x="11342" y="1660"/>
                  </a:lnTo>
                  <a:lnTo>
                    <a:pt x="11342" y="1550"/>
                  </a:lnTo>
                  <a:lnTo>
                    <a:pt x="13997" y="1550"/>
                  </a:lnTo>
                  <a:lnTo>
                    <a:pt x="13997" y="1660"/>
                  </a:lnTo>
                  <a:lnTo>
                    <a:pt x="13997" y="2988"/>
                  </a:lnTo>
                  <a:lnTo>
                    <a:pt x="13555" y="2988"/>
                  </a:lnTo>
                  <a:lnTo>
                    <a:pt x="13555" y="4758"/>
                  </a:lnTo>
                  <a:lnTo>
                    <a:pt x="15325" y="4758"/>
                  </a:lnTo>
                  <a:lnTo>
                    <a:pt x="15325" y="2988"/>
                  </a:lnTo>
                  <a:lnTo>
                    <a:pt x="14883" y="2988"/>
                  </a:lnTo>
                  <a:lnTo>
                    <a:pt x="14883" y="1660"/>
                  </a:lnTo>
                  <a:lnTo>
                    <a:pt x="14883" y="1550"/>
                  </a:lnTo>
                  <a:close/>
                  <a:moveTo>
                    <a:pt x="775" y="1"/>
                  </a:moveTo>
                  <a:lnTo>
                    <a:pt x="443" y="56"/>
                  </a:lnTo>
                  <a:lnTo>
                    <a:pt x="222" y="222"/>
                  </a:lnTo>
                  <a:lnTo>
                    <a:pt x="56" y="499"/>
                  </a:lnTo>
                  <a:lnTo>
                    <a:pt x="0" y="775"/>
                  </a:lnTo>
                  <a:lnTo>
                    <a:pt x="0" y="21079"/>
                  </a:lnTo>
                  <a:lnTo>
                    <a:pt x="56" y="21356"/>
                  </a:lnTo>
                  <a:lnTo>
                    <a:pt x="222" y="21632"/>
                  </a:lnTo>
                  <a:lnTo>
                    <a:pt x="443" y="21798"/>
                  </a:lnTo>
                  <a:lnTo>
                    <a:pt x="775" y="21854"/>
                  </a:lnTo>
                  <a:lnTo>
                    <a:pt x="17538" y="21854"/>
                  </a:lnTo>
                  <a:lnTo>
                    <a:pt x="17815" y="21798"/>
                  </a:lnTo>
                  <a:lnTo>
                    <a:pt x="18091" y="21632"/>
                  </a:lnTo>
                  <a:lnTo>
                    <a:pt x="18257" y="21356"/>
                  </a:lnTo>
                  <a:lnTo>
                    <a:pt x="18313" y="21079"/>
                  </a:lnTo>
                  <a:lnTo>
                    <a:pt x="18313" y="775"/>
                  </a:lnTo>
                  <a:lnTo>
                    <a:pt x="18257" y="499"/>
                  </a:lnTo>
                  <a:lnTo>
                    <a:pt x="18091" y="222"/>
                  </a:lnTo>
                  <a:lnTo>
                    <a:pt x="17815" y="56"/>
                  </a:lnTo>
                  <a:lnTo>
                    <a:pt x="17538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1"/>
            <p:cNvSpPr/>
            <p:nvPr/>
          </p:nvSpPr>
          <p:spPr>
            <a:xfrm>
              <a:off x="1325653" y="4689868"/>
              <a:ext cx="246438" cy="241244"/>
            </a:xfrm>
            <a:custGeom>
              <a:avLst/>
              <a:gdLst/>
              <a:ahLst/>
              <a:cxnLst/>
              <a:rect l="l" t="t" r="r" b="b"/>
              <a:pathLst>
                <a:path w="20969" h="20527" extrusionOk="0">
                  <a:moveTo>
                    <a:pt x="14883" y="1827"/>
                  </a:moveTo>
                  <a:lnTo>
                    <a:pt x="19143" y="6086"/>
                  </a:lnTo>
                  <a:lnTo>
                    <a:pt x="10844" y="16377"/>
                  </a:lnTo>
                  <a:lnTo>
                    <a:pt x="4980" y="10512"/>
                  </a:lnTo>
                  <a:lnTo>
                    <a:pt x="14883" y="1827"/>
                  </a:lnTo>
                  <a:close/>
                  <a:moveTo>
                    <a:pt x="4316" y="12006"/>
                  </a:moveTo>
                  <a:lnTo>
                    <a:pt x="9406" y="17096"/>
                  </a:lnTo>
                  <a:lnTo>
                    <a:pt x="9406" y="17096"/>
                  </a:lnTo>
                  <a:lnTo>
                    <a:pt x="9018" y="16985"/>
                  </a:lnTo>
                  <a:lnTo>
                    <a:pt x="8687" y="16930"/>
                  </a:lnTo>
                  <a:lnTo>
                    <a:pt x="8299" y="16930"/>
                  </a:lnTo>
                  <a:lnTo>
                    <a:pt x="7912" y="16985"/>
                  </a:lnTo>
                  <a:lnTo>
                    <a:pt x="7469" y="17096"/>
                  </a:lnTo>
                  <a:lnTo>
                    <a:pt x="7027" y="17262"/>
                  </a:lnTo>
                  <a:lnTo>
                    <a:pt x="6529" y="17483"/>
                  </a:lnTo>
                  <a:lnTo>
                    <a:pt x="6086" y="17815"/>
                  </a:lnTo>
                  <a:lnTo>
                    <a:pt x="3597" y="15270"/>
                  </a:lnTo>
                  <a:lnTo>
                    <a:pt x="3873" y="14828"/>
                  </a:lnTo>
                  <a:lnTo>
                    <a:pt x="4150" y="14385"/>
                  </a:lnTo>
                  <a:lnTo>
                    <a:pt x="4316" y="13942"/>
                  </a:lnTo>
                  <a:lnTo>
                    <a:pt x="4427" y="13445"/>
                  </a:lnTo>
                  <a:lnTo>
                    <a:pt x="4482" y="13057"/>
                  </a:lnTo>
                  <a:lnTo>
                    <a:pt x="4427" y="12725"/>
                  </a:lnTo>
                  <a:lnTo>
                    <a:pt x="4371" y="12338"/>
                  </a:lnTo>
                  <a:lnTo>
                    <a:pt x="4316" y="12006"/>
                  </a:lnTo>
                  <a:close/>
                  <a:moveTo>
                    <a:pt x="3431" y="17317"/>
                  </a:moveTo>
                  <a:lnTo>
                    <a:pt x="4095" y="17981"/>
                  </a:lnTo>
                  <a:lnTo>
                    <a:pt x="3209" y="18866"/>
                  </a:lnTo>
                  <a:lnTo>
                    <a:pt x="2214" y="18534"/>
                  </a:lnTo>
                  <a:lnTo>
                    <a:pt x="3431" y="17317"/>
                  </a:lnTo>
                  <a:close/>
                  <a:moveTo>
                    <a:pt x="14938" y="1"/>
                  </a:moveTo>
                  <a:lnTo>
                    <a:pt x="14662" y="56"/>
                  </a:lnTo>
                  <a:lnTo>
                    <a:pt x="14385" y="167"/>
                  </a:lnTo>
                  <a:lnTo>
                    <a:pt x="3375" y="9904"/>
                  </a:lnTo>
                  <a:lnTo>
                    <a:pt x="3320" y="9904"/>
                  </a:lnTo>
                  <a:lnTo>
                    <a:pt x="2435" y="10789"/>
                  </a:lnTo>
                  <a:lnTo>
                    <a:pt x="2269" y="11066"/>
                  </a:lnTo>
                  <a:lnTo>
                    <a:pt x="2214" y="11342"/>
                  </a:lnTo>
                  <a:lnTo>
                    <a:pt x="2269" y="11674"/>
                  </a:lnTo>
                  <a:lnTo>
                    <a:pt x="2435" y="11896"/>
                  </a:lnTo>
                  <a:lnTo>
                    <a:pt x="2656" y="12227"/>
                  </a:lnTo>
                  <a:lnTo>
                    <a:pt x="2822" y="12504"/>
                  </a:lnTo>
                  <a:lnTo>
                    <a:pt x="2933" y="12836"/>
                  </a:lnTo>
                  <a:lnTo>
                    <a:pt x="2877" y="13223"/>
                  </a:lnTo>
                  <a:lnTo>
                    <a:pt x="2767" y="13611"/>
                  </a:lnTo>
                  <a:lnTo>
                    <a:pt x="2601" y="13998"/>
                  </a:lnTo>
                  <a:lnTo>
                    <a:pt x="2324" y="14385"/>
                  </a:lnTo>
                  <a:lnTo>
                    <a:pt x="1992" y="14772"/>
                  </a:lnTo>
                  <a:lnTo>
                    <a:pt x="1826" y="15049"/>
                  </a:lnTo>
                  <a:lnTo>
                    <a:pt x="1771" y="15326"/>
                  </a:lnTo>
                  <a:lnTo>
                    <a:pt x="1826" y="15602"/>
                  </a:lnTo>
                  <a:lnTo>
                    <a:pt x="1992" y="15879"/>
                  </a:lnTo>
                  <a:lnTo>
                    <a:pt x="2324" y="16211"/>
                  </a:lnTo>
                  <a:lnTo>
                    <a:pt x="222" y="18313"/>
                  </a:lnTo>
                  <a:lnTo>
                    <a:pt x="111" y="18479"/>
                  </a:lnTo>
                  <a:lnTo>
                    <a:pt x="1" y="18645"/>
                  </a:lnTo>
                  <a:lnTo>
                    <a:pt x="1" y="18811"/>
                  </a:lnTo>
                  <a:lnTo>
                    <a:pt x="1" y="19032"/>
                  </a:lnTo>
                  <a:lnTo>
                    <a:pt x="111" y="19198"/>
                  </a:lnTo>
                  <a:lnTo>
                    <a:pt x="222" y="19364"/>
                  </a:lnTo>
                  <a:lnTo>
                    <a:pt x="333" y="19530"/>
                  </a:lnTo>
                  <a:lnTo>
                    <a:pt x="499" y="19586"/>
                  </a:lnTo>
                  <a:lnTo>
                    <a:pt x="3154" y="20471"/>
                  </a:lnTo>
                  <a:lnTo>
                    <a:pt x="3431" y="20526"/>
                  </a:lnTo>
                  <a:lnTo>
                    <a:pt x="3707" y="20471"/>
                  </a:lnTo>
                  <a:lnTo>
                    <a:pt x="3984" y="20305"/>
                  </a:lnTo>
                  <a:lnTo>
                    <a:pt x="5201" y="19088"/>
                  </a:lnTo>
                  <a:lnTo>
                    <a:pt x="5533" y="19420"/>
                  </a:lnTo>
                  <a:lnTo>
                    <a:pt x="5754" y="19586"/>
                  </a:lnTo>
                  <a:lnTo>
                    <a:pt x="6086" y="19641"/>
                  </a:lnTo>
                  <a:lnTo>
                    <a:pt x="6363" y="19586"/>
                  </a:lnTo>
                  <a:lnTo>
                    <a:pt x="6640" y="19420"/>
                  </a:lnTo>
                  <a:lnTo>
                    <a:pt x="7027" y="19032"/>
                  </a:lnTo>
                  <a:lnTo>
                    <a:pt x="7414" y="18811"/>
                  </a:lnTo>
                  <a:lnTo>
                    <a:pt x="7801" y="18590"/>
                  </a:lnTo>
                  <a:lnTo>
                    <a:pt x="8189" y="18479"/>
                  </a:lnTo>
                  <a:lnTo>
                    <a:pt x="8521" y="18479"/>
                  </a:lnTo>
                  <a:lnTo>
                    <a:pt x="8853" y="18534"/>
                  </a:lnTo>
                  <a:lnTo>
                    <a:pt x="9184" y="18700"/>
                  </a:lnTo>
                  <a:lnTo>
                    <a:pt x="9516" y="18977"/>
                  </a:lnTo>
                  <a:lnTo>
                    <a:pt x="9738" y="19143"/>
                  </a:lnTo>
                  <a:lnTo>
                    <a:pt x="10014" y="19198"/>
                  </a:lnTo>
                  <a:lnTo>
                    <a:pt x="10346" y="19143"/>
                  </a:lnTo>
                  <a:lnTo>
                    <a:pt x="10568" y="18977"/>
                  </a:lnTo>
                  <a:lnTo>
                    <a:pt x="11453" y="18092"/>
                  </a:lnTo>
                  <a:lnTo>
                    <a:pt x="11508" y="18036"/>
                  </a:lnTo>
                  <a:lnTo>
                    <a:pt x="20803" y="6529"/>
                  </a:lnTo>
                  <a:lnTo>
                    <a:pt x="20913" y="6308"/>
                  </a:lnTo>
                  <a:lnTo>
                    <a:pt x="20969" y="6031"/>
                  </a:lnTo>
                  <a:lnTo>
                    <a:pt x="20913" y="5755"/>
                  </a:lnTo>
                  <a:lnTo>
                    <a:pt x="20747" y="5533"/>
                  </a:lnTo>
                  <a:lnTo>
                    <a:pt x="15436" y="222"/>
                  </a:lnTo>
                  <a:lnTo>
                    <a:pt x="15215" y="56"/>
                  </a:lnTo>
                  <a:lnTo>
                    <a:pt x="14938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1"/>
            <p:cNvSpPr/>
            <p:nvPr/>
          </p:nvSpPr>
          <p:spPr>
            <a:xfrm rot="3891786">
              <a:off x="747980" y="4447574"/>
              <a:ext cx="256852" cy="256852"/>
            </a:xfrm>
            <a:custGeom>
              <a:avLst/>
              <a:gdLst/>
              <a:ahLst/>
              <a:cxnLst/>
              <a:rect l="l" t="t" r="r" b="b"/>
              <a:pathLst>
                <a:path w="21854" h="21854" extrusionOk="0">
                  <a:moveTo>
                    <a:pt x="16211" y="1882"/>
                  </a:moveTo>
                  <a:lnTo>
                    <a:pt x="19973" y="5644"/>
                  </a:lnTo>
                  <a:lnTo>
                    <a:pt x="5644" y="19972"/>
                  </a:lnTo>
                  <a:lnTo>
                    <a:pt x="1882" y="16210"/>
                  </a:lnTo>
                  <a:lnTo>
                    <a:pt x="3873" y="14219"/>
                  </a:lnTo>
                  <a:lnTo>
                    <a:pt x="5533" y="15878"/>
                  </a:lnTo>
                  <a:lnTo>
                    <a:pt x="5810" y="16044"/>
                  </a:lnTo>
                  <a:lnTo>
                    <a:pt x="6086" y="16100"/>
                  </a:lnTo>
                  <a:lnTo>
                    <a:pt x="6363" y="16044"/>
                  </a:lnTo>
                  <a:lnTo>
                    <a:pt x="6640" y="15878"/>
                  </a:lnTo>
                  <a:lnTo>
                    <a:pt x="6806" y="15602"/>
                  </a:lnTo>
                  <a:lnTo>
                    <a:pt x="6861" y="15325"/>
                  </a:lnTo>
                  <a:lnTo>
                    <a:pt x="6806" y="15049"/>
                  </a:lnTo>
                  <a:lnTo>
                    <a:pt x="6640" y="14772"/>
                  </a:lnTo>
                  <a:lnTo>
                    <a:pt x="4980" y="13112"/>
                  </a:lnTo>
                  <a:lnTo>
                    <a:pt x="5644" y="12448"/>
                  </a:lnTo>
                  <a:lnTo>
                    <a:pt x="6861" y="13666"/>
                  </a:lnTo>
                  <a:lnTo>
                    <a:pt x="7137" y="13831"/>
                  </a:lnTo>
                  <a:lnTo>
                    <a:pt x="7414" y="13887"/>
                  </a:lnTo>
                  <a:lnTo>
                    <a:pt x="7691" y="13831"/>
                  </a:lnTo>
                  <a:lnTo>
                    <a:pt x="7967" y="13666"/>
                  </a:lnTo>
                  <a:lnTo>
                    <a:pt x="8133" y="13389"/>
                  </a:lnTo>
                  <a:lnTo>
                    <a:pt x="8189" y="13112"/>
                  </a:lnTo>
                  <a:lnTo>
                    <a:pt x="8133" y="12836"/>
                  </a:lnTo>
                  <a:lnTo>
                    <a:pt x="7967" y="12559"/>
                  </a:lnTo>
                  <a:lnTo>
                    <a:pt x="6750" y="11342"/>
                  </a:lnTo>
                  <a:lnTo>
                    <a:pt x="7635" y="10457"/>
                  </a:lnTo>
                  <a:lnTo>
                    <a:pt x="9295" y="12116"/>
                  </a:lnTo>
                  <a:lnTo>
                    <a:pt x="9516" y="12282"/>
                  </a:lnTo>
                  <a:lnTo>
                    <a:pt x="9848" y="12338"/>
                  </a:lnTo>
                  <a:lnTo>
                    <a:pt x="10125" y="12282"/>
                  </a:lnTo>
                  <a:lnTo>
                    <a:pt x="10346" y="12116"/>
                  </a:lnTo>
                  <a:lnTo>
                    <a:pt x="10512" y="11895"/>
                  </a:lnTo>
                  <a:lnTo>
                    <a:pt x="10623" y="11563"/>
                  </a:lnTo>
                  <a:lnTo>
                    <a:pt x="10512" y="11287"/>
                  </a:lnTo>
                  <a:lnTo>
                    <a:pt x="10346" y="11065"/>
                  </a:lnTo>
                  <a:lnTo>
                    <a:pt x="8687" y="9406"/>
                  </a:lnTo>
                  <a:lnTo>
                    <a:pt x="9406" y="8686"/>
                  </a:lnTo>
                  <a:lnTo>
                    <a:pt x="10402" y="9682"/>
                  </a:lnTo>
                  <a:lnTo>
                    <a:pt x="10623" y="9848"/>
                  </a:lnTo>
                  <a:lnTo>
                    <a:pt x="10955" y="9903"/>
                  </a:lnTo>
                  <a:lnTo>
                    <a:pt x="11231" y="9848"/>
                  </a:lnTo>
                  <a:lnTo>
                    <a:pt x="11508" y="9682"/>
                  </a:lnTo>
                  <a:lnTo>
                    <a:pt x="11674" y="9461"/>
                  </a:lnTo>
                  <a:lnTo>
                    <a:pt x="11729" y="9184"/>
                  </a:lnTo>
                  <a:lnTo>
                    <a:pt x="11674" y="8852"/>
                  </a:lnTo>
                  <a:lnTo>
                    <a:pt x="11508" y="8631"/>
                  </a:lnTo>
                  <a:lnTo>
                    <a:pt x="10457" y="7635"/>
                  </a:lnTo>
                  <a:lnTo>
                    <a:pt x="11342" y="6750"/>
                  </a:lnTo>
                  <a:lnTo>
                    <a:pt x="13002" y="8410"/>
                  </a:lnTo>
                  <a:lnTo>
                    <a:pt x="13278" y="8576"/>
                  </a:lnTo>
                  <a:lnTo>
                    <a:pt x="13555" y="8631"/>
                  </a:lnTo>
                  <a:lnTo>
                    <a:pt x="13887" y="8576"/>
                  </a:lnTo>
                  <a:lnTo>
                    <a:pt x="14108" y="8410"/>
                  </a:lnTo>
                  <a:lnTo>
                    <a:pt x="14274" y="8133"/>
                  </a:lnTo>
                  <a:lnTo>
                    <a:pt x="14330" y="7856"/>
                  </a:lnTo>
                  <a:lnTo>
                    <a:pt x="14274" y="7580"/>
                  </a:lnTo>
                  <a:lnTo>
                    <a:pt x="14108" y="7303"/>
                  </a:lnTo>
                  <a:lnTo>
                    <a:pt x="12449" y="5644"/>
                  </a:lnTo>
                  <a:lnTo>
                    <a:pt x="13112" y="4980"/>
                  </a:lnTo>
                  <a:lnTo>
                    <a:pt x="14385" y="6197"/>
                  </a:lnTo>
                  <a:lnTo>
                    <a:pt x="14606" y="6363"/>
                  </a:lnTo>
                  <a:lnTo>
                    <a:pt x="14883" y="6418"/>
                  </a:lnTo>
                  <a:lnTo>
                    <a:pt x="15215" y="6363"/>
                  </a:lnTo>
                  <a:lnTo>
                    <a:pt x="15436" y="6141"/>
                  </a:lnTo>
                  <a:lnTo>
                    <a:pt x="15602" y="5920"/>
                  </a:lnTo>
                  <a:lnTo>
                    <a:pt x="15657" y="5644"/>
                  </a:lnTo>
                  <a:lnTo>
                    <a:pt x="15602" y="5312"/>
                  </a:lnTo>
                  <a:lnTo>
                    <a:pt x="15436" y="5090"/>
                  </a:lnTo>
                  <a:lnTo>
                    <a:pt x="14219" y="3873"/>
                  </a:lnTo>
                  <a:lnTo>
                    <a:pt x="16211" y="1882"/>
                  </a:lnTo>
                  <a:close/>
                  <a:moveTo>
                    <a:pt x="16211" y="0"/>
                  </a:moveTo>
                  <a:lnTo>
                    <a:pt x="15934" y="56"/>
                  </a:lnTo>
                  <a:lnTo>
                    <a:pt x="15657" y="222"/>
                  </a:lnTo>
                  <a:lnTo>
                    <a:pt x="7082" y="8852"/>
                  </a:lnTo>
                  <a:lnTo>
                    <a:pt x="222" y="15712"/>
                  </a:lnTo>
                  <a:lnTo>
                    <a:pt x="56" y="15934"/>
                  </a:lnTo>
                  <a:lnTo>
                    <a:pt x="1" y="16210"/>
                  </a:lnTo>
                  <a:lnTo>
                    <a:pt x="56" y="16542"/>
                  </a:lnTo>
                  <a:lnTo>
                    <a:pt x="222" y="16764"/>
                  </a:lnTo>
                  <a:lnTo>
                    <a:pt x="5090" y="21632"/>
                  </a:lnTo>
                  <a:lnTo>
                    <a:pt x="5312" y="21798"/>
                  </a:lnTo>
                  <a:lnTo>
                    <a:pt x="5644" y="21853"/>
                  </a:lnTo>
                  <a:lnTo>
                    <a:pt x="5920" y="21798"/>
                  </a:lnTo>
                  <a:lnTo>
                    <a:pt x="6197" y="21632"/>
                  </a:lnTo>
                  <a:lnTo>
                    <a:pt x="21632" y="6197"/>
                  </a:lnTo>
                  <a:lnTo>
                    <a:pt x="21798" y="5920"/>
                  </a:lnTo>
                  <a:lnTo>
                    <a:pt x="21854" y="5644"/>
                  </a:lnTo>
                  <a:lnTo>
                    <a:pt x="21798" y="5367"/>
                  </a:lnTo>
                  <a:lnTo>
                    <a:pt x="21632" y="5090"/>
                  </a:lnTo>
                  <a:lnTo>
                    <a:pt x="16764" y="222"/>
                  </a:lnTo>
                  <a:lnTo>
                    <a:pt x="16487" y="56"/>
                  </a:lnTo>
                  <a:lnTo>
                    <a:pt x="16211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1"/>
            <p:cNvSpPr/>
            <p:nvPr/>
          </p:nvSpPr>
          <p:spPr>
            <a:xfrm rot="10546735">
              <a:off x="2333495" y="4819538"/>
              <a:ext cx="256826" cy="256826"/>
            </a:xfrm>
            <a:custGeom>
              <a:avLst/>
              <a:gdLst/>
              <a:ahLst/>
              <a:cxnLst/>
              <a:rect l="l" t="t" r="r" b="b"/>
              <a:pathLst>
                <a:path w="21854" h="21854" extrusionOk="0">
                  <a:moveTo>
                    <a:pt x="4205" y="11010"/>
                  </a:moveTo>
                  <a:lnTo>
                    <a:pt x="10844" y="17649"/>
                  </a:lnTo>
                  <a:lnTo>
                    <a:pt x="4205" y="17649"/>
                  </a:lnTo>
                  <a:lnTo>
                    <a:pt x="4205" y="11010"/>
                  </a:lnTo>
                  <a:close/>
                  <a:moveTo>
                    <a:pt x="3320" y="8410"/>
                  </a:moveTo>
                  <a:lnTo>
                    <a:pt x="3098" y="8465"/>
                  </a:lnTo>
                  <a:lnTo>
                    <a:pt x="2932" y="8576"/>
                  </a:lnTo>
                  <a:lnTo>
                    <a:pt x="2767" y="8742"/>
                  </a:lnTo>
                  <a:lnTo>
                    <a:pt x="2656" y="8908"/>
                  </a:lnTo>
                  <a:lnTo>
                    <a:pt x="2656" y="9129"/>
                  </a:lnTo>
                  <a:lnTo>
                    <a:pt x="2656" y="18424"/>
                  </a:lnTo>
                  <a:lnTo>
                    <a:pt x="2711" y="18700"/>
                  </a:lnTo>
                  <a:lnTo>
                    <a:pt x="2877" y="18977"/>
                  </a:lnTo>
                  <a:lnTo>
                    <a:pt x="3098" y="19143"/>
                  </a:lnTo>
                  <a:lnTo>
                    <a:pt x="3430" y="19198"/>
                  </a:lnTo>
                  <a:lnTo>
                    <a:pt x="12670" y="19198"/>
                  </a:lnTo>
                  <a:lnTo>
                    <a:pt x="12891" y="19143"/>
                  </a:lnTo>
                  <a:lnTo>
                    <a:pt x="13112" y="19088"/>
                  </a:lnTo>
                  <a:lnTo>
                    <a:pt x="13278" y="18922"/>
                  </a:lnTo>
                  <a:lnTo>
                    <a:pt x="13389" y="18700"/>
                  </a:lnTo>
                  <a:lnTo>
                    <a:pt x="13444" y="18479"/>
                  </a:lnTo>
                  <a:lnTo>
                    <a:pt x="13444" y="18258"/>
                  </a:lnTo>
                  <a:lnTo>
                    <a:pt x="13389" y="18036"/>
                  </a:lnTo>
                  <a:lnTo>
                    <a:pt x="13223" y="17870"/>
                  </a:lnTo>
                  <a:lnTo>
                    <a:pt x="3984" y="8631"/>
                  </a:lnTo>
                  <a:lnTo>
                    <a:pt x="3762" y="8465"/>
                  </a:lnTo>
                  <a:lnTo>
                    <a:pt x="3596" y="8410"/>
                  </a:lnTo>
                  <a:close/>
                  <a:moveTo>
                    <a:pt x="1549" y="2656"/>
                  </a:moveTo>
                  <a:lnTo>
                    <a:pt x="3209" y="4316"/>
                  </a:lnTo>
                  <a:lnTo>
                    <a:pt x="2877" y="4648"/>
                  </a:lnTo>
                  <a:lnTo>
                    <a:pt x="2711" y="4869"/>
                  </a:lnTo>
                  <a:lnTo>
                    <a:pt x="2656" y="5201"/>
                  </a:lnTo>
                  <a:lnTo>
                    <a:pt x="2711" y="5478"/>
                  </a:lnTo>
                  <a:lnTo>
                    <a:pt x="2877" y="5754"/>
                  </a:lnTo>
                  <a:lnTo>
                    <a:pt x="3154" y="5920"/>
                  </a:lnTo>
                  <a:lnTo>
                    <a:pt x="3430" y="5976"/>
                  </a:lnTo>
                  <a:lnTo>
                    <a:pt x="3707" y="5920"/>
                  </a:lnTo>
                  <a:lnTo>
                    <a:pt x="3984" y="5754"/>
                  </a:lnTo>
                  <a:lnTo>
                    <a:pt x="4316" y="5367"/>
                  </a:lnTo>
                  <a:lnTo>
                    <a:pt x="5422" y="6529"/>
                  </a:lnTo>
                  <a:lnTo>
                    <a:pt x="5090" y="6861"/>
                  </a:lnTo>
                  <a:lnTo>
                    <a:pt x="4924" y="7082"/>
                  </a:lnTo>
                  <a:lnTo>
                    <a:pt x="4869" y="7414"/>
                  </a:lnTo>
                  <a:lnTo>
                    <a:pt x="4924" y="7691"/>
                  </a:lnTo>
                  <a:lnTo>
                    <a:pt x="5090" y="7912"/>
                  </a:lnTo>
                  <a:lnTo>
                    <a:pt x="5311" y="8133"/>
                  </a:lnTo>
                  <a:lnTo>
                    <a:pt x="5643" y="8189"/>
                  </a:lnTo>
                  <a:lnTo>
                    <a:pt x="5920" y="8133"/>
                  </a:lnTo>
                  <a:lnTo>
                    <a:pt x="6197" y="7912"/>
                  </a:lnTo>
                  <a:lnTo>
                    <a:pt x="6529" y="7580"/>
                  </a:lnTo>
                  <a:lnTo>
                    <a:pt x="7635" y="8742"/>
                  </a:lnTo>
                  <a:lnTo>
                    <a:pt x="7303" y="9074"/>
                  </a:lnTo>
                  <a:lnTo>
                    <a:pt x="7137" y="9295"/>
                  </a:lnTo>
                  <a:lnTo>
                    <a:pt x="7082" y="9572"/>
                  </a:lnTo>
                  <a:lnTo>
                    <a:pt x="7137" y="9904"/>
                  </a:lnTo>
                  <a:lnTo>
                    <a:pt x="7303" y="10125"/>
                  </a:lnTo>
                  <a:lnTo>
                    <a:pt x="7524" y="10291"/>
                  </a:lnTo>
                  <a:lnTo>
                    <a:pt x="7856" y="10346"/>
                  </a:lnTo>
                  <a:lnTo>
                    <a:pt x="8133" y="10291"/>
                  </a:lnTo>
                  <a:lnTo>
                    <a:pt x="8354" y="10125"/>
                  </a:lnTo>
                  <a:lnTo>
                    <a:pt x="8742" y="9793"/>
                  </a:lnTo>
                  <a:lnTo>
                    <a:pt x="9848" y="10900"/>
                  </a:lnTo>
                  <a:lnTo>
                    <a:pt x="9516" y="11232"/>
                  </a:lnTo>
                  <a:lnTo>
                    <a:pt x="9350" y="11508"/>
                  </a:lnTo>
                  <a:lnTo>
                    <a:pt x="9239" y="11785"/>
                  </a:lnTo>
                  <a:lnTo>
                    <a:pt x="9350" y="12117"/>
                  </a:lnTo>
                  <a:lnTo>
                    <a:pt x="9516" y="12338"/>
                  </a:lnTo>
                  <a:lnTo>
                    <a:pt x="9737" y="12504"/>
                  </a:lnTo>
                  <a:lnTo>
                    <a:pt x="10014" y="12559"/>
                  </a:lnTo>
                  <a:lnTo>
                    <a:pt x="10346" y="12504"/>
                  </a:lnTo>
                  <a:lnTo>
                    <a:pt x="10567" y="12338"/>
                  </a:lnTo>
                  <a:lnTo>
                    <a:pt x="10899" y="12006"/>
                  </a:lnTo>
                  <a:lnTo>
                    <a:pt x="12061" y="13113"/>
                  </a:lnTo>
                  <a:lnTo>
                    <a:pt x="11674" y="13445"/>
                  </a:lnTo>
                  <a:lnTo>
                    <a:pt x="11508" y="13721"/>
                  </a:lnTo>
                  <a:lnTo>
                    <a:pt x="11452" y="13998"/>
                  </a:lnTo>
                  <a:lnTo>
                    <a:pt x="11508" y="14330"/>
                  </a:lnTo>
                  <a:lnTo>
                    <a:pt x="11674" y="14551"/>
                  </a:lnTo>
                  <a:lnTo>
                    <a:pt x="11950" y="14717"/>
                  </a:lnTo>
                  <a:lnTo>
                    <a:pt x="12227" y="14772"/>
                  </a:lnTo>
                  <a:lnTo>
                    <a:pt x="12559" y="14717"/>
                  </a:lnTo>
                  <a:lnTo>
                    <a:pt x="12780" y="14551"/>
                  </a:lnTo>
                  <a:lnTo>
                    <a:pt x="13112" y="14219"/>
                  </a:lnTo>
                  <a:lnTo>
                    <a:pt x="14219" y="15326"/>
                  </a:lnTo>
                  <a:lnTo>
                    <a:pt x="13887" y="15657"/>
                  </a:lnTo>
                  <a:lnTo>
                    <a:pt x="13721" y="15934"/>
                  </a:lnTo>
                  <a:lnTo>
                    <a:pt x="13665" y="16211"/>
                  </a:lnTo>
                  <a:lnTo>
                    <a:pt x="13721" y="16487"/>
                  </a:lnTo>
                  <a:lnTo>
                    <a:pt x="13887" y="16764"/>
                  </a:lnTo>
                  <a:lnTo>
                    <a:pt x="14163" y="16930"/>
                  </a:lnTo>
                  <a:lnTo>
                    <a:pt x="14440" y="16985"/>
                  </a:lnTo>
                  <a:lnTo>
                    <a:pt x="14717" y="16930"/>
                  </a:lnTo>
                  <a:lnTo>
                    <a:pt x="14993" y="16764"/>
                  </a:lnTo>
                  <a:lnTo>
                    <a:pt x="15325" y="16432"/>
                  </a:lnTo>
                  <a:lnTo>
                    <a:pt x="16432" y="17538"/>
                  </a:lnTo>
                  <a:lnTo>
                    <a:pt x="16100" y="17870"/>
                  </a:lnTo>
                  <a:lnTo>
                    <a:pt x="15934" y="18147"/>
                  </a:lnTo>
                  <a:lnTo>
                    <a:pt x="15878" y="18424"/>
                  </a:lnTo>
                  <a:lnTo>
                    <a:pt x="15934" y="18700"/>
                  </a:lnTo>
                  <a:lnTo>
                    <a:pt x="16100" y="18977"/>
                  </a:lnTo>
                  <a:lnTo>
                    <a:pt x="16376" y="19143"/>
                  </a:lnTo>
                  <a:lnTo>
                    <a:pt x="16653" y="19198"/>
                  </a:lnTo>
                  <a:lnTo>
                    <a:pt x="16930" y="19143"/>
                  </a:lnTo>
                  <a:lnTo>
                    <a:pt x="17206" y="18977"/>
                  </a:lnTo>
                  <a:lnTo>
                    <a:pt x="17538" y="18645"/>
                  </a:lnTo>
                  <a:lnTo>
                    <a:pt x="19198" y="20305"/>
                  </a:lnTo>
                  <a:lnTo>
                    <a:pt x="1549" y="20305"/>
                  </a:lnTo>
                  <a:lnTo>
                    <a:pt x="1549" y="2656"/>
                  </a:lnTo>
                  <a:close/>
                  <a:moveTo>
                    <a:pt x="720" y="1"/>
                  </a:moveTo>
                  <a:lnTo>
                    <a:pt x="498" y="56"/>
                  </a:lnTo>
                  <a:lnTo>
                    <a:pt x="277" y="167"/>
                  </a:lnTo>
                  <a:lnTo>
                    <a:pt x="111" y="333"/>
                  </a:lnTo>
                  <a:lnTo>
                    <a:pt x="56" y="554"/>
                  </a:lnTo>
                  <a:lnTo>
                    <a:pt x="0" y="775"/>
                  </a:lnTo>
                  <a:lnTo>
                    <a:pt x="0" y="21079"/>
                  </a:lnTo>
                  <a:lnTo>
                    <a:pt x="56" y="21356"/>
                  </a:lnTo>
                  <a:lnTo>
                    <a:pt x="222" y="21632"/>
                  </a:lnTo>
                  <a:lnTo>
                    <a:pt x="443" y="21798"/>
                  </a:lnTo>
                  <a:lnTo>
                    <a:pt x="775" y="21854"/>
                  </a:lnTo>
                  <a:lnTo>
                    <a:pt x="21079" y="21854"/>
                  </a:lnTo>
                  <a:lnTo>
                    <a:pt x="21300" y="21798"/>
                  </a:lnTo>
                  <a:lnTo>
                    <a:pt x="21521" y="21743"/>
                  </a:lnTo>
                  <a:lnTo>
                    <a:pt x="21687" y="21577"/>
                  </a:lnTo>
                  <a:lnTo>
                    <a:pt x="21798" y="21356"/>
                  </a:lnTo>
                  <a:lnTo>
                    <a:pt x="21853" y="21135"/>
                  </a:lnTo>
                  <a:lnTo>
                    <a:pt x="21853" y="20913"/>
                  </a:lnTo>
                  <a:lnTo>
                    <a:pt x="21743" y="20692"/>
                  </a:lnTo>
                  <a:lnTo>
                    <a:pt x="21632" y="20526"/>
                  </a:lnTo>
                  <a:lnTo>
                    <a:pt x="1328" y="222"/>
                  </a:lnTo>
                  <a:lnTo>
                    <a:pt x="1107" y="111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1"/>
            <p:cNvSpPr/>
            <p:nvPr/>
          </p:nvSpPr>
          <p:spPr>
            <a:xfrm rot="1345434">
              <a:off x="2851762" y="5016040"/>
              <a:ext cx="256807" cy="256161"/>
            </a:xfrm>
            <a:custGeom>
              <a:avLst/>
              <a:gdLst/>
              <a:ahLst/>
              <a:cxnLst/>
              <a:rect l="l" t="t" r="r" b="b"/>
              <a:pathLst>
                <a:path w="21854" h="21799" extrusionOk="0">
                  <a:moveTo>
                    <a:pt x="8742" y="4150"/>
                  </a:moveTo>
                  <a:lnTo>
                    <a:pt x="9018" y="4205"/>
                  </a:lnTo>
                  <a:lnTo>
                    <a:pt x="9295" y="4261"/>
                  </a:lnTo>
                  <a:lnTo>
                    <a:pt x="9516" y="4427"/>
                  </a:lnTo>
                  <a:lnTo>
                    <a:pt x="9737" y="4593"/>
                  </a:lnTo>
                  <a:lnTo>
                    <a:pt x="9903" y="4814"/>
                  </a:lnTo>
                  <a:lnTo>
                    <a:pt x="10069" y="5035"/>
                  </a:lnTo>
                  <a:lnTo>
                    <a:pt x="10125" y="5312"/>
                  </a:lnTo>
                  <a:lnTo>
                    <a:pt x="10180" y="5589"/>
                  </a:lnTo>
                  <a:lnTo>
                    <a:pt x="10125" y="5921"/>
                  </a:lnTo>
                  <a:lnTo>
                    <a:pt x="10069" y="6142"/>
                  </a:lnTo>
                  <a:lnTo>
                    <a:pt x="9903" y="6418"/>
                  </a:lnTo>
                  <a:lnTo>
                    <a:pt x="9737" y="6640"/>
                  </a:lnTo>
                  <a:lnTo>
                    <a:pt x="9516" y="6806"/>
                  </a:lnTo>
                  <a:lnTo>
                    <a:pt x="9295" y="6916"/>
                  </a:lnTo>
                  <a:lnTo>
                    <a:pt x="9018" y="7027"/>
                  </a:lnTo>
                  <a:lnTo>
                    <a:pt x="6086" y="7027"/>
                  </a:lnTo>
                  <a:lnTo>
                    <a:pt x="5865" y="6972"/>
                  </a:lnTo>
                  <a:lnTo>
                    <a:pt x="5699" y="6861"/>
                  </a:lnTo>
                  <a:lnTo>
                    <a:pt x="5588" y="6695"/>
                  </a:lnTo>
                  <a:lnTo>
                    <a:pt x="5533" y="6474"/>
                  </a:lnTo>
                  <a:lnTo>
                    <a:pt x="5588" y="6252"/>
                  </a:lnTo>
                  <a:lnTo>
                    <a:pt x="5699" y="6087"/>
                  </a:lnTo>
                  <a:lnTo>
                    <a:pt x="5865" y="5976"/>
                  </a:lnTo>
                  <a:lnTo>
                    <a:pt x="6086" y="5921"/>
                  </a:lnTo>
                  <a:lnTo>
                    <a:pt x="6307" y="5976"/>
                  </a:lnTo>
                  <a:lnTo>
                    <a:pt x="6473" y="6031"/>
                  </a:lnTo>
                  <a:lnTo>
                    <a:pt x="6639" y="6031"/>
                  </a:lnTo>
                  <a:lnTo>
                    <a:pt x="6805" y="5976"/>
                  </a:lnTo>
                  <a:lnTo>
                    <a:pt x="6971" y="5921"/>
                  </a:lnTo>
                  <a:lnTo>
                    <a:pt x="7082" y="5810"/>
                  </a:lnTo>
                  <a:lnTo>
                    <a:pt x="7192" y="5699"/>
                  </a:lnTo>
                  <a:lnTo>
                    <a:pt x="7303" y="5533"/>
                  </a:lnTo>
                  <a:lnTo>
                    <a:pt x="7303" y="5367"/>
                  </a:lnTo>
                  <a:lnTo>
                    <a:pt x="7358" y="5146"/>
                  </a:lnTo>
                  <a:lnTo>
                    <a:pt x="7469" y="4869"/>
                  </a:lnTo>
                  <a:lnTo>
                    <a:pt x="7635" y="4703"/>
                  </a:lnTo>
                  <a:lnTo>
                    <a:pt x="7801" y="4537"/>
                  </a:lnTo>
                  <a:lnTo>
                    <a:pt x="8022" y="4371"/>
                  </a:lnTo>
                  <a:lnTo>
                    <a:pt x="8244" y="4261"/>
                  </a:lnTo>
                  <a:lnTo>
                    <a:pt x="8465" y="4205"/>
                  </a:lnTo>
                  <a:lnTo>
                    <a:pt x="8742" y="4150"/>
                  </a:lnTo>
                  <a:close/>
                  <a:moveTo>
                    <a:pt x="8742" y="2601"/>
                  </a:moveTo>
                  <a:lnTo>
                    <a:pt x="8299" y="2656"/>
                  </a:lnTo>
                  <a:lnTo>
                    <a:pt x="7856" y="2767"/>
                  </a:lnTo>
                  <a:lnTo>
                    <a:pt x="7469" y="2933"/>
                  </a:lnTo>
                  <a:lnTo>
                    <a:pt x="7082" y="3099"/>
                  </a:lnTo>
                  <a:lnTo>
                    <a:pt x="6750" y="3376"/>
                  </a:lnTo>
                  <a:lnTo>
                    <a:pt x="6473" y="3652"/>
                  </a:lnTo>
                  <a:lnTo>
                    <a:pt x="6197" y="4040"/>
                  </a:lnTo>
                  <a:lnTo>
                    <a:pt x="6031" y="4371"/>
                  </a:lnTo>
                  <a:lnTo>
                    <a:pt x="5588" y="4427"/>
                  </a:lnTo>
                  <a:lnTo>
                    <a:pt x="5201" y="4593"/>
                  </a:lnTo>
                  <a:lnTo>
                    <a:pt x="4869" y="4759"/>
                  </a:lnTo>
                  <a:lnTo>
                    <a:pt x="4592" y="5035"/>
                  </a:lnTo>
                  <a:lnTo>
                    <a:pt x="4316" y="5312"/>
                  </a:lnTo>
                  <a:lnTo>
                    <a:pt x="4150" y="5699"/>
                  </a:lnTo>
                  <a:lnTo>
                    <a:pt x="4039" y="6087"/>
                  </a:lnTo>
                  <a:lnTo>
                    <a:pt x="3984" y="6474"/>
                  </a:lnTo>
                  <a:lnTo>
                    <a:pt x="4039" y="6916"/>
                  </a:lnTo>
                  <a:lnTo>
                    <a:pt x="4150" y="7304"/>
                  </a:lnTo>
                  <a:lnTo>
                    <a:pt x="4371" y="7636"/>
                  </a:lnTo>
                  <a:lnTo>
                    <a:pt x="4592" y="7968"/>
                  </a:lnTo>
                  <a:lnTo>
                    <a:pt x="4924" y="8244"/>
                  </a:lnTo>
                  <a:lnTo>
                    <a:pt x="5256" y="8410"/>
                  </a:lnTo>
                  <a:lnTo>
                    <a:pt x="5643" y="8521"/>
                  </a:lnTo>
                  <a:lnTo>
                    <a:pt x="6086" y="8576"/>
                  </a:lnTo>
                  <a:lnTo>
                    <a:pt x="8742" y="8576"/>
                  </a:lnTo>
                  <a:lnTo>
                    <a:pt x="9350" y="8521"/>
                  </a:lnTo>
                  <a:lnTo>
                    <a:pt x="9903" y="8355"/>
                  </a:lnTo>
                  <a:lnTo>
                    <a:pt x="10401" y="8078"/>
                  </a:lnTo>
                  <a:lnTo>
                    <a:pt x="10844" y="7691"/>
                  </a:lnTo>
                  <a:lnTo>
                    <a:pt x="11176" y="7248"/>
                  </a:lnTo>
                  <a:lnTo>
                    <a:pt x="11452" y="6750"/>
                  </a:lnTo>
                  <a:lnTo>
                    <a:pt x="11674" y="6197"/>
                  </a:lnTo>
                  <a:lnTo>
                    <a:pt x="11729" y="5589"/>
                  </a:lnTo>
                  <a:lnTo>
                    <a:pt x="11674" y="4980"/>
                  </a:lnTo>
                  <a:lnTo>
                    <a:pt x="11452" y="4427"/>
                  </a:lnTo>
                  <a:lnTo>
                    <a:pt x="11176" y="3929"/>
                  </a:lnTo>
                  <a:lnTo>
                    <a:pt x="10844" y="3486"/>
                  </a:lnTo>
                  <a:lnTo>
                    <a:pt x="10401" y="3154"/>
                  </a:lnTo>
                  <a:lnTo>
                    <a:pt x="9903" y="2878"/>
                  </a:lnTo>
                  <a:lnTo>
                    <a:pt x="9350" y="2712"/>
                  </a:lnTo>
                  <a:lnTo>
                    <a:pt x="8742" y="2601"/>
                  </a:lnTo>
                  <a:close/>
                  <a:moveTo>
                    <a:pt x="15546" y="9517"/>
                  </a:moveTo>
                  <a:lnTo>
                    <a:pt x="15712" y="9572"/>
                  </a:lnTo>
                  <a:lnTo>
                    <a:pt x="15823" y="9683"/>
                  </a:lnTo>
                  <a:lnTo>
                    <a:pt x="15934" y="9849"/>
                  </a:lnTo>
                  <a:lnTo>
                    <a:pt x="18534" y="14994"/>
                  </a:lnTo>
                  <a:lnTo>
                    <a:pt x="4648" y="14994"/>
                  </a:lnTo>
                  <a:lnTo>
                    <a:pt x="5256" y="13998"/>
                  </a:lnTo>
                  <a:lnTo>
                    <a:pt x="5588" y="13500"/>
                  </a:lnTo>
                  <a:lnTo>
                    <a:pt x="5920" y="13057"/>
                  </a:lnTo>
                  <a:lnTo>
                    <a:pt x="6307" y="12670"/>
                  </a:lnTo>
                  <a:lnTo>
                    <a:pt x="6639" y="12393"/>
                  </a:lnTo>
                  <a:lnTo>
                    <a:pt x="7027" y="12172"/>
                  </a:lnTo>
                  <a:lnTo>
                    <a:pt x="7248" y="12117"/>
                  </a:lnTo>
                  <a:lnTo>
                    <a:pt x="7690" y="12117"/>
                  </a:lnTo>
                  <a:lnTo>
                    <a:pt x="7967" y="12172"/>
                  </a:lnTo>
                  <a:lnTo>
                    <a:pt x="8465" y="12393"/>
                  </a:lnTo>
                  <a:lnTo>
                    <a:pt x="8963" y="12670"/>
                  </a:lnTo>
                  <a:lnTo>
                    <a:pt x="9461" y="13002"/>
                  </a:lnTo>
                  <a:lnTo>
                    <a:pt x="9903" y="13389"/>
                  </a:lnTo>
                  <a:lnTo>
                    <a:pt x="10235" y="13777"/>
                  </a:lnTo>
                  <a:lnTo>
                    <a:pt x="10733" y="14440"/>
                  </a:lnTo>
                  <a:lnTo>
                    <a:pt x="10844" y="14551"/>
                  </a:lnTo>
                  <a:lnTo>
                    <a:pt x="11010" y="14662"/>
                  </a:lnTo>
                  <a:lnTo>
                    <a:pt x="11176" y="14717"/>
                  </a:lnTo>
                  <a:lnTo>
                    <a:pt x="11397" y="14772"/>
                  </a:lnTo>
                  <a:lnTo>
                    <a:pt x="11618" y="14717"/>
                  </a:lnTo>
                  <a:lnTo>
                    <a:pt x="11784" y="14662"/>
                  </a:lnTo>
                  <a:lnTo>
                    <a:pt x="11950" y="14551"/>
                  </a:lnTo>
                  <a:lnTo>
                    <a:pt x="12061" y="14385"/>
                  </a:lnTo>
                  <a:lnTo>
                    <a:pt x="14717" y="9793"/>
                  </a:lnTo>
                  <a:lnTo>
                    <a:pt x="14827" y="9683"/>
                  </a:lnTo>
                  <a:lnTo>
                    <a:pt x="14993" y="9572"/>
                  </a:lnTo>
                  <a:lnTo>
                    <a:pt x="15159" y="9517"/>
                  </a:lnTo>
                  <a:close/>
                  <a:moveTo>
                    <a:pt x="20304" y="1550"/>
                  </a:moveTo>
                  <a:lnTo>
                    <a:pt x="20304" y="14994"/>
                  </a:lnTo>
                  <a:lnTo>
                    <a:pt x="20249" y="14994"/>
                  </a:lnTo>
                  <a:lnTo>
                    <a:pt x="17317" y="9185"/>
                  </a:lnTo>
                  <a:lnTo>
                    <a:pt x="17151" y="8908"/>
                  </a:lnTo>
                  <a:lnTo>
                    <a:pt x="16985" y="8631"/>
                  </a:lnTo>
                  <a:lnTo>
                    <a:pt x="16764" y="8410"/>
                  </a:lnTo>
                  <a:lnTo>
                    <a:pt x="16487" y="8244"/>
                  </a:lnTo>
                  <a:lnTo>
                    <a:pt x="16210" y="8133"/>
                  </a:lnTo>
                  <a:lnTo>
                    <a:pt x="15934" y="8023"/>
                  </a:lnTo>
                  <a:lnTo>
                    <a:pt x="15657" y="7968"/>
                  </a:lnTo>
                  <a:lnTo>
                    <a:pt x="15325" y="7912"/>
                  </a:lnTo>
                  <a:lnTo>
                    <a:pt x="15049" y="7968"/>
                  </a:lnTo>
                  <a:lnTo>
                    <a:pt x="14717" y="8023"/>
                  </a:lnTo>
                  <a:lnTo>
                    <a:pt x="14440" y="8078"/>
                  </a:lnTo>
                  <a:lnTo>
                    <a:pt x="14219" y="8244"/>
                  </a:lnTo>
                  <a:lnTo>
                    <a:pt x="13942" y="8410"/>
                  </a:lnTo>
                  <a:lnTo>
                    <a:pt x="13721" y="8576"/>
                  </a:lnTo>
                  <a:lnTo>
                    <a:pt x="13555" y="8797"/>
                  </a:lnTo>
                  <a:lnTo>
                    <a:pt x="13389" y="9019"/>
                  </a:lnTo>
                  <a:lnTo>
                    <a:pt x="11286" y="12615"/>
                  </a:lnTo>
                  <a:lnTo>
                    <a:pt x="10567" y="11951"/>
                  </a:lnTo>
                  <a:lnTo>
                    <a:pt x="10125" y="11619"/>
                  </a:lnTo>
                  <a:lnTo>
                    <a:pt x="9682" y="11287"/>
                  </a:lnTo>
                  <a:lnTo>
                    <a:pt x="9129" y="11010"/>
                  </a:lnTo>
                  <a:lnTo>
                    <a:pt x="8576" y="10789"/>
                  </a:lnTo>
                  <a:lnTo>
                    <a:pt x="8022" y="10623"/>
                  </a:lnTo>
                  <a:lnTo>
                    <a:pt x="7414" y="10568"/>
                  </a:lnTo>
                  <a:lnTo>
                    <a:pt x="6971" y="10623"/>
                  </a:lnTo>
                  <a:lnTo>
                    <a:pt x="6584" y="10734"/>
                  </a:lnTo>
                  <a:lnTo>
                    <a:pt x="6197" y="10844"/>
                  </a:lnTo>
                  <a:lnTo>
                    <a:pt x="5865" y="11066"/>
                  </a:lnTo>
                  <a:lnTo>
                    <a:pt x="5477" y="11342"/>
                  </a:lnTo>
                  <a:lnTo>
                    <a:pt x="5145" y="11619"/>
                  </a:lnTo>
                  <a:lnTo>
                    <a:pt x="4537" y="12283"/>
                  </a:lnTo>
                  <a:lnTo>
                    <a:pt x="3984" y="13002"/>
                  </a:lnTo>
                  <a:lnTo>
                    <a:pt x="3541" y="13777"/>
                  </a:lnTo>
                  <a:lnTo>
                    <a:pt x="3209" y="14440"/>
                  </a:lnTo>
                  <a:lnTo>
                    <a:pt x="2933" y="14994"/>
                  </a:lnTo>
                  <a:lnTo>
                    <a:pt x="1549" y="14994"/>
                  </a:lnTo>
                  <a:lnTo>
                    <a:pt x="1549" y="1550"/>
                  </a:lnTo>
                  <a:close/>
                  <a:moveTo>
                    <a:pt x="20304" y="16543"/>
                  </a:moveTo>
                  <a:lnTo>
                    <a:pt x="20304" y="20305"/>
                  </a:lnTo>
                  <a:lnTo>
                    <a:pt x="1549" y="20305"/>
                  </a:lnTo>
                  <a:lnTo>
                    <a:pt x="1549" y="16543"/>
                  </a:lnTo>
                  <a:close/>
                  <a:moveTo>
                    <a:pt x="775" y="1"/>
                  </a:moveTo>
                  <a:lnTo>
                    <a:pt x="498" y="56"/>
                  </a:lnTo>
                  <a:lnTo>
                    <a:pt x="222" y="222"/>
                  </a:lnTo>
                  <a:lnTo>
                    <a:pt x="56" y="443"/>
                  </a:lnTo>
                  <a:lnTo>
                    <a:pt x="0" y="775"/>
                  </a:lnTo>
                  <a:lnTo>
                    <a:pt x="0" y="21079"/>
                  </a:lnTo>
                  <a:lnTo>
                    <a:pt x="56" y="21356"/>
                  </a:lnTo>
                  <a:lnTo>
                    <a:pt x="222" y="21577"/>
                  </a:lnTo>
                  <a:lnTo>
                    <a:pt x="498" y="21743"/>
                  </a:lnTo>
                  <a:lnTo>
                    <a:pt x="775" y="21799"/>
                  </a:lnTo>
                  <a:lnTo>
                    <a:pt x="21079" y="21799"/>
                  </a:lnTo>
                  <a:lnTo>
                    <a:pt x="21411" y="21743"/>
                  </a:lnTo>
                  <a:lnTo>
                    <a:pt x="21632" y="21577"/>
                  </a:lnTo>
                  <a:lnTo>
                    <a:pt x="21798" y="21356"/>
                  </a:lnTo>
                  <a:lnTo>
                    <a:pt x="21853" y="21079"/>
                  </a:lnTo>
                  <a:lnTo>
                    <a:pt x="21853" y="775"/>
                  </a:lnTo>
                  <a:lnTo>
                    <a:pt x="21798" y="443"/>
                  </a:lnTo>
                  <a:lnTo>
                    <a:pt x="21632" y="222"/>
                  </a:lnTo>
                  <a:lnTo>
                    <a:pt x="21411" y="56"/>
                  </a:lnTo>
                  <a:lnTo>
                    <a:pt x="21079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1"/>
            <p:cNvSpPr/>
            <p:nvPr/>
          </p:nvSpPr>
          <p:spPr>
            <a:xfrm rot="-1610580">
              <a:off x="97613" y="4374451"/>
              <a:ext cx="256873" cy="163875"/>
            </a:xfrm>
            <a:custGeom>
              <a:avLst/>
              <a:gdLst/>
              <a:ahLst/>
              <a:cxnLst/>
              <a:rect l="l" t="t" r="r" b="b"/>
              <a:pathLst>
                <a:path w="21854" h="13942" extrusionOk="0">
                  <a:moveTo>
                    <a:pt x="19309" y="1549"/>
                  </a:moveTo>
                  <a:lnTo>
                    <a:pt x="19530" y="1605"/>
                  </a:lnTo>
                  <a:lnTo>
                    <a:pt x="19696" y="1660"/>
                  </a:lnTo>
                  <a:lnTo>
                    <a:pt x="19862" y="1715"/>
                  </a:lnTo>
                  <a:lnTo>
                    <a:pt x="20028" y="1881"/>
                  </a:lnTo>
                  <a:lnTo>
                    <a:pt x="20139" y="1992"/>
                  </a:lnTo>
                  <a:lnTo>
                    <a:pt x="20249" y="2158"/>
                  </a:lnTo>
                  <a:lnTo>
                    <a:pt x="20305" y="2379"/>
                  </a:lnTo>
                  <a:lnTo>
                    <a:pt x="20305" y="2545"/>
                  </a:lnTo>
                  <a:lnTo>
                    <a:pt x="20305" y="3541"/>
                  </a:lnTo>
                  <a:lnTo>
                    <a:pt x="1550" y="3541"/>
                  </a:lnTo>
                  <a:lnTo>
                    <a:pt x="1550" y="2545"/>
                  </a:lnTo>
                  <a:lnTo>
                    <a:pt x="1605" y="2379"/>
                  </a:lnTo>
                  <a:lnTo>
                    <a:pt x="1661" y="2158"/>
                  </a:lnTo>
                  <a:lnTo>
                    <a:pt x="1716" y="1992"/>
                  </a:lnTo>
                  <a:lnTo>
                    <a:pt x="1882" y="1881"/>
                  </a:lnTo>
                  <a:lnTo>
                    <a:pt x="1992" y="1715"/>
                  </a:lnTo>
                  <a:lnTo>
                    <a:pt x="2158" y="1660"/>
                  </a:lnTo>
                  <a:lnTo>
                    <a:pt x="2380" y="1605"/>
                  </a:lnTo>
                  <a:lnTo>
                    <a:pt x="2546" y="1549"/>
                  </a:lnTo>
                  <a:close/>
                  <a:moveTo>
                    <a:pt x="3431" y="6197"/>
                  </a:moveTo>
                  <a:lnTo>
                    <a:pt x="3154" y="6252"/>
                  </a:lnTo>
                  <a:lnTo>
                    <a:pt x="2878" y="6418"/>
                  </a:lnTo>
                  <a:lnTo>
                    <a:pt x="2712" y="6694"/>
                  </a:lnTo>
                  <a:lnTo>
                    <a:pt x="2656" y="6971"/>
                  </a:lnTo>
                  <a:lnTo>
                    <a:pt x="2712" y="7248"/>
                  </a:lnTo>
                  <a:lnTo>
                    <a:pt x="2878" y="7524"/>
                  </a:lnTo>
                  <a:lnTo>
                    <a:pt x="3154" y="7690"/>
                  </a:lnTo>
                  <a:lnTo>
                    <a:pt x="3431" y="7746"/>
                  </a:lnTo>
                  <a:lnTo>
                    <a:pt x="10512" y="7746"/>
                  </a:lnTo>
                  <a:lnTo>
                    <a:pt x="10789" y="7690"/>
                  </a:lnTo>
                  <a:lnTo>
                    <a:pt x="11066" y="7524"/>
                  </a:lnTo>
                  <a:lnTo>
                    <a:pt x="11232" y="7248"/>
                  </a:lnTo>
                  <a:lnTo>
                    <a:pt x="11287" y="6971"/>
                  </a:lnTo>
                  <a:lnTo>
                    <a:pt x="11232" y="6694"/>
                  </a:lnTo>
                  <a:lnTo>
                    <a:pt x="11066" y="6418"/>
                  </a:lnTo>
                  <a:lnTo>
                    <a:pt x="10789" y="6252"/>
                  </a:lnTo>
                  <a:lnTo>
                    <a:pt x="10512" y="6197"/>
                  </a:lnTo>
                  <a:close/>
                  <a:moveTo>
                    <a:pt x="15824" y="6197"/>
                  </a:moveTo>
                  <a:lnTo>
                    <a:pt x="15492" y="6252"/>
                  </a:lnTo>
                  <a:lnTo>
                    <a:pt x="15270" y="6418"/>
                  </a:lnTo>
                  <a:lnTo>
                    <a:pt x="15104" y="6694"/>
                  </a:lnTo>
                  <a:lnTo>
                    <a:pt x="15049" y="6971"/>
                  </a:lnTo>
                  <a:lnTo>
                    <a:pt x="15104" y="7248"/>
                  </a:lnTo>
                  <a:lnTo>
                    <a:pt x="15270" y="7524"/>
                  </a:lnTo>
                  <a:lnTo>
                    <a:pt x="15492" y="7690"/>
                  </a:lnTo>
                  <a:lnTo>
                    <a:pt x="15824" y="7746"/>
                  </a:lnTo>
                  <a:lnTo>
                    <a:pt x="18424" y="7746"/>
                  </a:lnTo>
                  <a:lnTo>
                    <a:pt x="18756" y="7690"/>
                  </a:lnTo>
                  <a:lnTo>
                    <a:pt x="18977" y="7524"/>
                  </a:lnTo>
                  <a:lnTo>
                    <a:pt x="19143" y="7248"/>
                  </a:lnTo>
                  <a:lnTo>
                    <a:pt x="19198" y="6971"/>
                  </a:lnTo>
                  <a:lnTo>
                    <a:pt x="19143" y="6694"/>
                  </a:lnTo>
                  <a:lnTo>
                    <a:pt x="18977" y="6418"/>
                  </a:lnTo>
                  <a:lnTo>
                    <a:pt x="18756" y="6252"/>
                  </a:lnTo>
                  <a:lnTo>
                    <a:pt x="18424" y="6197"/>
                  </a:lnTo>
                  <a:close/>
                  <a:moveTo>
                    <a:pt x="3431" y="8852"/>
                  </a:moveTo>
                  <a:lnTo>
                    <a:pt x="3154" y="8907"/>
                  </a:lnTo>
                  <a:lnTo>
                    <a:pt x="2878" y="9073"/>
                  </a:lnTo>
                  <a:lnTo>
                    <a:pt x="2712" y="9295"/>
                  </a:lnTo>
                  <a:lnTo>
                    <a:pt x="2656" y="9627"/>
                  </a:lnTo>
                  <a:lnTo>
                    <a:pt x="2712" y="9903"/>
                  </a:lnTo>
                  <a:lnTo>
                    <a:pt x="2878" y="10180"/>
                  </a:lnTo>
                  <a:lnTo>
                    <a:pt x="3154" y="10346"/>
                  </a:lnTo>
                  <a:lnTo>
                    <a:pt x="3431" y="10401"/>
                  </a:lnTo>
                  <a:lnTo>
                    <a:pt x="6086" y="10401"/>
                  </a:lnTo>
                  <a:lnTo>
                    <a:pt x="6418" y="10346"/>
                  </a:lnTo>
                  <a:lnTo>
                    <a:pt x="6640" y="10180"/>
                  </a:lnTo>
                  <a:lnTo>
                    <a:pt x="6806" y="9903"/>
                  </a:lnTo>
                  <a:lnTo>
                    <a:pt x="6861" y="9627"/>
                  </a:lnTo>
                  <a:lnTo>
                    <a:pt x="6806" y="9295"/>
                  </a:lnTo>
                  <a:lnTo>
                    <a:pt x="6640" y="9073"/>
                  </a:lnTo>
                  <a:lnTo>
                    <a:pt x="6418" y="8907"/>
                  </a:lnTo>
                  <a:lnTo>
                    <a:pt x="6086" y="8852"/>
                  </a:lnTo>
                  <a:close/>
                  <a:moveTo>
                    <a:pt x="20305" y="5090"/>
                  </a:moveTo>
                  <a:lnTo>
                    <a:pt x="20305" y="11397"/>
                  </a:lnTo>
                  <a:lnTo>
                    <a:pt x="20305" y="11563"/>
                  </a:lnTo>
                  <a:lnTo>
                    <a:pt x="20249" y="11784"/>
                  </a:lnTo>
                  <a:lnTo>
                    <a:pt x="20139" y="11950"/>
                  </a:lnTo>
                  <a:lnTo>
                    <a:pt x="20028" y="12116"/>
                  </a:lnTo>
                  <a:lnTo>
                    <a:pt x="19862" y="12227"/>
                  </a:lnTo>
                  <a:lnTo>
                    <a:pt x="19696" y="12282"/>
                  </a:lnTo>
                  <a:lnTo>
                    <a:pt x="19530" y="12338"/>
                  </a:lnTo>
                  <a:lnTo>
                    <a:pt x="19309" y="12393"/>
                  </a:lnTo>
                  <a:lnTo>
                    <a:pt x="2546" y="12393"/>
                  </a:lnTo>
                  <a:lnTo>
                    <a:pt x="2380" y="12338"/>
                  </a:lnTo>
                  <a:lnTo>
                    <a:pt x="2158" y="12282"/>
                  </a:lnTo>
                  <a:lnTo>
                    <a:pt x="1992" y="12227"/>
                  </a:lnTo>
                  <a:lnTo>
                    <a:pt x="1882" y="12116"/>
                  </a:lnTo>
                  <a:lnTo>
                    <a:pt x="1716" y="11950"/>
                  </a:lnTo>
                  <a:lnTo>
                    <a:pt x="1661" y="11784"/>
                  </a:lnTo>
                  <a:lnTo>
                    <a:pt x="1605" y="11563"/>
                  </a:lnTo>
                  <a:lnTo>
                    <a:pt x="1550" y="11397"/>
                  </a:lnTo>
                  <a:lnTo>
                    <a:pt x="1550" y="5090"/>
                  </a:lnTo>
                  <a:close/>
                  <a:moveTo>
                    <a:pt x="2546" y="0"/>
                  </a:moveTo>
                  <a:lnTo>
                    <a:pt x="2048" y="56"/>
                  </a:lnTo>
                  <a:lnTo>
                    <a:pt x="1550" y="222"/>
                  </a:lnTo>
                  <a:lnTo>
                    <a:pt x="1163" y="443"/>
                  </a:lnTo>
                  <a:lnTo>
                    <a:pt x="775" y="775"/>
                  </a:lnTo>
                  <a:lnTo>
                    <a:pt x="443" y="1162"/>
                  </a:lnTo>
                  <a:lnTo>
                    <a:pt x="222" y="1549"/>
                  </a:lnTo>
                  <a:lnTo>
                    <a:pt x="56" y="2047"/>
                  </a:lnTo>
                  <a:lnTo>
                    <a:pt x="1" y="2545"/>
                  </a:lnTo>
                  <a:lnTo>
                    <a:pt x="1" y="11397"/>
                  </a:lnTo>
                  <a:lnTo>
                    <a:pt x="56" y="11895"/>
                  </a:lnTo>
                  <a:lnTo>
                    <a:pt x="222" y="12393"/>
                  </a:lnTo>
                  <a:lnTo>
                    <a:pt x="443" y="12780"/>
                  </a:lnTo>
                  <a:lnTo>
                    <a:pt x="775" y="13167"/>
                  </a:lnTo>
                  <a:lnTo>
                    <a:pt x="1163" y="13499"/>
                  </a:lnTo>
                  <a:lnTo>
                    <a:pt x="1550" y="13721"/>
                  </a:lnTo>
                  <a:lnTo>
                    <a:pt x="2048" y="13887"/>
                  </a:lnTo>
                  <a:lnTo>
                    <a:pt x="2546" y="13942"/>
                  </a:lnTo>
                  <a:lnTo>
                    <a:pt x="19309" y="13942"/>
                  </a:lnTo>
                  <a:lnTo>
                    <a:pt x="19862" y="13887"/>
                  </a:lnTo>
                  <a:lnTo>
                    <a:pt x="20305" y="13721"/>
                  </a:lnTo>
                  <a:lnTo>
                    <a:pt x="20747" y="13499"/>
                  </a:lnTo>
                  <a:lnTo>
                    <a:pt x="21135" y="13167"/>
                  </a:lnTo>
                  <a:lnTo>
                    <a:pt x="21411" y="12780"/>
                  </a:lnTo>
                  <a:lnTo>
                    <a:pt x="21688" y="12393"/>
                  </a:lnTo>
                  <a:lnTo>
                    <a:pt x="21799" y="11895"/>
                  </a:lnTo>
                  <a:lnTo>
                    <a:pt x="21854" y="11397"/>
                  </a:lnTo>
                  <a:lnTo>
                    <a:pt x="21854" y="2545"/>
                  </a:lnTo>
                  <a:lnTo>
                    <a:pt x="21799" y="2047"/>
                  </a:lnTo>
                  <a:lnTo>
                    <a:pt x="21688" y="1549"/>
                  </a:lnTo>
                  <a:lnTo>
                    <a:pt x="21411" y="1162"/>
                  </a:lnTo>
                  <a:lnTo>
                    <a:pt x="21135" y="775"/>
                  </a:lnTo>
                  <a:lnTo>
                    <a:pt x="20747" y="443"/>
                  </a:lnTo>
                  <a:lnTo>
                    <a:pt x="20305" y="222"/>
                  </a:lnTo>
                  <a:lnTo>
                    <a:pt x="19862" y="56"/>
                  </a:lnTo>
                  <a:lnTo>
                    <a:pt x="19309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1"/>
            <p:cNvSpPr/>
            <p:nvPr/>
          </p:nvSpPr>
          <p:spPr>
            <a:xfrm rot="-1646234">
              <a:off x="1204270" y="4206459"/>
              <a:ext cx="184658" cy="256826"/>
            </a:xfrm>
            <a:custGeom>
              <a:avLst/>
              <a:gdLst/>
              <a:ahLst/>
              <a:cxnLst/>
              <a:rect l="l" t="t" r="r" b="b"/>
              <a:pathLst>
                <a:path w="15713" h="21854" extrusionOk="0">
                  <a:moveTo>
                    <a:pt x="3431" y="5312"/>
                  </a:moveTo>
                  <a:lnTo>
                    <a:pt x="3154" y="5367"/>
                  </a:lnTo>
                  <a:lnTo>
                    <a:pt x="2878" y="5533"/>
                  </a:lnTo>
                  <a:lnTo>
                    <a:pt x="2712" y="5754"/>
                  </a:lnTo>
                  <a:lnTo>
                    <a:pt x="2656" y="6031"/>
                  </a:lnTo>
                  <a:lnTo>
                    <a:pt x="2712" y="6363"/>
                  </a:lnTo>
                  <a:lnTo>
                    <a:pt x="2878" y="6584"/>
                  </a:lnTo>
                  <a:lnTo>
                    <a:pt x="3154" y="6750"/>
                  </a:lnTo>
                  <a:lnTo>
                    <a:pt x="3431" y="6805"/>
                  </a:lnTo>
                  <a:lnTo>
                    <a:pt x="8742" y="6805"/>
                  </a:lnTo>
                  <a:lnTo>
                    <a:pt x="9019" y="6750"/>
                  </a:lnTo>
                  <a:lnTo>
                    <a:pt x="9295" y="6584"/>
                  </a:lnTo>
                  <a:lnTo>
                    <a:pt x="9461" y="6363"/>
                  </a:lnTo>
                  <a:lnTo>
                    <a:pt x="9517" y="6031"/>
                  </a:lnTo>
                  <a:lnTo>
                    <a:pt x="9461" y="5754"/>
                  </a:lnTo>
                  <a:lnTo>
                    <a:pt x="9295" y="5533"/>
                  </a:lnTo>
                  <a:lnTo>
                    <a:pt x="9019" y="5367"/>
                  </a:lnTo>
                  <a:lnTo>
                    <a:pt x="8742" y="5312"/>
                  </a:lnTo>
                  <a:close/>
                  <a:moveTo>
                    <a:pt x="11398" y="5312"/>
                  </a:moveTo>
                  <a:lnTo>
                    <a:pt x="11066" y="5367"/>
                  </a:lnTo>
                  <a:lnTo>
                    <a:pt x="10844" y="5533"/>
                  </a:lnTo>
                  <a:lnTo>
                    <a:pt x="10678" y="5754"/>
                  </a:lnTo>
                  <a:lnTo>
                    <a:pt x="10623" y="6031"/>
                  </a:lnTo>
                  <a:lnTo>
                    <a:pt x="10678" y="6363"/>
                  </a:lnTo>
                  <a:lnTo>
                    <a:pt x="10844" y="6584"/>
                  </a:lnTo>
                  <a:lnTo>
                    <a:pt x="11066" y="6750"/>
                  </a:lnTo>
                  <a:lnTo>
                    <a:pt x="11398" y="6805"/>
                  </a:lnTo>
                  <a:lnTo>
                    <a:pt x="12283" y="6805"/>
                  </a:lnTo>
                  <a:lnTo>
                    <a:pt x="12559" y="6750"/>
                  </a:lnTo>
                  <a:lnTo>
                    <a:pt x="12836" y="6584"/>
                  </a:lnTo>
                  <a:lnTo>
                    <a:pt x="13002" y="6363"/>
                  </a:lnTo>
                  <a:lnTo>
                    <a:pt x="13057" y="6031"/>
                  </a:lnTo>
                  <a:lnTo>
                    <a:pt x="13002" y="5754"/>
                  </a:lnTo>
                  <a:lnTo>
                    <a:pt x="12836" y="5533"/>
                  </a:lnTo>
                  <a:lnTo>
                    <a:pt x="12559" y="5367"/>
                  </a:lnTo>
                  <a:lnTo>
                    <a:pt x="12283" y="5312"/>
                  </a:lnTo>
                  <a:close/>
                  <a:moveTo>
                    <a:pt x="3431" y="8797"/>
                  </a:moveTo>
                  <a:lnTo>
                    <a:pt x="3154" y="8852"/>
                  </a:lnTo>
                  <a:lnTo>
                    <a:pt x="2878" y="9018"/>
                  </a:lnTo>
                  <a:lnTo>
                    <a:pt x="2712" y="9295"/>
                  </a:lnTo>
                  <a:lnTo>
                    <a:pt x="2656" y="9572"/>
                  </a:lnTo>
                  <a:lnTo>
                    <a:pt x="2712" y="9904"/>
                  </a:lnTo>
                  <a:lnTo>
                    <a:pt x="2878" y="10125"/>
                  </a:lnTo>
                  <a:lnTo>
                    <a:pt x="3154" y="10291"/>
                  </a:lnTo>
                  <a:lnTo>
                    <a:pt x="3431" y="10346"/>
                  </a:lnTo>
                  <a:lnTo>
                    <a:pt x="6972" y="10346"/>
                  </a:lnTo>
                  <a:lnTo>
                    <a:pt x="7304" y="10291"/>
                  </a:lnTo>
                  <a:lnTo>
                    <a:pt x="7525" y="10125"/>
                  </a:lnTo>
                  <a:lnTo>
                    <a:pt x="7691" y="9904"/>
                  </a:lnTo>
                  <a:lnTo>
                    <a:pt x="7746" y="9572"/>
                  </a:lnTo>
                  <a:lnTo>
                    <a:pt x="7691" y="9295"/>
                  </a:lnTo>
                  <a:lnTo>
                    <a:pt x="7525" y="9018"/>
                  </a:lnTo>
                  <a:lnTo>
                    <a:pt x="7304" y="8852"/>
                  </a:lnTo>
                  <a:lnTo>
                    <a:pt x="6972" y="8797"/>
                  </a:lnTo>
                  <a:close/>
                  <a:moveTo>
                    <a:pt x="11398" y="8797"/>
                  </a:moveTo>
                  <a:lnTo>
                    <a:pt x="11066" y="8852"/>
                  </a:lnTo>
                  <a:lnTo>
                    <a:pt x="10844" y="9018"/>
                  </a:lnTo>
                  <a:lnTo>
                    <a:pt x="10678" y="9295"/>
                  </a:lnTo>
                  <a:lnTo>
                    <a:pt x="10623" y="9572"/>
                  </a:lnTo>
                  <a:lnTo>
                    <a:pt x="10678" y="9904"/>
                  </a:lnTo>
                  <a:lnTo>
                    <a:pt x="10844" y="10125"/>
                  </a:lnTo>
                  <a:lnTo>
                    <a:pt x="11066" y="10291"/>
                  </a:lnTo>
                  <a:lnTo>
                    <a:pt x="11398" y="10346"/>
                  </a:lnTo>
                  <a:lnTo>
                    <a:pt x="12283" y="10346"/>
                  </a:lnTo>
                  <a:lnTo>
                    <a:pt x="12559" y="10291"/>
                  </a:lnTo>
                  <a:lnTo>
                    <a:pt x="12836" y="10125"/>
                  </a:lnTo>
                  <a:lnTo>
                    <a:pt x="13002" y="9904"/>
                  </a:lnTo>
                  <a:lnTo>
                    <a:pt x="13057" y="9572"/>
                  </a:lnTo>
                  <a:lnTo>
                    <a:pt x="13002" y="9295"/>
                  </a:lnTo>
                  <a:lnTo>
                    <a:pt x="12836" y="9018"/>
                  </a:lnTo>
                  <a:lnTo>
                    <a:pt x="12559" y="8852"/>
                  </a:lnTo>
                  <a:lnTo>
                    <a:pt x="12283" y="8797"/>
                  </a:lnTo>
                  <a:close/>
                  <a:moveTo>
                    <a:pt x="3431" y="12338"/>
                  </a:moveTo>
                  <a:lnTo>
                    <a:pt x="3154" y="12393"/>
                  </a:lnTo>
                  <a:lnTo>
                    <a:pt x="2878" y="12559"/>
                  </a:lnTo>
                  <a:lnTo>
                    <a:pt x="2712" y="12836"/>
                  </a:lnTo>
                  <a:lnTo>
                    <a:pt x="2656" y="13112"/>
                  </a:lnTo>
                  <a:lnTo>
                    <a:pt x="2712" y="13444"/>
                  </a:lnTo>
                  <a:lnTo>
                    <a:pt x="2878" y="13666"/>
                  </a:lnTo>
                  <a:lnTo>
                    <a:pt x="3154" y="13832"/>
                  </a:lnTo>
                  <a:lnTo>
                    <a:pt x="3431" y="13887"/>
                  </a:lnTo>
                  <a:lnTo>
                    <a:pt x="7857" y="13887"/>
                  </a:lnTo>
                  <a:lnTo>
                    <a:pt x="8134" y="13832"/>
                  </a:lnTo>
                  <a:lnTo>
                    <a:pt x="8410" y="13666"/>
                  </a:lnTo>
                  <a:lnTo>
                    <a:pt x="8576" y="13444"/>
                  </a:lnTo>
                  <a:lnTo>
                    <a:pt x="8631" y="13112"/>
                  </a:lnTo>
                  <a:lnTo>
                    <a:pt x="8576" y="12836"/>
                  </a:lnTo>
                  <a:lnTo>
                    <a:pt x="8410" y="12559"/>
                  </a:lnTo>
                  <a:lnTo>
                    <a:pt x="8134" y="12393"/>
                  </a:lnTo>
                  <a:lnTo>
                    <a:pt x="7857" y="12338"/>
                  </a:lnTo>
                  <a:close/>
                  <a:moveTo>
                    <a:pt x="11398" y="12338"/>
                  </a:moveTo>
                  <a:lnTo>
                    <a:pt x="11066" y="12393"/>
                  </a:lnTo>
                  <a:lnTo>
                    <a:pt x="10844" y="12559"/>
                  </a:lnTo>
                  <a:lnTo>
                    <a:pt x="10678" y="12836"/>
                  </a:lnTo>
                  <a:lnTo>
                    <a:pt x="10623" y="13112"/>
                  </a:lnTo>
                  <a:lnTo>
                    <a:pt x="10678" y="13444"/>
                  </a:lnTo>
                  <a:lnTo>
                    <a:pt x="10844" y="13666"/>
                  </a:lnTo>
                  <a:lnTo>
                    <a:pt x="11066" y="13832"/>
                  </a:lnTo>
                  <a:lnTo>
                    <a:pt x="11398" y="13887"/>
                  </a:lnTo>
                  <a:lnTo>
                    <a:pt x="12283" y="13887"/>
                  </a:lnTo>
                  <a:lnTo>
                    <a:pt x="12559" y="13832"/>
                  </a:lnTo>
                  <a:lnTo>
                    <a:pt x="12836" y="13666"/>
                  </a:lnTo>
                  <a:lnTo>
                    <a:pt x="13002" y="13444"/>
                  </a:lnTo>
                  <a:lnTo>
                    <a:pt x="13057" y="13112"/>
                  </a:lnTo>
                  <a:lnTo>
                    <a:pt x="13002" y="12836"/>
                  </a:lnTo>
                  <a:lnTo>
                    <a:pt x="12836" y="12559"/>
                  </a:lnTo>
                  <a:lnTo>
                    <a:pt x="12559" y="12393"/>
                  </a:lnTo>
                  <a:lnTo>
                    <a:pt x="12283" y="12338"/>
                  </a:lnTo>
                  <a:close/>
                  <a:moveTo>
                    <a:pt x="11398" y="1826"/>
                  </a:moveTo>
                  <a:lnTo>
                    <a:pt x="12615" y="3099"/>
                  </a:lnTo>
                  <a:lnTo>
                    <a:pt x="12891" y="3265"/>
                  </a:lnTo>
                  <a:lnTo>
                    <a:pt x="13168" y="3320"/>
                  </a:lnTo>
                  <a:lnTo>
                    <a:pt x="13445" y="3265"/>
                  </a:lnTo>
                  <a:lnTo>
                    <a:pt x="13721" y="3099"/>
                  </a:lnTo>
                  <a:lnTo>
                    <a:pt x="14164" y="2601"/>
                  </a:lnTo>
                  <a:lnTo>
                    <a:pt x="14164" y="19198"/>
                  </a:lnTo>
                  <a:lnTo>
                    <a:pt x="13721" y="18755"/>
                  </a:lnTo>
                  <a:lnTo>
                    <a:pt x="13445" y="18589"/>
                  </a:lnTo>
                  <a:lnTo>
                    <a:pt x="13168" y="18534"/>
                  </a:lnTo>
                  <a:lnTo>
                    <a:pt x="12891" y="18589"/>
                  </a:lnTo>
                  <a:lnTo>
                    <a:pt x="12615" y="18755"/>
                  </a:lnTo>
                  <a:lnTo>
                    <a:pt x="11398" y="19972"/>
                  </a:lnTo>
                  <a:lnTo>
                    <a:pt x="10181" y="18755"/>
                  </a:lnTo>
                  <a:lnTo>
                    <a:pt x="9904" y="18589"/>
                  </a:lnTo>
                  <a:lnTo>
                    <a:pt x="9627" y="18534"/>
                  </a:lnTo>
                  <a:lnTo>
                    <a:pt x="9351" y="18589"/>
                  </a:lnTo>
                  <a:lnTo>
                    <a:pt x="9074" y="18755"/>
                  </a:lnTo>
                  <a:lnTo>
                    <a:pt x="7857" y="19972"/>
                  </a:lnTo>
                  <a:lnTo>
                    <a:pt x="6640" y="18755"/>
                  </a:lnTo>
                  <a:lnTo>
                    <a:pt x="6363" y="18589"/>
                  </a:lnTo>
                  <a:lnTo>
                    <a:pt x="6087" y="18534"/>
                  </a:lnTo>
                  <a:lnTo>
                    <a:pt x="5810" y="18589"/>
                  </a:lnTo>
                  <a:lnTo>
                    <a:pt x="5533" y="18755"/>
                  </a:lnTo>
                  <a:lnTo>
                    <a:pt x="4316" y="19972"/>
                  </a:lnTo>
                  <a:lnTo>
                    <a:pt x="3099" y="18755"/>
                  </a:lnTo>
                  <a:lnTo>
                    <a:pt x="2878" y="18589"/>
                  </a:lnTo>
                  <a:lnTo>
                    <a:pt x="2546" y="18534"/>
                  </a:lnTo>
                  <a:lnTo>
                    <a:pt x="2269" y="18589"/>
                  </a:lnTo>
                  <a:lnTo>
                    <a:pt x="1993" y="18755"/>
                  </a:lnTo>
                  <a:lnTo>
                    <a:pt x="1550" y="19198"/>
                  </a:lnTo>
                  <a:lnTo>
                    <a:pt x="1550" y="2601"/>
                  </a:lnTo>
                  <a:lnTo>
                    <a:pt x="1993" y="3099"/>
                  </a:lnTo>
                  <a:lnTo>
                    <a:pt x="2269" y="3265"/>
                  </a:lnTo>
                  <a:lnTo>
                    <a:pt x="2546" y="3320"/>
                  </a:lnTo>
                  <a:lnTo>
                    <a:pt x="2878" y="3265"/>
                  </a:lnTo>
                  <a:lnTo>
                    <a:pt x="3099" y="3099"/>
                  </a:lnTo>
                  <a:lnTo>
                    <a:pt x="4316" y="1826"/>
                  </a:lnTo>
                  <a:lnTo>
                    <a:pt x="5533" y="3099"/>
                  </a:lnTo>
                  <a:lnTo>
                    <a:pt x="5810" y="3265"/>
                  </a:lnTo>
                  <a:lnTo>
                    <a:pt x="6087" y="3320"/>
                  </a:lnTo>
                  <a:lnTo>
                    <a:pt x="6363" y="3265"/>
                  </a:lnTo>
                  <a:lnTo>
                    <a:pt x="6640" y="3099"/>
                  </a:lnTo>
                  <a:lnTo>
                    <a:pt x="7857" y="1826"/>
                  </a:lnTo>
                  <a:lnTo>
                    <a:pt x="9074" y="3099"/>
                  </a:lnTo>
                  <a:lnTo>
                    <a:pt x="9351" y="3265"/>
                  </a:lnTo>
                  <a:lnTo>
                    <a:pt x="9627" y="3320"/>
                  </a:lnTo>
                  <a:lnTo>
                    <a:pt x="9904" y="3265"/>
                  </a:lnTo>
                  <a:lnTo>
                    <a:pt x="10181" y="3099"/>
                  </a:lnTo>
                  <a:lnTo>
                    <a:pt x="11398" y="1826"/>
                  </a:lnTo>
                  <a:close/>
                  <a:moveTo>
                    <a:pt x="720" y="1"/>
                  </a:moveTo>
                  <a:lnTo>
                    <a:pt x="499" y="56"/>
                  </a:lnTo>
                  <a:lnTo>
                    <a:pt x="333" y="167"/>
                  </a:lnTo>
                  <a:lnTo>
                    <a:pt x="167" y="332"/>
                  </a:lnTo>
                  <a:lnTo>
                    <a:pt x="56" y="554"/>
                  </a:lnTo>
                  <a:lnTo>
                    <a:pt x="1" y="775"/>
                  </a:lnTo>
                  <a:lnTo>
                    <a:pt x="1" y="21079"/>
                  </a:lnTo>
                  <a:lnTo>
                    <a:pt x="56" y="21300"/>
                  </a:lnTo>
                  <a:lnTo>
                    <a:pt x="167" y="21466"/>
                  </a:lnTo>
                  <a:lnTo>
                    <a:pt x="333" y="21632"/>
                  </a:lnTo>
                  <a:lnTo>
                    <a:pt x="499" y="21798"/>
                  </a:lnTo>
                  <a:lnTo>
                    <a:pt x="720" y="21853"/>
                  </a:lnTo>
                  <a:lnTo>
                    <a:pt x="941" y="21798"/>
                  </a:lnTo>
                  <a:lnTo>
                    <a:pt x="1163" y="21743"/>
                  </a:lnTo>
                  <a:lnTo>
                    <a:pt x="1329" y="21632"/>
                  </a:lnTo>
                  <a:lnTo>
                    <a:pt x="2546" y="20415"/>
                  </a:lnTo>
                  <a:lnTo>
                    <a:pt x="3763" y="21632"/>
                  </a:lnTo>
                  <a:lnTo>
                    <a:pt x="4040" y="21798"/>
                  </a:lnTo>
                  <a:lnTo>
                    <a:pt x="4316" y="21853"/>
                  </a:lnTo>
                  <a:lnTo>
                    <a:pt x="4593" y="21798"/>
                  </a:lnTo>
                  <a:lnTo>
                    <a:pt x="4869" y="21632"/>
                  </a:lnTo>
                  <a:lnTo>
                    <a:pt x="6087" y="20415"/>
                  </a:lnTo>
                  <a:lnTo>
                    <a:pt x="7304" y="21632"/>
                  </a:lnTo>
                  <a:lnTo>
                    <a:pt x="7580" y="21798"/>
                  </a:lnTo>
                  <a:lnTo>
                    <a:pt x="7857" y="21853"/>
                  </a:lnTo>
                  <a:lnTo>
                    <a:pt x="8134" y="21798"/>
                  </a:lnTo>
                  <a:lnTo>
                    <a:pt x="8410" y="21632"/>
                  </a:lnTo>
                  <a:lnTo>
                    <a:pt x="9627" y="20415"/>
                  </a:lnTo>
                  <a:lnTo>
                    <a:pt x="10844" y="21632"/>
                  </a:lnTo>
                  <a:lnTo>
                    <a:pt x="11121" y="21798"/>
                  </a:lnTo>
                  <a:lnTo>
                    <a:pt x="11398" y="21853"/>
                  </a:lnTo>
                  <a:lnTo>
                    <a:pt x="11674" y="21798"/>
                  </a:lnTo>
                  <a:lnTo>
                    <a:pt x="11951" y="21632"/>
                  </a:lnTo>
                  <a:lnTo>
                    <a:pt x="13168" y="20415"/>
                  </a:lnTo>
                  <a:lnTo>
                    <a:pt x="14385" y="21632"/>
                  </a:lnTo>
                  <a:lnTo>
                    <a:pt x="14606" y="21798"/>
                  </a:lnTo>
                  <a:lnTo>
                    <a:pt x="14938" y="21853"/>
                  </a:lnTo>
                  <a:lnTo>
                    <a:pt x="15215" y="21798"/>
                  </a:lnTo>
                  <a:lnTo>
                    <a:pt x="15436" y="21632"/>
                  </a:lnTo>
                  <a:lnTo>
                    <a:pt x="15547" y="21466"/>
                  </a:lnTo>
                  <a:lnTo>
                    <a:pt x="15658" y="21300"/>
                  </a:lnTo>
                  <a:lnTo>
                    <a:pt x="15713" y="21079"/>
                  </a:lnTo>
                  <a:lnTo>
                    <a:pt x="15713" y="775"/>
                  </a:lnTo>
                  <a:lnTo>
                    <a:pt x="15658" y="554"/>
                  </a:lnTo>
                  <a:lnTo>
                    <a:pt x="15547" y="332"/>
                  </a:lnTo>
                  <a:lnTo>
                    <a:pt x="15436" y="167"/>
                  </a:lnTo>
                  <a:lnTo>
                    <a:pt x="15215" y="56"/>
                  </a:lnTo>
                  <a:lnTo>
                    <a:pt x="14994" y="1"/>
                  </a:lnTo>
                  <a:lnTo>
                    <a:pt x="14772" y="1"/>
                  </a:lnTo>
                  <a:lnTo>
                    <a:pt x="14551" y="56"/>
                  </a:lnTo>
                  <a:lnTo>
                    <a:pt x="14385" y="222"/>
                  </a:lnTo>
                  <a:lnTo>
                    <a:pt x="13168" y="1439"/>
                  </a:lnTo>
                  <a:lnTo>
                    <a:pt x="11951" y="222"/>
                  </a:lnTo>
                  <a:lnTo>
                    <a:pt x="11674" y="56"/>
                  </a:lnTo>
                  <a:lnTo>
                    <a:pt x="11398" y="1"/>
                  </a:lnTo>
                  <a:lnTo>
                    <a:pt x="11121" y="56"/>
                  </a:lnTo>
                  <a:lnTo>
                    <a:pt x="10844" y="222"/>
                  </a:lnTo>
                  <a:lnTo>
                    <a:pt x="9627" y="1439"/>
                  </a:lnTo>
                  <a:lnTo>
                    <a:pt x="8410" y="222"/>
                  </a:lnTo>
                  <a:lnTo>
                    <a:pt x="8134" y="56"/>
                  </a:lnTo>
                  <a:lnTo>
                    <a:pt x="7857" y="1"/>
                  </a:lnTo>
                  <a:lnTo>
                    <a:pt x="7580" y="56"/>
                  </a:lnTo>
                  <a:lnTo>
                    <a:pt x="7304" y="222"/>
                  </a:lnTo>
                  <a:lnTo>
                    <a:pt x="6087" y="1439"/>
                  </a:lnTo>
                  <a:lnTo>
                    <a:pt x="4869" y="222"/>
                  </a:lnTo>
                  <a:lnTo>
                    <a:pt x="4593" y="56"/>
                  </a:lnTo>
                  <a:lnTo>
                    <a:pt x="4316" y="1"/>
                  </a:lnTo>
                  <a:lnTo>
                    <a:pt x="4040" y="56"/>
                  </a:lnTo>
                  <a:lnTo>
                    <a:pt x="3763" y="222"/>
                  </a:lnTo>
                  <a:lnTo>
                    <a:pt x="2546" y="1439"/>
                  </a:lnTo>
                  <a:lnTo>
                    <a:pt x="1329" y="222"/>
                  </a:lnTo>
                  <a:lnTo>
                    <a:pt x="1163" y="56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1"/>
            <p:cNvSpPr/>
            <p:nvPr/>
          </p:nvSpPr>
          <p:spPr>
            <a:xfrm rot="3799883">
              <a:off x="8874076" y="2381618"/>
              <a:ext cx="248395" cy="248384"/>
            </a:xfrm>
            <a:custGeom>
              <a:avLst/>
              <a:gdLst/>
              <a:ahLst/>
              <a:cxnLst/>
              <a:rect l="l" t="t" r="r" b="b"/>
              <a:pathLst>
                <a:path w="21135" h="21134" extrusionOk="0">
                  <a:moveTo>
                    <a:pt x="17317" y="1549"/>
                  </a:moveTo>
                  <a:lnTo>
                    <a:pt x="17483" y="1604"/>
                  </a:lnTo>
                  <a:lnTo>
                    <a:pt x="17649" y="1715"/>
                  </a:lnTo>
                  <a:lnTo>
                    <a:pt x="17815" y="1826"/>
                  </a:lnTo>
                  <a:lnTo>
                    <a:pt x="19309" y="3319"/>
                  </a:lnTo>
                  <a:lnTo>
                    <a:pt x="19419" y="3485"/>
                  </a:lnTo>
                  <a:lnTo>
                    <a:pt x="19530" y="3651"/>
                  </a:lnTo>
                  <a:lnTo>
                    <a:pt x="19585" y="3817"/>
                  </a:lnTo>
                  <a:lnTo>
                    <a:pt x="19585" y="4039"/>
                  </a:lnTo>
                  <a:lnTo>
                    <a:pt x="19585" y="4205"/>
                  </a:lnTo>
                  <a:lnTo>
                    <a:pt x="19530" y="4426"/>
                  </a:lnTo>
                  <a:lnTo>
                    <a:pt x="19419" y="4592"/>
                  </a:lnTo>
                  <a:lnTo>
                    <a:pt x="19309" y="4703"/>
                  </a:lnTo>
                  <a:lnTo>
                    <a:pt x="17151" y="6915"/>
                  </a:lnTo>
                  <a:lnTo>
                    <a:pt x="14219" y="4039"/>
                  </a:lnTo>
                  <a:lnTo>
                    <a:pt x="16432" y="1826"/>
                  </a:lnTo>
                  <a:lnTo>
                    <a:pt x="16598" y="1715"/>
                  </a:lnTo>
                  <a:lnTo>
                    <a:pt x="16764" y="1604"/>
                  </a:lnTo>
                  <a:lnTo>
                    <a:pt x="16930" y="1549"/>
                  </a:lnTo>
                  <a:close/>
                  <a:moveTo>
                    <a:pt x="13168" y="5090"/>
                  </a:moveTo>
                  <a:lnTo>
                    <a:pt x="14053" y="6030"/>
                  </a:lnTo>
                  <a:lnTo>
                    <a:pt x="5312" y="14716"/>
                  </a:lnTo>
                  <a:lnTo>
                    <a:pt x="3763" y="14716"/>
                  </a:lnTo>
                  <a:lnTo>
                    <a:pt x="3652" y="14606"/>
                  </a:lnTo>
                  <a:lnTo>
                    <a:pt x="13168" y="5090"/>
                  </a:lnTo>
                  <a:close/>
                  <a:moveTo>
                    <a:pt x="15160" y="7081"/>
                  </a:moveTo>
                  <a:lnTo>
                    <a:pt x="16045" y="8022"/>
                  </a:lnTo>
                  <a:lnTo>
                    <a:pt x="6529" y="17482"/>
                  </a:lnTo>
                  <a:lnTo>
                    <a:pt x="6418" y="17372"/>
                  </a:lnTo>
                  <a:lnTo>
                    <a:pt x="6418" y="15823"/>
                  </a:lnTo>
                  <a:lnTo>
                    <a:pt x="15160" y="7081"/>
                  </a:lnTo>
                  <a:close/>
                  <a:moveTo>
                    <a:pt x="2933" y="16044"/>
                  </a:moveTo>
                  <a:lnTo>
                    <a:pt x="3154" y="16210"/>
                  </a:lnTo>
                  <a:lnTo>
                    <a:pt x="3431" y="16265"/>
                  </a:lnTo>
                  <a:lnTo>
                    <a:pt x="4869" y="16265"/>
                  </a:lnTo>
                  <a:lnTo>
                    <a:pt x="4869" y="17704"/>
                  </a:lnTo>
                  <a:lnTo>
                    <a:pt x="4925" y="17980"/>
                  </a:lnTo>
                  <a:lnTo>
                    <a:pt x="5090" y="18202"/>
                  </a:lnTo>
                  <a:lnTo>
                    <a:pt x="3707" y="18644"/>
                  </a:lnTo>
                  <a:lnTo>
                    <a:pt x="2490" y="17427"/>
                  </a:lnTo>
                  <a:lnTo>
                    <a:pt x="2933" y="16044"/>
                  </a:lnTo>
                  <a:close/>
                  <a:moveTo>
                    <a:pt x="1992" y="19087"/>
                  </a:moveTo>
                  <a:lnTo>
                    <a:pt x="2048" y="19142"/>
                  </a:lnTo>
                  <a:lnTo>
                    <a:pt x="1937" y="19197"/>
                  </a:lnTo>
                  <a:lnTo>
                    <a:pt x="1992" y="19087"/>
                  </a:lnTo>
                  <a:close/>
                  <a:moveTo>
                    <a:pt x="17151" y="0"/>
                  </a:moveTo>
                  <a:lnTo>
                    <a:pt x="16653" y="55"/>
                  </a:lnTo>
                  <a:lnTo>
                    <a:pt x="16155" y="221"/>
                  </a:lnTo>
                  <a:lnTo>
                    <a:pt x="15713" y="443"/>
                  </a:lnTo>
                  <a:lnTo>
                    <a:pt x="15325" y="775"/>
                  </a:lnTo>
                  <a:lnTo>
                    <a:pt x="12615" y="3485"/>
                  </a:lnTo>
                  <a:lnTo>
                    <a:pt x="1992" y="14052"/>
                  </a:lnTo>
                  <a:lnTo>
                    <a:pt x="1882" y="14218"/>
                  </a:lnTo>
                  <a:lnTo>
                    <a:pt x="1826" y="14384"/>
                  </a:lnTo>
                  <a:lnTo>
                    <a:pt x="56" y="20138"/>
                  </a:lnTo>
                  <a:lnTo>
                    <a:pt x="1" y="20359"/>
                  </a:lnTo>
                  <a:lnTo>
                    <a:pt x="56" y="20525"/>
                  </a:lnTo>
                  <a:lnTo>
                    <a:pt x="111" y="20746"/>
                  </a:lnTo>
                  <a:lnTo>
                    <a:pt x="222" y="20912"/>
                  </a:lnTo>
                  <a:lnTo>
                    <a:pt x="499" y="21078"/>
                  </a:lnTo>
                  <a:lnTo>
                    <a:pt x="775" y="21134"/>
                  </a:lnTo>
                  <a:lnTo>
                    <a:pt x="996" y="21078"/>
                  </a:lnTo>
                  <a:lnTo>
                    <a:pt x="6750" y="19308"/>
                  </a:lnTo>
                  <a:lnTo>
                    <a:pt x="6806" y="19308"/>
                  </a:lnTo>
                  <a:lnTo>
                    <a:pt x="6916" y="19253"/>
                  </a:lnTo>
                  <a:lnTo>
                    <a:pt x="7082" y="19142"/>
                  </a:lnTo>
                  <a:lnTo>
                    <a:pt x="17649" y="8520"/>
                  </a:lnTo>
                  <a:lnTo>
                    <a:pt x="20415" y="5809"/>
                  </a:lnTo>
                  <a:lnTo>
                    <a:pt x="20692" y="5422"/>
                  </a:lnTo>
                  <a:lnTo>
                    <a:pt x="20969" y="4979"/>
                  </a:lnTo>
                  <a:lnTo>
                    <a:pt x="21079" y="4537"/>
                  </a:lnTo>
                  <a:lnTo>
                    <a:pt x="21135" y="4039"/>
                  </a:lnTo>
                  <a:lnTo>
                    <a:pt x="21079" y="3541"/>
                  </a:lnTo>
                  <a:lnTo>
                    <a:pt x="20969" y="3043"/>
                  </a:lnTo>
                  <a:lnTo>
                    <a:pt x="20692" y="2600"/>
                  </a:lnTo>
                  <a:lnTo>
                    <a:pt x="20415" y="2213"/>
                  </a:lnTo>
                  <a:lnTo>
                    <a:pt x="18922" y="775"/>
                  </a:lnTo>
                  <a:lnTo>
                    <a:pt x="18534" y="443"/>
                  </a:lnTo>
                  <a:lnTo>
                    <a:pt x="18092" y="221"/>
                  </a:lnTo>
                  <a:lnTo>
                    <a:pt x="17594" y="55"/>
                  </a:lnTo>
                  <a:lnTo>
                    <a:pt x="17151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1"/>
            <p:cNvSpPr/>
            <p:nvPr/>
          </p:nvSpPr>
          <p:spPr>
            <a:xfrm rot="8331321">
              <a:off x="8990974" y="3105466"/>
              <a:ext cx="252284" cy="230167"/>
            </a:xfrm>
            <a:custGeom>
              <a:avLst/>
              <a:gdLst/>
              <a:ahLst/>
              <a:cxnLst/>
              <a:rect l="l" t="t" r="r" b="b"/>
              <a:pathLst>
                <a:path w="21467" h="19585" extrusionOk="0">
                  <a:moveTo>
                    <a:pt x="15823" y="0"/>
                  </a:moveTo>
                  <a:lnTo>
                    <a:pt x="15270" y="55"/>
                  </a:lnTo>
                  <a:lnTo>
                    <a:pt x="14716" y="111"/>
                  </a:lnTo>
                  <a:lnTo>
                    <a:pt x="14163" y="277"/>
                  </a:lnTo>
                  <a:lnTo>
                    <a:pt x="13665" y="443"/>
                  </a:lnTo>
                  <a:lnTo>
                    <a:pt x="13167" y="664"/>
                  </a:lnTo>
                  <a:lnTo>
                    <a:pt x="12725" y="941"/>
                  </a:lnTo>
                  <a:lnTo>
                    <a:pt x="12282" y="1272"/>
                  </a:lnTo>
                  <a:lnTo>
                    <a:pt x="11840" y="1660"/>
                  </a:lnTo>
                  <a:lnTo>
                    <a:pt x="1273" y="12282"/>
                  </a:lnTo>
                  <a:lnTo>
                    <a:pt x="941" y="12559"/>
                  </a:lnTo>
                  <a:lnTo>
                    <a:pt x="719" y="12946"/>
                  </a:lnTo>
                  <a:lnTo>
                    <a:pt x="498" y="13278"/>
                  </a:lnTo>
                  <a:lnTo>
                    <a:pt x="332" y="13665"/>
                  </a:lnTo>
                  <a:lnTo>
                    <a:pt x="166" y="14052"/>
                  </a:lnTo>
                  <a:lnTo>
                    <a:pt x="56" y="14495"/>
                  </a:lnTo>
                  <a:lnTo>
                    <a:pt x="0" y="14882"/>
                  </a:lnTo>
                  <a:lnTo>
                    <a:pt x="0" y="15325"/>
                  </a:lnTo>
                  <a:lnTo>
                    <a:pt x="0" y="15712"/>
                  </a:lnTo>
                  <a:lnTo>
                    <a:pt x="56" y="16099"/>
                  </a:lnTo>
                  <a:lnTo>
                    <a:pt x="166" y="16542"/>
                  </a:lnTo>
                  <a:lnTo>
                    <a:pt x="332" y="16929"/>
                  </a:lnTo>
                  <a:lnTo>
                    <a:pt x="498" y="17316"/>
                  </a:lnTo>
                  <a:lnTo>
                    <a:pt x="719" y="17648"/>
                  </a:lnTo>
                  <a:lnTo>
                    <a:pt x="941" y="18036"/>
                  </a:lnTo>
                  <a:lnTo>
                    <a:pt x="1273" y="18368"/>
                  </a:lnTo>
                  <a:lnTo>
                    <a:pt x="1605" y="18644"/>
                  </a:lnTo>
                  <a:lnTo>
                    <a:pt x="1937" y="18921"/>
                  </a:lnTo>
                  <a:lnTo>
                    <a:pt x="2324" y="19087"/>
                  </a:lnTo>
                  <a:lnTo>
                    <a:pt x="2656" y="19308"/>
                  </a:lnTo>
                  <a:lnTo>
                    <a:pt x="3098" y="19419"/>
                  </a:lnTo>
                  <a:lnTo>
                    <a:pt x="3486" y="19529"/>
                  </a:lnTo>
                  <a:lnTo>
                    <a:pt x="3873" y="19585"/>
                  </a:lnTo>
                  <a:lnTo>
                    <a:pt x="4703" y="19585"/>
                  </a:lnTo>
                  <a:lnTo>
                    <a:pt x="5145" y="19529"/>
                  </a:lnTo>
                  <a:lnTo>
                    <a:pt x="5533" y="19419"/>
                  </a:lnTo>
                  <a:lnTo>
                    <a:pt x="5920" y="19308"/>
                  </a:lnTo>
                  <a:lnTo>
                    <a:pt x="6307" y="19087"/>
                  </a:lnTo>
                  <a:lnTo>
                    <a:pt x="6694" y="18921"/>
                  </a:lnTo>
                  <a:lnTo>
                    <a:pt x="7026" y="18644"/>
                  </a:lnTo>
                  <a:lnTo>
                    <a:pt x="7358" y="18368"/>
                  </a:lnTo>
                  <a:lnTo>
                    <a:pt x="17483" y="8188"/>
                  </a:lnTo>
                  <a:lnTo>
                    <a:pt x="17815" y="7801"/>
                  </a:lnTo>
                  <a:lnTo>
                    <a:pt x="18036" y="7358"/>
                  </a:lnTo>
                  <a:lnTo>
                    <a:pt x="18202" y="6860"/>
                  </a:lnTo>
                  <a:lnTo>
                    <a:pt x="18202" y="6362"/>
                  </a:lnTo>
                  <a:lnTo>
                    <a:pt x="18202" y="5920"/>
                  </a:lnTo>
                  <a:lnTo>
                    <a:pt x="18036" y="5422"/>
                  </a:lnTo>
                  <a:lnTo>
                    <a:pt x="17815" y="4979"/>
                  </a:lnTo>
                  <a:lnTo>
                    <a:pt x="17483" y="4592"/>
                  </a:lnTo>
                  <a:lnTo>
                    <a:pt x="17095" y="4260"/>
                  </a:lnTo>
                  <a:lnTo>
                    <a:pt x="16653" y="4039"/>
                  </a:lnTo>
                  <a:lnTo>
                    <a:pt x="16155" y="3928"/>
                  </a:lnTo>
                  <a:lnTo>
                    <a:pt x="15657" y="3873"/>
                  </a:lnTo>
                  <a:lnTo>
                    <a:pt x="15214" y="3928"/>
                  </a:lnTo>
                  <a:lnTo>
                    <a:pt x="14716" y="4039"/>
                  </a:lnTo>
                  <a:lnTo>
                    <a:pt x="14274" y="4260"/>
                  </a:lnTo>
                  <a:lnTo>
                    <a:pt x="13887" y="4592"/>
                  </a:lnTo>
                  <a:lnTo>
                    <a:pt x="6362" y="12116"/>
                  </a:lnTo>
                  <a:lnTo>
                    <a:pt x="6197" y="12337"/>
                  </a:lnTo>
                  <a:lnTo>
                    <a:pt x="6141" y="12614"/>
                  </a:lnTo>
                  <a:lnTo>
                    <a:pt x="6197" y="12946"/>
                  </a:lnTo>
                  <a:lnTo>
                    <a:pt x="6362" y="13167"/>
                  </a:lnTo>
                  <a:lnTo>
                    <a:pt x="6639" y="13333"/>
                  </a:lnTo>
                  <a:lnTo>
                    <a:pt x="6916" y="13388"/>
                  </a:lnTo>
                  <a:lnTo>
                    <a:pt x="7248" y="13333"/>
                  </a:lnTo>
                  <a:lnTo>
                    <a:pt x="7469" y="13167"/>
                  </a:lnTo>
                  <a:lnTo>
                    <a:pt x="14993" y="5698"/>
                  </a:lnTo>
                  <a:lnTo>
                    <a:pt x="15159" y="5532"/>
                  </a:lnTo>
                  <a:lnTo>
                    <a:pt x="15325" y="5477"/>
                  </a:lnTo>
                  <a:lnTo>
                    <a:pt x="15491" y="5422"/>
                  </a:lnTo>
                  <a:lnTo>
                    <a:pt x="15878" y="5422"/>
                  </a:lnTo>
                  <a:lnTo>
                    <a:pt x="16044" y="5477"/>
                  </a:lnTo>
                  <a:lnTo>
                    <a:pt x="16210" y="5532"/>
                  </a:lnTo>
                  <a:lnTo>
                    <a:pt x="16376" y="5698"/>
                  </a:lnTo>
                  <a:lnTo>
                    <a:pt x="16487" y="5809"/>
                  </a:lnTo>
                  <a:lnTo>
                    <a:pt x="16597" y="6030"/>
                  </a:lnTo>
                  <a:lnTo>
                    <a:pt x="16653" y="6196"/>
                  </a:lnTo>
                  <a:lnTo>
                    <a:pt x="16653" y="6362"/>
                  </a:lnTo>
                  <a:lnTo>
                    <a:pt x="16653" y="6584"/>
                  </a:lnTo>
                  <a:lnTo>
                    <a:pt x="16597" y="6750"/>
                  </a:lnTo>
                  <a:lnTo>
                    <a:pt x="16487" y="6916"/>
                  </a:lnTo>
                  <a:lnTo>
                    <a:pt x="16376" y="7082"/>
                  </a:lnTo>
                  <a:lnTo>
                    <a:pt x="6252" y="17261"/>
                  </a:lnTo>
                  <a:lnTo>
                    <a:pt x="5809" y="17593"/>
                  </a:lnTo>
                  <a:lnTo>
                    <a:pt x="5367" y="17870"/>
                  </a:lnTo>
                  <a:lnTo>
                    <a:pt x="4813" y="18036"/>
                  </a:lnTo>
                  <a:lnTo>
                    <a:pt x="3762" y="18036"/>
                  </a:lnTo>
                  <a:lnTo>
                    <a:pt x="3264" y="17870"/>
                  </a:lnTo>
                  <a:lnTo>
                    <a:pt x="2766" y="17593"/>
                  </a:lnTo>
                  <a:lnTo>
                    <a:pt x="2324" y="17261"/>
                  </a:lnTo>
                  <a:lnTo>
                    <a:pt x="1992" y="16819"/>
                  </a:lnTo>
                  <a:lnTo>
                    <a:pt x="1771" y="16321"/>
                  </a:lnTo>
                  <a:lnTo>
                    <a:pt x="1605" y="15823"/>
                  </a:lnTo>
                  <a:lnTo>
                    <a:pt x="1549" y="15325"/>
                  </a:lnTo>
                  <a:lnTo>
                    <a:pt x="1605" y="14772"/>
                  </a:lnTo>
                  <a:lnTo>
                    <a:pt x="1771" y="14274"/>
                  </a:lnTo>
                  <a:lnTo>
                    <a:pt x="1992" y="13776"/>
                  </a:lnTo>
                  <a:lnTo>
                    <a:pt x="2324" y="13333"/>
                  </a:lnTo>
                  <a:lnTo>
                    <a:pt x="12946" y="2766"/>
                  </a:lnTo>
                  <a:lnTo>
                    <a:pt x="13223" y="2490"/>
                  </a:lnTo>
                  <a:lnTo>
                    <a:pt x="13555" y="2268"/>
                  </a:lnTo>
                  <a:lnTo>
                    <a:pt x="13887" y="2047"/>
                  </a:lnTo>
                  <a:lnTo>
                    <a:pt x="14274" y="1881"/>
                  </a:lnTo>
                  <a:lnTo>
                    <a:pt x="14661" y="1715"/>
                  </a:lnTo>
                  <a:lnTo>
                    <a:pt x="15048" y="1660"/>
                  </a:lnTo>
                  <a:lnTo>
                    <a:pt x="15436" y="1604"/>
                  </a:lnTo>
                  <a:lnTo>
                    <a:pt x="15823" y="1549"/>
                  </a:lnTo>
                  <a:lnTo>
                    <a:pt x="16210" y="1604"/>
                  </a:lnTo>
                  <a:lnTo>
                    <a:pt x="16653" y="1660"/>
                  </a:lnTo>
                  <a:lnTo>
                    <a:pt x="17040" y="1715"/>
                  </a:lnTo>
                  <a:lnTo>
                    <a:pt x="17372" y="1881"/>
                  </a:lnTo>
                  <a:lnTo>
                    <a:pt x="17759" y="2047"/>
                  </a:lnTo>
                  <a:lnTo>
                    <a:pt x="18091" y="2268"/>
                  </a:lnTo>
                  <a:lnTo>
                    <a:pt x="18423" y="2490"/>
                  </a:lnTo>
                  <a:lnTo>
                    <a:pt x="18700" y="2766"/>
                  </a:lnTo>
                  <a:lnTo>
                    <a:pt x="18976" y="3043"/>
                  </a:lnTo>
                  <a:lnTo>
                    <a:pt x="19253" y="3375"/>
                  </a:lnTo>
                  <a:lnTo>
                    <a:pt x="19419" y="3707"/>
                  </a:lnTo>
                  <a:lnTo>
                    <a:pt x="19585" y="4094"/>
                  </a:lnTo>
                  <a:lnTo>
                    <a:pt x="19751" y="4481"/>
                  </a:lnTo>
                  <a:lnTo>
                    <a:pt x="19862" y="4869"/>
                  </a:lnTo>
                  <a:lnTo>
                    <a:pt x="19917" y="5256"/>
                  </a:lnTo>
                  <a:lnTo>
                    <a:pt x="19917" y="5643"/>
                  </a:lnTo>
                  <a:lnTo>
                    <a:pt x="19917" y="6030"/>
                  </a:lnTo>
                  <a:lnTo>
                    <a:pt x="19862" y="6473"/>
                  </a:lnTo>
                  <a:lnTo>
                    <a:pt x="19751" y="6860"/>
                  </a:lnTo>
                  <a:lnTo>
                    <a:pt x="19585" y="7192"/>
                  </a:lnTo>
                  <a:lnTo>
                    <a:pt x="19419" y="7579"/>
                  </a:lnTo>
                  <a:lnTo>
                    <a:pt x="19253" y="7911"/>
                  </a:lnTo>
                  <a:lnTo>
                    <a:pt x="18976" y="8243"/>
                  </a:lnTo>
                  <a:lnTo>
                    <a:pt x="18700" y="8520"/>
                  </a:lnTo>
                  <a:lnTo>
                    <a:pt x="11231" y="16044"/>
                  </a:lnTo>
                  <a:lnTo>
                    <a:pt x="11065" y="16265"/>
                  </a:lnTo>
                  <a:lnTo>
                    <a:pt x="11010" y="16597"/>
                  </a:lnTo>
                  <a:lnTo>
                    <a:pt x="11065" y="16874"/>
                  </a:lnTo>
                  <a:lnTo>
                    <a:pt x="11231" y="17150"/>
                  </a:lnTo>
                  <a:lnTo>
                    <a:pt x="11452" y="17316"/>
                  </a:lnTo>
                  <a:lnTo>
                    <a:pt x="11784" y="17372"/>
                  </a:lnTo>
                  <a:lnTo>
                    <a:pt x="12061" y="17316"/>
                  </a:lnTo>
                  <a:lnTo>
                    <a:pt x="12282" y="17150"/>
                  </a:lnTo>
                  <a:lnTo>
                    <a:pt x="19806" y="9626"/>
                  </a:lnTo>
                  <a:lnTo>
                    <a:pt x="20194" y="9184"/>
                  </a:lnTo>
                  <a:lnTo>
                    <a:pt x="20526" y="8741"/>
                  </a:lnTo>
                  <a:lnTo>
                    <a:pt x="20802" y="8299"/>
                  </a:lnTo>
                  <a:lnTo>
                    <a:pt x="21023" y="7801"/>
                  </a:lnTo>
                  <a:lnTo>
                    <a:pt x="21189" y="7303"/>
                  </a:lnTo>
                  <a:lnTo>
                    <a:pt x="21355" y="6750"/>
                  </a:lnTo>
                  <a:lnTo>
                    <a:pt x="21411" y="6196"/>
                  </a:lnTo>
                  <a:lnTo>
                    <a:pt x="21466" y="5643"/>
                  </a:lnTo>
                  <a:lnTo>
                    <a:pt x="21411" y="5090"/>
                  </a:lnTo>
                  <a:lnTo>
                    <a:pt x="21355" y="4537"/>
                  </a:lnTo>
                  <a:lnTo>
                    <a:pt x="21189" y="3983"/>
                  </a:lnTo>
                  <a:lnTo>
                    <a:pt x="21023" y="3485"/>
                  </a:lnTo>
                  <a:lnTo>
                    <a:pt x="20802" y="2988"/>
                  </a:lnTo>
                  <a:lnTo>
                    <a:pt x="20526" y="2545"/>
                  </a:lnTo>
                  <a:lnTo>
                    <a:pt x="20194" y="2102"/>
                  </a:lnTo>
                  <a:lnTo>
                    <a:pt x="19806" y="1660"/>
                  </a:lnTo>
                  <a:lnTo>
                    <a:pt x="19419" y="1272"/>
                  </a:lnTo>
                  <a:lnTo>
                    <a:pt x="18976" y="941"/>
                  </a:lnTo>
                  <a:lnTo>
                    <a:pt x="18479" y="664"/>
                  </a:lnTo>
                  <a:lnTo>
                    <a:pt x="17981" y="443"/>
                  </a:lnTo>
                  <a:lnTo>
                    <a:pt x="17483" y="277"/>
                  </a:lnTo>
                  <a:lnTo>
                    <a:pt x="16929" y="111"/>
                  </a:lnTo>
                  <a:lnTo>
                    <a:pt x="16376" y="55"/>
                  </a:lnTo>
                  <a:lnTo>
                    <a:pt x="15823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1"/>
            <p:cNvSpPr/>
            <p:nvPr/>
          </p:nvSpPr>
          <p:spPr>
            <a:xfrm rot="-4393353">
              <a:off x="9003600" y="4587778"/>
              <a:ext cx="264649" cy="215229"/>
            </a:xfrm>
            <a:custGeom>
              <a:avLst/>
              <a:gdLst/>
              <a:ahLst/>
              <a:cxnLst/>
              <a:rect l="l" t="t" r="r" b="b"/>
              <a:pathLst>
                <a:path w="22518" h="18313" extrusionOk="0">
                  <a:moveTo>
                    <a:pt x="3873" y="1549"/>
                  </a:moveTo>
                  <a:lnTo>
                    <a:pt x="4371" y="1605"/>
                  </a:lnTo>
                  <a:lnTo>
                    <a:pt x="4758" y="1715"/>
                  </a:lnTo>
                  <a:lnTo>
                    <a:pt x="5145" y="1936"/>
                  </a:lnTo>
                  <a:lnTo>
                    <a:pt x="5533" y="2213"/>
                  </a:lnTo>
                  <a:lnTo>
                    <a:pt x="5809" y="2545"/>
                  </a:lnTo>
                  <a:lnTo>
                    <a:pt x="6031" y="2932"/>
                  </a:lnTo>
                  <a:lnTo>
                    <a:pt x="6141" y="3375"/>
                  </a:lnTo>
                  <a:lnTo>
                    <a:pt x="6197" y="3873"/>
                  </a:lnTo>
                  <a:lnTo>
                    <a:pt x="6141" y="4315"/>
                  </a:lnTo>
                  <a:lnTo>
                    <a:pt x="6031" y="4758"/>
                  </a:lnTo>
                  <a:lnTo>
                    <a:pt x="5809" y="5145"/>
                  </a:lnTo>
                  <a:lnTo>
                    <a:pt x="5533" y="5477"/>
                  </a:lnTo>
                  <a:lnTo>
                    <a:pt x="5145" y="5754"/>
                  </a:lnTo>
                  <a:lnTo>
                    <a:pt x="4758" y="5975"/>
                  </a:lnTo>
                  <a:lnTo>
                    <a:pt x="4371" y="6141"/>
                  </a:lnTo>
                  <a:lnTo>
                    <a:pt x="3430" y="6141"/>
                  </a:lnTo>
                  <a:lnTo>
                    <a:pt x="2988" y="5975"/>
                  </a:lnTo>
                  <a:lnTo>
                    <a:pt x="2601" y="5754"/>
                  </a:lnTo>
                  <a:lnTo>
                    <a:pt x="2213" y="5477"/>
                  </a:lnTo>
                  <a:lnTo>
                    <a:pt x="1937" y="5145"/>
                  </a:lnTo>
                  <a:lnTo>
                    <a:pt x="1715" y="4758"/>
                  </a:lnTo>
                  <a:lnTo>
                    <a:pt x="1605" y="4315"/>
                  </a:lnTo>
                  <a:lnTo>
                    <a:pt x="1549" y="3873"/>
                  </a:lnTo>
                  <a:lnTo>
                    <a:pt x="1605" y="3375"/>
                  </a:lnTo>
                  <a:lnTo>
                    <a:pt x="1715" y="2932"/>
                  </a:lnTo>
                  <a:lnTo>
                    <a:pt x="1937" y="2545"/>
                  </a:lnTo>
                  <a:lnTo>
                    <a:pt x="2213" y="2213"/>
                  </a:lnTo>
                  <a:lnTo>
                    <a:pt x="2601" y="1936"/>
                  </a:lnTo>
                  <a:lnTo>
                    <a:pt x="2988" y="1715"/>
                  </a:lnTo>
                  <a:lnTo>
                    <a:pt x="3430" y="1605"/>
                  </a:lnTo>
                  <a:lnTo>
                    <a:pt x="3873" y="1549"/>
                  </a:lnTo>
                  <a:close/>
                  <a:moveTo>
                    <a:pt x="19806" y="3651"/>
                  </a:moveTo>
                  <a:lnTo>
                    <a:pt x="20249" y="3762"/>
                  </a:lnTo>
                  <a:lnTo>
                    <a:pt x="12725" y="8243"/>
                  </a:lnTo>
                  <a:lnTo>
                    <a:pt x="11895" y="7745"/>
                  </a:lnTo>
                  <a:lnTo>
                    <a:pt x="18700" y="3762"/>
                  </a:lnTo>
                  <a:lnTo>
                    <a:pt x="18977" y="3651"/>
                  </a:lnTo>
                  <a:close/>
                  <a:moveTo>
                    <a:pt x="10401" y="8631"/>
                  </a:moveTo>
                  <a:lnTo>
                    <a:pt x="10457" y="8686"/>
                  </a:lnTo>
                  <a:lnTo>
                    <a:pt x="12227" y="9737"/>
                  </a:lnTo>
                  <a:lnTo>
                    <a:pt x="12282" y="9792"/>
                  </a:lnTo>
                  <a:lnTo>
                    <a:pt x="20249" y="14550"/>
                  </a:lnTo>
                  <a:lnTo>
                    <a:pt x="20028" y="14606"/>
                  </a:lnTo>
                  <a:lnTo>
                    <a:pt x="19585" y="14661"/>
                  </a:lnTo>
                  <a:lnTo>
                    <a:pt x="19198" y="14661"/>
                  </a:lnTo>
                  <a:lnTo>
                    <a:pt x="18921" y="14606"/>
                  </a:lnTo>
                  <a:lnTo>
                    <a:pt x="18700" y="14495"/>
                  </a:lnTo>
                  <a:lnTo>
                    <a:pt x="9571" y="9129"/>
                  </a:lnTo>
                  <a:lnTo>
                    <a:pt x="10401" y="8631"/>
                  </a:lnTo>
                  <a:close/>
                  <a:moveTo>
                    <a:pt x="3873" y="12116"/>
                  </a:moveTo>
                  <a:lnTo>
                    <a:pt x="4371" y="12171"/>
                  </a:lnTo>
                  <a:lnTo>
                    <a:pt x="4758" y="12282"/>
                  </a:lnTo>
                  <a:lnTo>
                    <a:pt x="5145" y="12503"/>
                  </a:lnTo>
                  <a:lnTo>
                    <a:pt x="5533" y="12780"/>
                  </a:lnTo>
                  <a:lnTo>
                    <a:pt x="5809" y="13167"/>
                  </a:lnTo>
                  <a:lnTo>
                    <a:pt x="6031" y="13554"/>
                  </a:lnTo>
                  <a:lnTo>
                    <a:pt x="6141" y="13997"/>
                  </a:lnTo>
                  <a:lnTo>
                    <a:pt x="6197" y="14440"/>
                  </a:lnTo>
                  <a:lnTo>
                    <a:pt x="6141" y="14882"/>
                  </a:lnTo>
                  <a:lnTo>
                    <a:pt x="6031" y="15325"/>
                  </a:lnTo>
                  <a:lnTo>
                    <a:pt x="5809" y="15712"/>
                  </a:lnTo>
                  <a:lnTo>
                    <a:pt x="5533" y="16099"/>
                  </a:lnTo>
                  <a:lnTo>
                    <a:pt x="5145" y="16376"/>
                  </a:lnTo>
                  <a:lnTo>
                    <a:pt x="4758" y="16597"/>
                  </a:lnTo>
                  <a:lnTo>
                    <a:pt x="4371" y="16708"/>
                  </a:lnTo>
                  <a:lnTo>
                    <a:pt x="3873" y="16763"/>
                  </a:lnTo>
                  <a:lnTo>
                    <a:pt x="3430" y="16708"/>
                  </a:lnTo>
                  <a:lnTo>
                    <a:pt x="2988" y="16597"/>
                  </a:lnTo>
                  <a:lnTo>
                    <a:pt x="2601" y="16376"/>
                  </a:lnTo>
                  <a:lnTo>
                    <a:pt x="2213" y="16099"/>
                  </a:lnTo>
                  <a:lnTo>
                    <a:pt x="1937" y="15712"/>
                  </a:lnTo>
                  <a:lnTo>
                    <a:pt x="1715" y="15325"/>
                  </a:lnTo>
                  <a:lnTo>
                    <a:pt x="1605" y="14882"/>
                  </a:lnTo>
                  <a:lnTo>
                    <a:pt x="1549" y="14440"/>
                  </a:lnTo>
                  <a:lnTo>
                    <a:pt x="1605" y="13997"/>
                  </a:lnTo>
                  <a:lnTo>
                    <a:pt x="1715" y="13554"/>
                  </a:lnTo>
                  <a:lnTo>
                    <a:pt x="1937" y="13167"/>
                  </a:lnTo>
                  <a:lnTo>
                    <a:pt x="2213" y="12780"/>
                  </a:lnTo>
                  <a:lnTo>
                    <a:pt x="2601" y="12503"/>
                  </a:lnTo>
                  <a:lnTo>
                    <a:pt x="2988" y="12282"/>
                  </a:lnTo>
                  <a:lnTo>
                    <a:pt x="3430" y="12171"/>
                  </a:lnTo>
                  <a:lnTo>
                    <a:pt x="3873" y="12116"/>
                  </a:lnTo>
                  <a:close/>
                  <a:moveTo>
                    <a:pt x="3486" y="0"/>
                  </a:moveTo>
                  <a:lnTo>
                    <a:pt x="3098" y="55"/>
                  </a:lnTo>
                  <a:lnTo>
                    <a:pt x="2711" y="166"/>
                  </a:lnTo>
                  <a:lnTo>
                    <a:pt x="2379" y="277"/>
                  </a:lnTo>
                  <a:lnTo>
                    <a:pt x="2047" y="443"/>
                  </a:lnTo>
                  <a:lnTo>
                    <a:pt x="1715" y="664"/>
                  </a:lnTo>
                  <a:lnTo>
                    <a:pt x="1439" y="885"/>
                  </a:lnTo>
                  <a:lnTo>
                    <a:pt x="1162" y="1107"/>
                  </a:lnTo>
                  <a:lnTo>
                    <a:pt x="886" y="1383"/>
                  </a:lnTo>
                  <a:lnTo>
                    <a:pt x="664" y="1715"/>
                  </a:lnTo>
                  <a:lnTo>
                    <a:pt x="498" y="1992"/>
                  </a:lnTo>
                  <a:lnTo>
                    <a:pt x="332" y="2324"/>
                  </a:lnTo>
                  <a:lnTo>
                    <a:pt x="166" y="2711"/>
                  </a:lnTo>
                  <a:lnTo>
                    <a:pt x="111" y="3098"/>
                  </a:lnTo>
                  <a:lnTo>
                    <a:pt x="56" y="3430"/>
                  </a:lnTo>
                  <a:lnTo>
                    <a:pt x="0" y="3873"/>
                  </a:lnTo>
                  <a:lnTo>
                    <a:pt x="56" y="4260"/>
                  </a:lnTo>
                  <a:lnTo>
                    <a:pt x="111" y="4647"/>
                  </a:lnTo>
                  <a:lnTo>
                    <a:pt x="166" y="4979"/>
                  </a:lnTo>
                  <a:lnTo>
                    <a:pt x="332" y="5367"/>
                  </a:lnTo>
                  <a:lnTo>
                    <a:pt x="498" y="5698"/>
                  </a:lnTo>
                  <a:lnTo>
                    <a:pt x="664" y="6030"/>
                  </a:lnTo>
                  <a:lnTo>
                    <a:pt x="886" y="6307"/>
                  </a:lnTo>
                  <a:lnTo>
                    <a:pt x="1162" y="6584"/>
                  </a:lnTo>
                  <a:lnTo>
                    <a:pt x="1439" y="6805"/>
                  </a:lnTo>
                  <a:lnTo>
                    <a:pt x="1715" y="7026"/>
                  </a:lnTo>
                  <a:lnTo>
                    <a:pt x="2047" y="7248"/>
                  </a:lnTo>
                  <a:lnTo>
                    <a:pt x="2379" y="7414"/>
                  </a:lnTo>
                  <a:lnTo>
                    <a:pt x="2711" y="7524"/>
                  </a:lnTo>
                  <a:lnTo>
                    <a:pt x="3098" y="7635"/>
                  </a:lnTo>
                  <a:lnTo>
                    <a:pt x="3486" y="7690"/>
                  </a:lnTo>
                  <a:lnTo>
                    <a:pt x="4094" y="7690"/>
                  </a:lnTo>
                  <a:lnTo>
                    <a:pt x="6529" y="9129"/>
                  </a:lnTo>
                  <a:lnTo>
                    <a:pt x="4039" y="10622"/>
                  </a:lnTo>
                  <a:lnTo>
                    <a:pt x="3873" y="10567"/>
                  </a:lnTo>
                  <a:lnTo>
                    <a:pt x="3486" y="10622"/>
                  </a:lnTo>
                  <a:lnTo>
                    <a:pt x="3098" y="10678"/>
                  </a:lnTo>
                  <a:lnTo>
                    <a:pt x="2711" y="10733"/>
                  </a:lnTo>
                  <a:lnTo>
                    <a:pt x="2379" y="10899"/>
                  </a:lnTo>
                  <a:lnTo>
                    <a:pt x="2047" y="11065"/>
                  </a:lnTo>
                  <a:lnTo>
                    <a:pt x="1715" y="11231"/>
                  </a:lnTo>
                  <a:lnTo>
                    <a:pt x="1439" y="11452"/>
                  </a:lnTo>
                  <a:lnTo>
                    <a:pt x="1162" y="11729"/>
                  </a:lnTo>
                  <a:lnTo>
                    <a:pt x="886" y="12005"/>
                  </a:lnTo>
                  <a:lnTo>
                    <a:pt x="664" y="12282"/>
                  </a:lnTo>
                  <a:lnTo>
                    <a:pt x="498" y="12614"/>
                  </a:lnTo>
                  <a:lnTo>
                    <a:pt x="332" y="12946"/>
                  </a:lnTo>
                  <a:lnTo>
                    <a:pt x="166" y="13278"/>
                  </a:lnTo>
                  <a:lnTo>
                    <a:pt x="111" y="13665"/>
                  </a:lnTo>
                  <a:lnTo>
                    <a:pt x="56" y="14052"/>
                  </a:lnTo>
                  <a:lnTo>
                    <a:pt x="0" y="14440"/>
                  </a:lnTo>
                  <a:lnTo>
                    <a:pt x="56" y="14827"/>
                  </a:lnTo>
                  <a:lnTo>
                    <a:pt x="111" y="15214"/>
                  </a:lnTo>
                  <a:lnTo>
                    <a:pt x="166" y="15601"/>
                  </a:lnTo>
                  <a:lnTo>
                    <a:pt x="332" y="15933"/>
                  </a:lnTo>
                  <a:lnTo>
                    <a:pt x="498" y="16265"/>
                  </a:lnTo>
                  <a:lnTo>
                    <a:pt x="664" y="16597"/>
                  </a:lnTo>
                  <a:lnTo>
                    <a:pt x="886" y="16874"/>
                  </a:lnTo>
                  <a:lnTo>
                    <a:pt x="1162" y="17151"/>
                  </a:lnTo>
                  <a:lnTo>
                    <a:pt x="1439" y="17427"/>
                  </a:lnTo>
                  <a:lnTo>
                    <a:pt x="1715" y="17648"/>
                  </a:lnTo>
                  <a:lnTo>
                    <a:pt x="2047" y="17814"/>
                  </a:lnTo>
                  <a:lnTo>
                    <a:pt x="2379" y="17980"/>
                  </a:lnTo>
                  <a:lnTo>
                    <a:pt x="2711" y="18146"/>
                  </a:lnTo>
                  <a:lnTo>
                    <a:pt x="3098" y="18202"/>
                  </a:lnTo>
                  <a:lnTo>
                    <a:pt x="3486" y="18257"/>
                  </a:lnTo>
                  <a:lnTo>
                    <a:pt x="3873" y="18312"/>
                  </a:lnTo>
                  <a:lnTo>
                    <a:pt x="4260" y="18257"/>
                  </a:lnTo>
                  <a:lnTo>
                    <a:pt x="4648" y="18202"/>
                  </a:lnTo>
                  <a:lnTo>
                    <a:pt x="5035" y="18146"/>
                  </a:lnTo>
                  <a:lnTo>
                    <a:pt x="5367" y="17980"/>
                  </a:lnTo>
                  <a:lnTo>
                    <a:pt x="5699" y="17814"/>
                  </a:lnTo>
                  <a:lnTo>
                    <a:pt x="6031" y="17648"/>
                  </a:lnTo>
                  <a:lnTo>
                    <a:pt x="6307" y="17427"/>
                  </a:lnTo>
                  <a:lnTo>
                    <a:pt x="6584" y="17151"/>
                  </a:lnTo>
                  <a:lnTo>
                    <a:pt x="6861" y="16874"/>
                  </a:lnTo>
                  <a:lnTo>
                    <a:pt x="7082" y="16597"/>
                  </a:lnTo>
                  <a:lnTo>
                    <a:pt x="7248" y="16265"/>
                  </a:lnTo>
                  <a:lnTo>
                    <a:pt x="7414" y="15933"/>
                  </a:lnTo>
                  <a:lnTo>
                    <a:pt x="7580" y="15601"/>
                  </a:lnTo>
                  <a:lnTo>
                    <a:pt x="7635" y="15214"/>
                  </a:lnTo>
                  <a:lnTo>
                    <a:pt x="7746" y="14827"/>
                  </a:lnTo>
                  <a:lnTo>
                    <a:pt x="7746" y="14440"/>
                  </a:lnTo>
                  <a:lnTo>
                    <a:pt x="7690" y="13942"/>
                  </a:lnTo>
                  <a:lnTo>
                    <a:pt x="7635" y="13499"/>
                  </a:lnTo>
                  <a:lnTo>
                    <a:pt x="7469" y="13001"/>
                  </a:lnTo>
                  <a:lnTo>
                    <a:pt x="7248" y="12614"/>
                  </a:lnTo>
                  <a:lnTo>
                    <a:pt x="7027" y="12227"/>
                  </a:lnTo>
                  <a:lnTo>
                    <a:pt x="6750" y="11839"/>
                  </a:lnTo>
                  <a:lnTo>
                    <a:pt x="6418" y="11507"/>
                  </a:lnTo>
                  <a:lnTo>
                    <a:pt x="6031" y="11231"/>
                  </a:lnTo>
                  <a:lnTo>
                    <a:pt x="8078" y="10014"/>
                  </a:lnTo>
                  <a:lnTo>
                    <a:pt x="17925" y="15823"/>
                  </a:lnTo>
                  <a:lnTo>
                    <a:pt x="18202" y="15989"/>
                  </a:lnTo>
                  <a:lnTo>
                    <a:pt x="18589" y="16099"/>
                  </a:lnTo>
                  <a:lnTo>
                    <a:pt x="18977" y="16155"/>
                  </a:lnTo>
                  <a:lnTo>
                    <a:pt x="19419" y="16210"/>
                  </a:lnTo>
                  <a:lnTo>
                    <a:pt x="19862" y="16155"/>
                  </a:lnTo>
                  <a:lnTo>
                    <a:pt x="20304" y="16099"/>
                  </a:lnTo>
                  <a:lnTo>
                    <a:pt x="20747" y="15989"/>
                  </a:lnTo>
                  <a:lnTo>
                    <a:pt x="21356" y="15767"/>
                  </a:lnTo>
                  <a:lnTo>
                    <a:pt x="21632" y="15657"/>
                  </a:lnTo>
                  <a:lnTo>
                    <a:pt x="21964" y="15435"/>
                  </a:lnTo>
                  <a:lnTo>
                    <a:pt x="22185" y="15214"/>
                  </a:lnTo>
                  <a:lnTo>
                    <a:pt x="22407" y="14882"/>
                  </a:lnTo>
                  <a:lnTo>
                    <a:pt x="22517" y="14606"/>
                  </a:lnTo>
                  <a:lnTo>
                    <a:pt x="22517" y="14329"/>
                  </a:lnTo>
                  <a:lnTo>
                    <a:pt x="22351" y="14052"/>
                  </a:lnTo>
                  <a:lnTo>
                    <a:pt x="22130" y="13831"/>
                  </a:lnTo>
                  <a:lnTo>
                    <a:pt x="14219" y="9129"/>
                  </a:lnTo>
                  <a:lnTo>
                    <a:pt x="22130" y="4426"/>
                  </a:lnTo>
                  <a:lnTo>
                    <a:pt x="22351" y="4205"/>
                  </a:lnTo>
                  <a:lnTo>
                    <a:pt x="22517" y="3983"/>
                  </a:lnTo>
                  <a:lnTo>
                    <a:pt x="22517" y="3651"/>
                  </a:lnTo>
                  <a:lnTo>
                    <a:pt x="22407" y="3375"/>
                  </a:lnTo>
                  <a:lnTo>
                    <a:pt x="22241" y="3154"/>
                  </a:lnTo>
                  <a:lnTo>
                    <a:pt x="22075" y="2932"/>
                  </a:lnTo>
                  <a:lnTo>
                    <a:pt x="21798" y="2766"/>
                  </a:lnTo>
                  <a:lnTo>
                    <a:pt x="21577" y="2600"/>
                  </a:lnTo>
                  <a:lnTo>
                    <a:pt x="20968" y="2379"/>
                  </a:lnTo>
                  <a:lnTo>
                    <a:pt x="20304" y="2213"/>
                  </a:lnTo>
                  <a:lnTo>
                    <a:pt x="19640" y="2102"/>
                  </a:lnTo>
                  <a:lnTo>
                    <a:pt x="18977" y="2102"/>
                  </a:lnTo>
                  <a:lnTo>
                    <a:pt x="18423" y="2213"/>
                  </a:lnTo>
                  <a:lnTo>
                    <a:pt x="18147" y="2324"/>
                  </a:lnTo>
                  <a:lnTo>
                    <a:pt x="17925" y="2434"/>
                  </a:lnTo>
                  <a:lnTo>
                    <a:pt x="8078" y="8243"/>
                  </a:lnTo>
                  <a:lnTo>
                    <a:pt x="6031" y="7026"/>
                  </a:lnTo>
                  <a:lnTo>
                    <a:pt x="6418" y="6750"/>
                  </a:lnTo>
                  <a:lnTo>
                    <a:pt x="6750" y="6418"/>
                  </a:lnTo>
                  <a:lnTo>
                    <a:pt x="7027" y="6086"/>
                  </a:lnTo>
                  <a:lnTo>
                    <a:pt x="7248" y="5698"/>
                  </a:lnTo>
                  <a:lnTo>
                    <a:pt x="7469" y="5256"/>
                  </a:lnTo>
                  <a:lnTo>
                    <a:pt x="7635" y="4813"/>
                  </a:lnTo>
                  <a:lnTo>
                    <a:pt x="7690" y="4315"/>
                  </a:lnTo>
                  <a:lnTo>
                    <a:pt x="7746" y="3873"/>
                  </a:lnTo>
                  <a:lnTo>
                    <a:pt x="7746" y="3430"/>
                  </a:lnTo>
                  <a:lnTo>
                    <a:pt x="7635" y="3098"/>
                  </a:lnTo>
                  <a:lnTo>
                    <a:pt x="7580" y="2711"/>
                  </a:lnTo>
                  <a:lnTo>
                    <a:pt x="7414" y="2324"/>
                  </a:lnTo>
                  <a:lnTo>
                    <a:pt x="7248" y="1992"/>
                  </a:lnTo>
                  <a:lnTo>
                    <a:pt x="7082" y="1715"/>
                  </a:lnTo>
                  <a:lnTo>
                    <a:pt x="6861" y="1383"/>
                  </a:lnTo>
                  <a:lnTo>
                    <a:pt x="6584" y="1107"/>
                  </a:lnTo>
                  <a:lnTo>
                    <a:pt x="6307" y="885"/>
                  </a:lnTo>
                  <a:lnTo>
                    <a:pt x="6031" y="664"/>
                  </a:lnTo>
                  <a:lnTo>
                    <a:pt x="5699" y="443"/>
                  </a:lnTo>
                  <a:lnTo>
                    <a:pt x="5367" y="277"/>
                  </a:lnTo>
                  <a:lnTo>
                    <a:pt x="5035" y="166"/>
                  </a:lnTo>
                  <a:lnTo>
                    <a:pt x="4648" y="55"/>
                  </a:lnTo>
                  <a:lnTo>
                    <a:pt x="4260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1"/>
            <p:cNvSpPr/>
            <p:nvPr/>
          </p:nvSpPr>
          <p:spPr>
            <a:xfrm rot="-1905983">
              <a:off x="8108013" y="3661290"/>
              <a:ext cx="256852" cy="173628"/>
            </a:xfrm>
            <a:custGeom>
              <a:avLst/>
              <a:gdLst/>
              <a:ahLst/>
              <a:cxnLst/>
              <a:rect l="l" t="t" r="r" b="b"/>
              <a:pathLst>
                <a:path w="21854" h="14773" extrusionOk="0">
                  <a:moveTo>
                    <a:pt x="19751" y="1495"/>
                  </a:moveTo>
                  <a:lnTo>
                    <a:pt x="19973" y="1605"/>
                  </a:lnTo>
                  <a:lnTo>
                    <a:pt x="10899" y="8189"/>
                  </a:lnTo>
                  <a:lnTo>
                    <a:pt x="1826" y="1605"/>
                  </a:lnTo>
                  <a:lnTo>
                    <a:pt x="2103" y="1495"/>
                  </a:lnTo>
                  <a:close/>
                  <a:moveTo>
                    <a:pt x="20305" y="3265"/>
                  </a:moveTo>
                  <a:lnTo>
                    <a:pt x="20305" y="12670"/>
                  </a:lnTo>
                  <a:lnTo>
                    <a:pt x="20249" y="12891"/>
                  </a:lnTo>
                  <a:lnTo>
                    <a:pt x="20139" y="13057"/>
                  </a:lnTo>
                  <a:lnTo>
                    <a:pt x="19973" y="13168"/>
                  </a:lnTo>
                  <a:lnTo>
                    <a:pt x="19751" y="13223"/>
                  </a:lnTo>
                  <a:lnTo>
                    <a:pt x="2103" y="13223"/>
                  </a:lnTo>
                  <a:lnTo>
                    <a:pt x="1882" y="13168"/>
                  </a:lnTo>
                  <a:lnTo>
                    <a:pt x="1716" y="13057"/>
                  </a:lnTo>
                  <a:lnTo>
                    <a:pt x="1605" y="12891"/>
                  </a:lnTo>
                  <a:lnTo>
                    <a:pt x="1550" y="12670"/>
                  </a:lnTo>
                  <a:lnTo>
                    <a:pt x="1550" y="3265"/>
                  </a:lnTo>
                  <a:lnTo>
                    <a:pt x="10457" y="9738"/>
                  </a:lnTo>
                  <a:lnTo>
                    <a:pt x="10678" y="9849"/>
                  </a:lnTo>
                  <a:lnTo>
                    <a:pt x="10899" y="9904"/>
                  </a:lnTo>
                  <a:lnTo>
                    <a:pt x="11176" y="9849"/>
                  </a:lnTo>
                  <a:lnTo>
                    <a:pt x="11397" y="9738"/>
                  </a:lnTo>
                  <a:lnTo>
                    <a:pt x="20305" y="3265"/>
                  </a:lnTo>
                  <a:close/>
                  <a:moveTo>
                    <a:pt x="1660" y="1"/>
                  </a:moveTo>
                  <a:lnTo>
                    <a:pt x="1273" y="167"/>
                  </a:lnTo>
                  <a:lnTo>
                    <a:pt x="941" y="333"/>
                  </a:lnTo>
                  <a:lnTo>
                    <a:pt x="609" y="609"/>
                  </a:lnTo>
                  <a:lnTo>
                    <a:pt x="332" y="886"/>
                  </a:lnTo>
                  <a:lnTo>
                    <a:pt x="166" y="1273"/>
                  </a:lnTo>
                  <a:lnTo>
                    <a:pt x="56" y="1661"/>
                  </a:lnTo>
                  <a:lnTo>
                    <a:pt x="0" y="2048"/>
                  </a:lnTo>
                  <a:lnTo>
                    <a:pt x="0" y="12670"/>
                  </a:lnTo>
                  <a:lnTo>
                    <a:pt x="56" y="13113"/>
                  </a:lnTo>
                  <a:lnTo>
                    <a:pt x="166" y="13500"/>
                  </a:lnTo>
                  <a:lnTo>
                    <a:pt x="332" y="13832"/>
                  </a:lnTo>
                  <a:lnTo>
                    <a:pt x="609" y="14164"/>
                  </a:lnTo>
                  <a:lnTo>
                    <a:pt x="941" y="14385"/>
                  </a:lnTo>
                  <a:lnTo>
                    <a:pt x="1273" y="14606"/>
                  </a:lnTo>
                  <a:lnTo>
                    <a:pt x="1660" y="14717"/>
                  </a:lnTo>
                  <a:lnTo>
                    <a:pt x="2103" y="14772"/>
                  </a:lnTo>
                  <a:lnTo>
                    <a:pt x="19751" y="14772"/>
                  </a:lnTo>
                  <a:lnTo>
                    <a:pt x="20194" y="14717"/>
                  </a:lnTo>
                  <a:lnTo>
                    <a:pt x="20581" y="14606"/>
                  </a:lnTo>
                  <a:lnTo>
                    <a:pt x="20913" y="14385"/>
                  </a:lnTo>
                  <a:lnTo>
                    <a:pt x="21245" y="14164"/>
                  </a:lnTo>
                  <a:lnTo>
                    <a:pt x="21466" y="13832"/>
                  </a:lnTo>
                  <a:lnTo>
                    <a:pt x="21688" y="13500"/>
                  </a:lnTo>
                  <a:lnTo>
                    <a:pt x="21798" y="13113"/>
                  </a:lnTo>
                  <a:lnTo>
                    <a:pt x="21854" y="12670"/>
                  </a:lnTo>
                  <a:lnTo>
                    <a:pt x="21854" y="2048"/>
                  </a:lnTo>
                  <a:lnTo>
                    <a:pt x="21798" y="1661"/>
                  </a:lnTo>
                  <a:lnTo>
                    <a:pt x="21688" y="1273"/>
                  </a:lnTo>
                  <a:lnTo>
                    <a:pt x="21466" y="886"/>
                  </a:lnTo>
                  <a:lnTo>
                    <a:pt x="21245" y="609"/>
                  </a:lnTo>
                  <a:lnTo>
                    <a:pt x="20913" y="333"/>
                  </a:lnTo>
                  <a:lnTo>
                    <a:pt x="20581" y="167"/>
                  </a:lnTo>
                  <a:lnTo>
                    <a:pt x="20194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1"/>
            <p:cNvSpPr/>
            <p:nvPr/>
          </p:nvSpPr>
          <p:spPr>
            <a:xfrm>
              <a:off x="7798113" y="4971731"/>
              <a:ext cx="173608" cy="256827"/>
            </a:xfrm>
            <a:custGeom>
              <a:avLst/>
              <a:gdLst/>
              <a:ahLst/>
              <a:cxnLst/>
              <a:rect l="l" t="t" r="r" b="b"/>
              <a:pathLst>
                <a:path w="14772" h="21853" extrusionOk="0">
                  <a:moveTo>
                    <a:pt x="7192" y="4315"/>
                  </a:moveTo>
                  <a:lnTo>
                    <a:pt x="7026" y="4371"/>
                  </a:lnTo>
                  <a:lnTo>
                    <a:pt x="6750" y="4537"/>
                  </a:lnTo>
                  <a:lnTo>
                    <a:pt x="6584" y="4813"/>
                  </a:lnTo>
                  <a:lnTo>
                    <a:pt x="6528" y="4979"/>
                  </a:lnTo>
                  <a:lnTo>
                    <a:pt x="6473" y="5145"/>
                  </a:lnTo>
                  <a:lnTo>
                    <a:pt x="6473" y="6916"/>
                  </a:lnTo>
                  <a:lnTo>
                    <a:pt x="6528" y="7137"/>
                  </a:lnTo>
                  <a:lnTo>
                    <a:pt x="6584" y="7303"/>
                  </a:lnTo>
                  <a:lnTo>
                    <a:pt x="6750" y="7579"/>
                  </a:lnTo>
                  <a:lnTo>
                    <a:pt x="7026" y="7745"/>
                  </a:lnTo>
                  <a:lnTo>
                    <a:pt x="7192" y="7801"/>
                  </a:lnTo>
                  <a:lnTo>
                    <a:pt x="7580" y="7801"/>
                  </a:lnTo>
                  <a:lnTo>
                    <a:pt x="7746" y="7745"/>
                  </a:lnTo>
                  <a:lnTo>
                    <a:pt x="8022" y="7579"/>
                  </a:lnTo>
                  <a:lnTo>
                    <a:pt x="8188" y="7303"/>
                  </a:lnTo>
                  <a:lnTo>
                    <a:pt x="8244" y="7137"/>
                  </a:lnTo>
                  <a:lnTo>
                    <a:pt x="8244" y="6916"/>
                  </a:lnTo>
                  <a:lnTo>
                    <a:pt x="8244" y="5145"/>
                  </a:lnTo>
                  <a:lnTo>
                    <a:pt x="8244" y="4979"/>
                  </a:lnTo>
                  <a:lnTo>
                    <a:pt x="8188" y="4813"/>
                  </a:lnTo>
                  <a:lnTo>
                    <a:pt x="8022" y="4537"/>
                  </a:lnTo>
                  <a:lnTo>
                    <a:pt x="7746" y="4371"/>
                  </a:lnTo>
                  <a:lnTo>
                    <a:pt x="7580" y="4315"/>
                  </a:lnTo>
                  <a:close/>
                  <a:moveTo>
                    <a:pt x="9184" y="1549"/>
                  </a:moveTo>
                  <a:lnTo>
                    <a:pt x="9627" y="1604"/>
                  </a:lnTo>
                  <a:lnTo>
                    <a:pt x="10069" y="1715"/>
                  </a:lnTo>
                  <a:lnTo>
                    <a:pt x="10457" y="1881"/>
                  </a:lnTo>
                  <a:lnTo>
                    <a:pt x="10844" y="2102"/>
                  </a:lnTo>
                  <a:lnTo>
                    <a:pt x="11231" y="2324"/>
                  </a:lnTo>
                  <a:lnTo>
                    <a:pt x="11563" y="2545"/>
                  </a:lnTo>
                  <a:lnTo>
                    <a:pt x="11895" y="2877"/>
                  </a:lnTo>
                  <a:lnTo>
                    <a:pt x="12172" y="3154"/>
                  </a:lnTo>
                  <a:lnTo>
                    <a:pt x="12448" y="3541"/>
                  </a:lnTo>
                  <a:lnTo>
                    <a:pt x="12669" y="3873"/>
                  </a:lnTo>
                  <a:lnTo>
                    <a:pt x="12891" y="4315"/>
                  </a:lnTo>
                  <a:lnTo>
                    <a:pt x="13001" y="4703"/>
                  </a:lnTo>
                  <a:lnTo>
                    <a:pt x="13112" y="5145"/>
                  </a:lnTo>
                  <a:lnTo>
                    <a:pt x="13223" y="5588"/>
                  </a:lnTo>
                  <a:lnTo>
                    <a:pt x="13223" y="6030"/>
                  </a:lnTo>
                  <a:lnTo>
                    <a:pt x="13223" y="15767"/>
                  </a:lnTo>
                  <a:lnTo>
                    <a:pt x="13223" y="16210"/>
                  </a:lnTo>
                  <a:lnTo>
                    <a:pt x="13112" y="16653"/>
                  </a:lnTo>
                  <a:lnTo>
                    <a:pt x="13001" y="17095"/>
                  </a:lnTo>
                  <a:lnTo>
                    <a:pt x="12891" y="17538"/>
                  </a:lnTo>
                  <a:lnTo>
                    <a:pt x="12669" y="17925"/>
                  </a:lnTo>
                  <a:lnTo>
                    <a:pt x="12448" y="18312"/>
                  </a:lnTo>
                  <a:lnTo>
                    <a:pt x="12172" y="18644"/>
                  </a:lnTo>
                  <a:lnTo>
                    <a:pt x="11895" y="18976"/>
                  </a:lnTo>
                  <a:lnTo>
                    <a:pt x="11563" y="19253"/>
                  </a:lnTo>
                  <a:lnTo>
                    <a:pt x="11231" y="19529"/>
                  </a:lnTo>
                  <a:lnTo>
                    <a:pt x="10844" y="19751"/>
                  </a:lnTo>
                  <a:lnTo>
                    <a:pt x="10457" y="19917"/>
                  </a:lnTo>
                  <a:lnTo>
                    <a:pt x="10069" y="20083"/>
                  </a:lnTo>
                  <a:lnTo>
                    <a:pt x="9627" y="20193"/>
                  </a:lnTo>
                  <a:lnTo>
                    <a:pt x="9184" y="20249"/>
                  </a:lnTo>
                  <a:lnTo>
                    <a:pt x="8686" y="20304"/>
                  </a:lnTo>
                  <a:lnTo>
                    <a:pt x="6031" y="20304"/>
                  </a:lnTo>
                  <a:lnTo>
                    <a:pt x="5588" y="20249"/>
                  </a:lnTo>
                  <a:lnTo>
                    <a:pt x="5145" y="20193"/>
                  </a:lnTo>
                  <a:lnTo>
                    <a:pt x="4703" y="20083"/>
                  </a:lnTo>
                  <a:lnTo>
                    <a:pt x="4316" y="19917"/>
                  </a:lnTo>
                  <a:lnTo>
                    <a:pt x="3873" y="19751"/>
                  </a:lnTo>
                  <a:lnTo>
                    <a:pt x="3541" y="19529"/>
                  </a:lnTo>
                  <a:lnTo>
                    <a:pt x="3154" y="19253"/>
                  </a:lnTo>
                  <a:lnTo>
                    <a:pt x="2877" y="18976"/>
                  </a:lnTo>
                  <a:lnTo>
                    <a:pt x="2545" y="18644"/>
                  </a:lnTo>
                  <a:lnTo>
                    <a:pt x="2324" y="18312"/>
                  </a:lnTo>
                  <a:lnTo>
                    <a:pt x="2103" y="17925"/>
                  </a:lnTo>
                  <a:lnTo>
                    <a:pt x="1881" y="17538"/>
                  </a:lnTo>
                  <a:lnTo>
                    <a:pt x="1715" y="17095"/>
                  </a:lnTo>
                  <a:lnTo>
                    <a:pt x="1605" y="16653"/>
                  </a:lnTo>
                  <a:lnTo>
                    <a:pt x="1549" y="16210"/>
                  </a:lnTo>
                  <a:lnTo>
                    <a:pt x="1549" y="15767"/>
                  </a:lnTo>
                  <a:lnTo>
                    <a:pt x="1549" y="6030"/>
                  </a:lnTo>
                  <a:lnTo>
                    <a:pt x="1549" y="5588"/>
                  </a:lnTo>
                  <a:lnTo>
                    <a:pt x="1605" y="5145"/>
                  </a:lnTo>
                  <a:lnTo>
                    <a:pt x="1715" y="4703"/>
                  </a:lnTo>
                  <a:lnTo>
                    <a:pt x="1881" y="4315"/>
                  </a:lnTo>
                  <a:lnTo>
                    <a:pt x="2103" y="3873"/>
                  </a:lnTo>
                  <a:lnTo>
                    <a:pt x="2324" y="3541"/>
                  </a:lnTo>
                  <a:lnTo>
                    <a:pt x="2545" y="3154"/>
                  </a:lnTo>
                  <a:lnTo>
                    <a:pt x="2877" y="2877"/>
                  </a:lnTo>
                  <a:lnTo>
                    <a:pt x="3154" y="2545"/>
                  </a:lnTo>
                  <a:lnTo>
                    <a:pt x="3541" y="2324"/>
                  </a:lnTo>
                  <a:lnTo>
                    <a:pt x="3873" y="2102"/>
                  </a:lnTo>
                  <a:lnTo>
                    <a:pt x="4316" y="1881"/>
                  </a:lnTo>
                  <a:lnTo>
                    <a:pt x="4703" y="1715"/>
                  </a:lnTo>
                  <a:lnTo>
                    <a:pt x="5145" y="1604"/>
                  </a:lnTo>
                  <a:lnTo>
                    <a:pt x="5588" y="1549"/>
                  </a:lnTo>
                  <a:close/>
                  <a:moveTo>
                    <a:pt x="5422" y="0"/>
                  </a:moveTo>
                  <a:lnTo>
                    <a:pt x="4813" y="111"/>
                  </a:lnTo>
                  <a:lnTo>
                    <a:pt x="4260" y="277"/>
                  </a:lnTo>
                  <a:lnTo>
                    <a:pt x="3707" y="443"/>
                  </a:lnTo>
                  <a:lnTo>
                    <a:pt x="3154" y="719"/>
                  </a:lnTo>
                  <a:lnTo>
                    <a:pt x="2656" y="1051"/>
                  </a:lnTo>
                  <a:lnTo>
                    <a:pt x="2213" y="1383"/>
                  </a:lnTo>
                  <a:lnTo>
                    <a:pt x="1771" y="1770"/>
                  </a:lnTo>
                  <a:lnTo>
                    <a:pt x="1383" y="2213"/>
                  </a:lnTo>
                  <a:lnTo>
                    <a:pt x="1051" y="2656"/>
                  </a:lnTo>
                  <a:lnTo>
                    <a:pt x="719" y="3154"/>
                  </a:lnTo>
                  <a:lnTo>
                    <a:pt x="443" y="3707"/>
                  </a:lnTo>
                  <a:lnTo>
                    <a:pt x="277" y="4260"/>
                  </a:lnTo>
                  <a:lnTo>
                    <a:pt x="111" y="4813"/>
                  </a:lnTo>
                  <a:lnTo>
                    <a:pt x="0" y="5422"/>
                  </a:lnTo>
                  <a:lnTo>
                    <a:pt x="0" y="6030"/>
                  </a:lnTo>
                  <a:lnTo>
                    <a:pt x="0" y="15767"/>
                  </a:lnTo>
                  <a:lnTo>
                    <a:pt x="0" y="16376"/>
                  </a:lnTo>
                  <a:lnTo>
                    <a:pt x="111" y="16984"/>
                  </a:lnTo>
                  <a:lnTo>
                    <a:pt x="277" y="17593"/>
                  </a:lnTo>
                  <a:lnTo>
                    <a:pt x="443" y="18146"/>
                  </a:lnTo>
                  <a:lnTo>
                    <a:pt x="719" y="18644"/>
                  </a:lnTo>
                  <a:lnTo>
                    <a:pt x="1051" y="19142"/>
                  </a:lnTo>
                  <a:lnTo>
                    <a:pt x="1383" y="19640"/>
                  </a:lnTo>
                  <a:lnTo>
                    <a:pt x="1771" y="20027"/>
                  </a:lnTo>
                  <a:lnTo>
                    <a:pt x="2213" y="20470"/>
                  </a:lnTo>
                  <a:lnTo>
                    <a:pt x="2656" y="20802"/>
                  </a:lnTo>
                  <a:lnTo>
                    <a:pt x="3154" y="21078"/>
                  </a:lnTo>
                  <a:lnTo>
                    <a:pt x="3707" y="21355"/>
                  </a:lnTo>
                  <a:lnTo>
                    <a:pt x="4260" y="21576"/>
                  </a:lnTo>
                  <a:lnTo>
                    <a:pt x="4813" y="21687"/>
                  </a:lnTo>
                  <a:lnTo>
                    <a:pt x="5422" y="21798"/>
                  </a:lnTo>
                  <a:lnTo>
                    <a:pt x="6031" y="21853"/>
                  </a:lnTo>
                  <a:lnTo>
                    <a:pt x="8686" y="21853"/>
                  </a:lnTo>
                  <a:lnTo>
                    <a:pt x="9350" y="21798"/>
                  </a:lnTo>
                  <a:lnTo>
                    <a:pt x="9903" y="21687"/>
                  </a:lnTo>
                  <a:lnTo>
                    <a:pt x="10512" y="21576"/>
                  </a:lnTo>
                  <a:lnTo>
                    <a:pt x="11065" y="21355"/>
                  </a:lnTo>
                  <a:lnTo>
                    <a:pt x="11618" y="21078"/>
                  </a:lnTo>
                  <a:lnTo>
                    <a:pt x="12116" y="20802"/>
                  </a:lnTo>
                  <a:lnTo>
                    <a:pt x="12559" y="20470"/>
                  </a:lnTo>
                  <a:lnTo>
                    <a:pt x="13001" y="20027"/>
                  </a:lnTo>
                  <a:lnTo>
                    <a:pt x="13389" y="19640"/>
                  </a:lnTo>
                  <a:lnTo>
                    <a:pt x="13721" y="19142"/>
                  </a:lnTo>
                  <a:lnTo>
                    <a:pt x="14053" y="18644"/>
                  </a:lnTo>
                  <a:lnTo>
                    <a:pt x="14274" y="18146"/>
                  </a:lnTo>
                  <a:lnTo>
                    <a:pt x="14495" y="17593"/>
                  </a:lnTo>
                  <a:lnTo>
                    <a:pt x="14661" y="16984"/>
                  </a:lnTo>
                  <a:lnTo>
                    <a:pt x="14716" y="16376"/>
                  </a:lnTo>
                  <a:lnTo>
                    <a:pt x="14772" y="15767"/>
                  </a:lnTo>
                  <a:lnTo>
                    <a:pt x="14772" y="6030"/>
                  </a:lnTo>
                  <a:lnTo>
                    <a:pt x="14716" y="5422"/>
                  </a:lnTo>
                  <a:lnTo>
                    <a:pt x="14661" y="4813"/>
                  </a:lnTo>
                  <a:lnTo>
                    <a:pt x="14495" y="4260"/>
                  </a:lnTo>
                  <a:lnTo>
                    <a:pt x="14274" y="3707"/>
                  </a:lnTo>
                  <a:lnTo>
                    <a:pt x="14053" y="3154"/>
                  </a:lnTo>
                  <a:lnTo>
                    <a:pt x="13721" y="2656"/>
                  </a:lnTo>
                  <a:lnTo>
                    <a:pt x="13389" y="2213"/>
                  </a:lnTo>
                  <a:lnTo>
                    <a:pt x="13001" y="1770"/>
                  </a:lnTo>
                  <a:lnTo>
                    <a:pt x="12559" y="1383"/>
                  </a:lnTo>
                  <a:lnTo>
                    <a:pt x="12116" y="1051"/>
                  </a:lnTo>
                  <a:lnTo>
                    <a:pt x="11618" y="719"/>
                  </a:lnTo>
                  <a:lnTo>
                    <a:pt x="11065" y="443"/>
                  </a:lnTo>
                  <a:lnTo>
                    <a:pt x="10512" y="277"/>
                  </a:lnTo>
                  <a:lnTo>
                    <a:pt x="9903" y="111"/>
                  </a:lnTo>
                  <a:lnTo>
                    <a:pt x="9350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1"/>
            <p:cNvSpPr/>
            <p:nvPr/>
          </p:nvSpPr>
          <p:spPr>
            <a:xfrm rot="-2337863">
              <a:off x="8487784" y="4566973"/>
              <a:ext cx="121596" cy="256825"/>
            </a:xfrm>
            <a:custGeom>
              <a:avLst/>
              <a:gdLst/>
              <a:ahLst/>
              <a:cxnLst/>
              <a:rect l="l" t="t" r="r" b="b"/>
              <a:pathLst>
                <a:path w="10347" h="21854" extrusionOk="0">
                  <a:moveTo>
                    <a:pt x="4095" y="2103"/>
                  </a:moveTo>
                  <a:lnTo>
                    <a:pt x="3984" y="2213"/>
                  </a:lnTo>
                  <a:lnTo>
                    <a:pt x="3874" y="2324"/>
                  </a:lnTo>
                  <a:lnTo>
                    <a:pt x="3874" y="2545"/>
                  </a:lnTo>
                  <a:lnTo>
                    <a:pt x="3874" y="3430"/>
                  </a:lnTo>
                  <a:lnTo>
                    <a:pt x="3874" y="3596"/>
                  </a:lnTo>
                  <a:lnTo>
                    <a:pt x="3984" y="3707"/>
                  </a:lnTo>
                  <a:lnTo>
                    <a:pt x="4095" y="3818"/>
                  </a:lnTo>
                  <a:lnTo>
                    <a:pt x="4482" y="3818"/>
                  </a:lnTo>
                  <a:lnTo>
                    <a:pt x="4593" y="3707"/>
                  </a:lnTo>
                  <a:lnTo>
                    <a:pt x="4703" y="3596"/>
                  </a:lnTo>
                  <a:lnTo>
                    <a:pt x="4759" y="3430"/>
                  </a:lnTo>
                  <a:lnTo>
                    <a:pt x="4759" y="2545"/>
                  </a:lnTo>
                  <a:lnTo>
                    <a:pt x="4703" y="2324"/>
                  </a:lnTo>
                  <a:lnTo>
                    <a:pt x="4593" y="2213"/>
                  </a:lnTo>
                  <a:lnTo>
                    <a:pt x="4482" y="2103"/>
                  </a:lnTo>
                  <a:close/>
                  <a:moveTo>
                    <a:pt x="5865" y="2103"/>
                  </a:moveTo>
                  <a:lnTo>
                    <a:pt x="5755" y="2213"/>
                  </a:lnTo>
                  <a:lnTo>
                    <a:pt x="5644" y="2324"/>
                  </a:lnTo>
                  <a:lnTo>
                    <a:pt x="5644" y="2545"/>
                  </a:lnTo>
                  <a:lnTo>
                    <a:pt x="5644" y="3430"/>
                  </a:lnTo>
                  <a:lnTo>
                    <a:pt x="5644" y="3596"/>
                  </a:lnTo>
                  <a:lnTo>
                    <a:pt x="5755" y="3707"/>
                  </a:lnTo>
                  <a:lnTo>
                    <a:pt x="5865" y="3818"/>
                  </a:lnTo>
                  <a:lnTo>
                    <a:pt x="6252" y="3818"/>
                  </a:lnTo>
                  <a:lnTo>
                    <a:pt x="6363" y="3707"/>
                  </a:lnTo>
                  <a:lnTo>
                    <a:pt x="6474" y="3596"/>
                  </a:lnTo>
                  <a:lnTo>
                    <a:pt x="6474" y="3430"/>
                  </a:lnTo>
                  <a:lnTo>
                    <a:pt x="6474" y="2545"/>
                  </a:lnTo>
                  <a:lnTo>
                    <a:pt x="6474" y="2324"/>
                  </a:lnTo>
                  <a:lnTo>
                    <a:pt x="6363" y="2213"/>
                  </a:lnTo>
                  <a:lnTo>
                    <a:pt x="6252" y="2103"/>
                  </a:lnTo>
                  <a:close/>
                  <a:moveTo>
                    <a:pt x="7027" y="1549"/>
                  </a:moveTo>
                  <a:lnTo>
                    <a:pt x="7027" y="4371"/>
                  </a:lnTo>
                  <a:lnTo>
                    <a:pt x="3320" y="4371"/>
                  </a:lnTo>
                  <a:lnTo>
                    <a:pt x="3320" y="1549"/>
                  </a:lnTo>
                  <a:close/>
                  <a:moveTo>
                    <a:pt x="3431" y="7027"/>
                  </a:moveTo>
                  <a:lnTo>
                    <a:pt x="3099" y="7082"/>
                  </a:lnTo>
                  <a:lnTo>
                    <a:pt x="2878" y="7248"/>
                  </a:lnTo>
                  <a:lnTo>
                    <a:pt x="2712" y="7524"/>
                  </a:lnTo>
                  <a:lnTo>
                    <a:pt x="2656" y="7801"/>
                  </a:lnTo>
                  <a:lnTo>
                    <a:pt x="2712" y="8133"/>
                  </a:lnTo>
                  <a:lnTo>
                    <a:pt x="2878" y="8354"/>
                  </a:lnTo>
                  <a:lnTo>
                    <a:pt x="3099" y="8520"/>
                  </a:lnTo>
                  <a:lnTo>
                    <a:pt x="3431" y="8576"/>
                  </a:lnTo>
                  <a:lnTo>
                    <a:pt x="6916" y="8576"/>
                  </a:lnTo>
                  <a:lnTo>
                    <a:pt x="7248" y="8520"/>
                  </a:lnTo>
                  <a:lnTo>
                    <a:pt x="7470" y="8354"/>
                  </a:lnTo>
                  <a:lnTo>
                    <a:pt x="7636" y="8133"/>
                  </a:lnTo>
                  <a:lnTo>
                    <a:pt x="7691" y="7801"/>
                  </a:lnTo>
                  <a:lnTo>
                    <a:pt x="7636" y="7524"/>
                  </a:lnTo>
                  <a:lnTo>
                    <a:pt x="7470" y="7248"/>
                  </a:lnTo>
                  <a:lnTo>
                    <a:pt x="7248" y="7082"/>
                  </a:lnTo>
                  <a:lnTo>
                    <a:pt x="6916" y="7027"/>
                  </a:lnTo>
                  <a:close/>
                  <a:moveTo>
                    <a:pt x="8797" y="5920"/>
                  </a:moveTo>
                  <a:lnTo>
                    <a:pt x="8797" y="17538"/>
                  </a:lnTo>
                  <a:lnTo>
                    <a:pt x="8742" y="18091"/>
                  </a:lnTo>
                  <a:lnTo>
                    <a:pt x="8576" y="18589"/>
                  </a:lnTo>
                  <a:lnTo>
                    <a:pt x="8355" y="19087"/>
                  </a:lnTo>
                  <a:lnTo>
                    <a:pt x="8023" y="19474"/>
                  </a:lnTo>
                  <a:lnTo>
                    <a:pt x="7580" y="19806"/>
                  </a:lnTo>
                  <a:lnTo>
                    <a:pt x="7138" y="20083"/>
                  </a:lnTo>
                  <a:lnTo>
                    <a:pt x="6640" y="20249"/>
                  </a:lnTo>
                  <a:lnTo>
                    <a:pt x="6087" y="20304"/>
                  </a:lnTo>
                  <a:lnTo>
                    <a:pt x="4316" y="20304"/>
                  </a:lnTo>
                  <a:lnTo>
                    <a:pt x="3763" y="20249"/>
                  </a:lnTo>
                  <a:lnTo>
                    <a:pt x="3210" y="20083"/>
                  </a:lnTo>
                  <a:lnTo>
                    <a:pt x="2767" y="19806"/>
                  </a:lnTo>
                  <a:lnTo>
                    <a:pt x="2324" y="19474"/>
                  </a:lnTo>
                  <a:lnTo>
                    <a:pt x="1993" y="19087"/>
                  </a:lnTo>
                  <a:lnTo>
                    <a:pt x="1771" y="18589"/>
                  </a:lnTo>
                  <a:lnTo>
                    <a:pt x="1605" y="18091"/>
                  </a:lnTo>
                  <a:lnTo>
                    <a:pt x="1550" y="17538"/>
                  </a:lnTo>
                  <a:lnTo>
                    <a:pt x="1550" y="5920"/>
                  </a:lnTo>
                  <a:close/>
                  <a:moveTo>
                    <a:pt x="2546" y="0"/>
                  </a:moveTo>
                  <a:lnTo>
                    <a:pt x="2214" y="56"/>
                  </a:lnTo>
                  <a:lnTo>
                    <a:pt x="1993" y="222"/>
                  </a:lnTo>
                  <a:lnTo>
                    <a:pt x="1827" y="443"/>
                  </a:lnTo>
                  <a:lnTo>
                    <a:pt x="1771" y="775"/>
                  </a:lnTo>
                  <a:lnTo>
                    <a:pt x="1771" y="4371"/>
                  </a:lnTo>
                  <a:lnTo>
                    <a:pt x="775" y="4371"/>
                  </a:lnTo>
                  <a:lnTo>
                    <a:pt x="443" y="4482"/>
                  </a:lnTo>
                  <a:lnTo>
                    <a:pt x="222" y="4648"/>
                  </a:lnTo>
                  <a:lnTo>
                    <a:pt x="56" y="4869"/>
                  </a:lnTo>
                  <a:lnTo>
                    <a:pt x="1" y="5146"/>
                  </a:lnTo>
                  <a:lnTo>
                    <a:pt x="1" y="17538"/>
                  </a:lnTo>
                  <a:lnTo>
                    <a:pt x="1" y="17981"/>
                  </a:lnTo>
                  <a:lnTo>
                    <a:pt x="56" y="18368"/>
                  </a:lnTo>
                  <a:lnTo>
                    <a:pt x="167" y="18811"/>
                  </a:lnTo>
                  <a:lnTo>
                    <a:pt x="333" y="19198"/>
                  </a:lnTo>
                  <a:lnTo>
                    <a:pt x="499" y="19585"/>
                  </a:lnTo>
                  <a:lnTo>
                    <a:pt x="720" y="19917"/>
                  </a:lnTo>
                  <a:lnTo>
                    <a:pt x="997" y="20249"/>
                  </a:lnTo>
                  <a:lnTo>
                    <a:pt x="1273" y="20581"/>
                  </a:lnTo>
                  <a:lnTo>
                    <a:pt x="1550" y="20858"/>
                  </a:lnTo>
                  <a:lnTo>
                    <a:pt x="1882" y="21079"/>
                  </a:lnTo>
                  <a:lnTo>
                    <a:pt x="2269" y="21300"/>
                  </a:lnTo>
                  <a:lnTo>
                    <a:pt x="2601" y="21466"/>
                  </a:lnTo>
                  <a:lnTo>
                    <a:pt x="2988" y="21632"/>
                  </a:lnTo>
                  <a:lnTo>
                    <a:pt x="3431" y="21743"/>
                  </a:lnTo>
                  <a:lnTo>
                    <a:pt x="3874" y="21798"/>
                  </a:lnTo>
                  <a:lnTo>
                    <a:pt x="4316" y="21853"/>
                  </a:lnTo>
                  <a:lnTo>
                    <a:pt x="6087" y="21853"/>
                  </a:lnTo>
                  <a:lnTo>
                    <a:pt x="6474" y="21798"/>
                  </a:lnTo>
                  <a:lnTo>
                    <a:pt x="6916" y="21743"/>
                  </a:lnTo>
                  <a:lnTo>
                    <a:pt x="7359" y="21632"/>
                  </a:lnTo>
                  <a:lnTo>
                    <a:pt x="7746" y="21466"/>
                  </a:lnTo>
                  <a:lnTo>
                    <a:pt x="8134" y="21300"/>
                  </a:lnTo>
                  <a:lnTo>
                    <a:pt x="8465" y="21079"/>
                  </a:lnTo>
                  <a:lnTo>
                    <a:pt x="8797" y="20858"/>
                  </a:lnTo>
                  <a:lnTo>
                    <a:pt x="9074" y="20581"/>
                  </a:lnTo>
                  <a:lnTo>
                    <a:pt x="9406" y="20249"/>
                  </a:lnTo>
                  <a:lnTo>
                    <a:pt x="9627" y="19917"/>
                  </a:lnTo>
                  <a:lnTo>
                    <a:pt x="9849" y="19585"/>
                  </a:lnTo>
                  <a:lnTo>
                    <a:pt x="10015" y="19198"/>
                  </a:lnTo>
                  <a:lnTo>
                    <a:pt x="10181" y="18811"/>
                  </a:lnTo>
                  <a:lnTo>
                    <a:pt x="10291" y="18368"/>
                  </a:lnTo>
                  <a:lnTo>
                    <a:pt x="10346" y="17981"/>
                  </a:lnTo>
                  <a:lnTo>
                    <a:pt x="10346" y="17538"/>
                  </a:lnTo>
                  <a:lnTo>
                    <a:pt x="10346" y="5146"/>
                  </a:lnTo>
                  <a:lnTo>
                    <a:pt x="10291" y="4869"/>
                  </a:lnTo>
                  <a:lnTo>
                    <a:pt x="10125" y="4648"/>
                  </a:lnTo>
                  <a:lnTo>
                    <a:pt x="9904" y="4482"/>
                  </a:lnTo>
                  <a:lnTo>
                    <a:pt x="9572" y="4371"/>
                  </a:lnTo>
                  <a:lnTo>
                    <a:pt x="8576" y="4371"/>
                  </a:lnTo>
                  <a:lnTo>
                    <a:pt x="8576" y="775"/>
                  </a:lnTo>
                  <a:lnTo>
                    <a:pt x="8521" y="443"/>
                  </a:lnTo>
                  <a:lnTo>
                    <a:pt x="8355" y="222"/>
                  </a:lnTo>
                  <a:lnTo>
                    <a:pt x="8134" y="56"/>
                  </a:lnTo>
                  <a:lnTo>
                    <a:pt x="7802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1"/>
            <p:cNvSpPr/>
            <p:nvPr/>
          </p:nvSpPr>
          <p:spPr>
            <a:xfrm rot="5048341">
              <a:off x="8701221" y="2754451"/>
              <a:ext cx="174250" cy="256816"/>
            </a:xfrm>
            <a:custGeom>
              <a:avLst/>
              <a:gdLst/>
              <a:ahLst/>
              <a:cxnLst/>
              <a:rect l="l" t="t" r="r" b="b"/>
              <a:pathLst>
                <a:path w="14828" h="21854" extrusionOk="0">
                  <a:moveTo>
                    <a:pt x="5201" y="2656"/>
                  </a:moveTo>
                  <a:lnTo>
                    <a:pt x="4924" y="2711"/>
                  </a:lnTo>
                  <a:lnTo>
                    <a:pt x="4648" y="2877"/>
                  </a:lnTo>
                  <a:lnTo>
                    <a:pt x="4482" y="3098"/>
                  </a:lnTo>
                  <a:lnTo>
                    <a:pt x="4426" y="3430"/>
                  </a:lnTo>
                  <a:lnTo>
                    <a:pt x="4482" y="3707"/>
                  </a:lnTo>
                  <a:lnTo>
                    <a:pt x="4648" y="3984"/>
                  </a:lnTo>
                  <a:lnTo>
                    <a:pt x="4924" y="4150"/>
                  </a:lnTo>
                  <a:lnTo>
                    <a:pt x="5201" y="4205"/>
                  </a:lnTo>
                  <a:lnTo>
                    <a:pt x="9627" y="4205"/>
                  </a:lnTo>
                  <a:lnTo>
                    <a:pt x="9904" y="4150"/>
                  </a:lnTo>
                  <a:lnTo>
                    <a:pt x="10180" y="3984"/>
                  </a:lnTo>
                  <a:lnTo>
                    <a:pt x="10346" y="3707"/>
                  </a:lnTo>
                  <a:lnTo>
                    <a:pt x="10401" y="3430"/>
                  </a:lnTo>
                  <a:lnTo>
                    <a:pt x="10346" y="3098"/>
                  </a:lnTo>
                  <a:lnTo>
                    <a:pt x="10180" y="2877"/>
                  </a:lnTo>
                  <a:lnTo>
                    <a:pt x="9904" y="2711"/>
                  </a:lnTo>
                  <a:lnTo>
                    <a:pt x="9627" y="2656"/>
                  </a:lnTo>
                  <a:close/>
                  <a:moveTo>
                    <a:pt x="10678" y="6750"/>
                  </a:moveTo>
                  <a:lnTo>
                    <a:pt x="10678" y="15546"/>
                  </a:lnTo>
                  <a:lnTo>
                    <a:pt x="4150" y="15546"/>
                  </a:lnTo>
                  <a:lnTo>
                    <a:pt x="4150" y="6750"/>
                  </a:lnTo>
                  <a:close/>
                  <a:moveTo>
                    <a:pt x="3265" y="5201"/>
                  </a:moveTo>
                  <a:lnTo>
                    <a:pt x="3099" y="5256"/>
                  </a:lnTo>
                  <a:lnTo>
                    <a:pt x="2933" y="5311"/>
                  </a:lnTo>
                  <a:lnTo>
                    <a:pt x="2822" y="5422"/>
                  </a:lnTo>
                  <a:lnTo>
                    <a:pt x="2711" y="5588"/>
                  </a:lnTo>
                  <a:lnTo>
                    <a:pt x="2601" y="5754"/>
                  </a:lnTo>
                  <a:lnTo>
                    <a:pt x="2545" y="5920"/>
                  </a:lnTo>
                  <a:lnTo>
                    <a:pt x="2545" y="6086"/>
                  </a:lnTo>
                  <a:lnTo>
                    <a:pt x="2545" y="16155"/>
                  </a:lnTo>
                  <a:lnTo>
                    <a:pt x="2545" y="16376"/>
                  </a:lnTo>
                  <a:lnTo>
                    <a:pt x="2601" y="16542"/>
                  </a:lnTo>
                  <a:lnTo>
                    <a:pt x="2711" y="16708"/>
                  </a:lnTo>
                  <a:lnTo>
                    <a:pt x="2822" y="16819"/>
                  </a:lnTo>
                  <a:lnTo>
                    <a:pt x="2933" y="16929"/>
                  </a:lnTo>
                  <a:lnTo>
                    <a:pt x="3099" y="17040"/>
                  </a:lnTo>
                  <a:lnTo>
                    <a:pt x="3265" y="17095"/>
                  </a:lnTo>
                  <a:lnTo>
                    <a:pt x="11563" y="17095"/>
                  </a:lnTo>
                  <a:lnTo>
                    <a:pt x="11729" y="17040"/>
                  </a:lnTo>
                  <a:lnTo>
                    <a:pt x="11895" y="16929"/>
                  </a:lnTo>
                  <a:lnTo>
                    <a:pt x="12006" y="16819"/>
                  </a:lnTo>
                  <a:lnTo>
                    <a:pt x="12117" y="16708"/>
                  </a:lnTo>
                  <a:lnTo>
                    <a:pt x="12172" y="16542"/>
                  </a:lnTo>
                  <a:lnTo>
                    <a:pt x="12227" y="16376"/>
                  </a:lnTo>
                  <a:lnTo>
                    <a:pt x="12282" y="16155"/>
                  </a:lnTo>
                  <a:lnTo>
                    <a:pt x="12282" y="6086"/>
                  </a:lnTo>
                  <a:lnTo>
                    <a:pt x="12227" y="5920"/>
                  </a:lnTo>
                  <a:lnTo>
                    <a:pt x="12172" y="5754"/>
                  </a:lnTo>
                  <a:lnTo>
                    <a:pt x="12117" y="5588"/>
                  </a:lnTo>
                  <a:lnTo>
                    <a:pt x="12006" y="5422"/>
                  </a:lnTo>
                  <a:lnTo>
                    <a:pt x="11895" y="5311"/>
                  </a:lnTo>
                  <a:lnTo>
                    <a:pt x="11729" y="5256"/>
                  </a:lnTo>
                  <a:lnTo>
                    <a:pt x="11563" y="5201"/>
                  </a:lnTo>
                  <a:close/>
                  <a:moveTo>
                    <a:pt x="6086" y="17538"/>
                  </a:moveTo>
                  <a:lnTo>
                    <a:pt x="6086" y="19308"/>
                  </a:lnTo>
                  <a:lnTo>
                    <a:pt x="8742" y="19308"/>
                  </a:lnTo>
                  <a:lnTo>
                    <a:pt x="8742" y="17538"/>
                  </a:lnTo>
                  <a:close/>
                  <a:moveTo>
                    <a:pt x="11785" y="1549"/>
                  </a:moveTo>
                  <a:lnTo>
                    <a:pt x="12117" y="1660"/>
                  </a:lnTo>
                  <a:lnTo>
                    <a:pt x="12448" y="1881"/>
                  </a:lnTo>
                  <a:lnTo>
                    <a:pt x="12725" y="2103"/>
                  </a:lnTo>
                  <a:lnTo>
                    <a:pt x="12946" y="2379"/>
                  </a:lnTo>
                  <a:lnTo>
                    <a:pt x="13112" y="2656"/>
                  </a:lnTo>
                  <a:lnTo>
                    <a:pt x="13223" y="3043"/>
                  </a:lnTo>
                  <a:lnTo>
                    <a:pt x="13278" y="3430"/>
                  </a:lnTo>
                  <a:lnTo>
                    <a:pt x="13278" y="18423"/>
                  </a:lnTo>
                  <a:lnTo>
                    <a:pt x="13223" y="18810"/>
                  </a:lnTo>
                  <a:lnTo>
                    <a:pt x="13112" y="19142"/>
                  </a:lnTo>
                  <a:lnTo>
                    <a:pt x="12946" y="19474"/>
                  </a:lnTo>
                  <a:lnTo>
                    <a:pt x="12725" y="19751"/>
                  </a:lnTo>
                  <a:lnTo>
                    <a:pt x="12448" y="19972"/>
                  </a:lnTo>
                  <a:lnTo>
                    <a:pt x="12117" y="20138"/>
                  </a:lnTo>
                  <a:lnTo>
                    <a:pt x="11785" y="20249"/>
                  </a:lnTo>
                  <a:lnTo>
                    <a:pt x="11397" y="20304"/>
                  </a:lnTo>
                  <a:lnTo>
                    <a:pt x="3431" y="20304"/>
                  </a:lnTo>
                  <a:lnTo>
                    <a:pt x="3043" y="20249"/>
                  </a:lnTo>
                  <a:lnTo>
                    <a:pt x="2711" y="20138"/>
                  </a:lnTo>
                  <a:lnTo>
                    <a:pt x="2379" y="19972"/>
                  </a:lnTo>
                  <a:lnTo>
                    <a:pt x="2103" y="19751"/>
                  </a:lnTo>
                  <a:lnTo>
                    <a:pt x="1882" y="19474"/>
                  </a:lnTo>
                  <a:lnTo>
                    <a:pt x="1716" y="19142"/>
                  </a:lnTo>
                  <a:lnTo>
                    <a:pt x="1605" y="18810"/>
                  </a:lnTo>
                  <a:lnTo>
                    <a:pt x="1550" y="18423"/>
                  </a:lnTo>
                  <a:lnTo>
                    <a:pt x="1550" y="3430"/>
                  </a:lnTo>
                  <a:lnTo>
                    <a:pt x="1605" y="3043"/>
                  </a:lnTo>
                  <a:lnTo>
                    <a:pt x="1716" y="2656"/>
                  </a:lnTo>
                  <a:lnTo>
                    <a:pt x="1882" y="2379"/>
                  </a:lnTo>
                  <a:lnTo>
                    <a:pt x="2103" y="2103"/>
                  </a:lnTo>
                  <a:lnTo>
                    <a:pt x="2379" y="1881"/>
                  </a:lnTo>
                  <a:lnTo>
                    <a:pt x="2711" y="1660"/>
                  </a:lnTo>
                  <a:lnTo>
                    <a:pt x="3043" y="1549"/>
                  </a:lnTo>
                  <a:close/>
                  <a:moveTo>
                    <a:pt x="3099" y="0"/>
                  </a:moveTo>
                  <a:lnTo>
                    <a:pt x="2767" y="56"/>
                  </a:lnTo>
                  <a:lnTo>
                    <a:pt x="2435" y="166"/>
                  </a:lnTo>
                  <a:lnTo>
                    <a:pt x="2103" y="277"/>
                  </a:lnTo>
                  <a:lnTo>
                    <a:pt x="1550" y="554"/>
                  </a:lnTo>
                  <a:lnTo>
                    <a:pt x="996" y="996"/>
                  </a:lnTo>
                  <a:lnTo>
                    <a:pt x="609" y="1494"/>
                  </a:lnTo>
                  <a:lnTo>
                    <a:pt x="277" y="2103"/>
                  </a:lnTo>
                  <a:lnTo>
                    <a:pt x="166" y="2379"/>
                  </a:lnTo>
                  <a:lnTo>
                    <a:pt x="111" y="2711"/>
                  </a:lnTo>
                  <a:lnTo>
                    <a:pt x="56" y="3043"/>
                  </a:lnTo>
                  <a:lnTo>
                    <a:pt x="0" y="3430"/>
                  </a:lnTo>
                  <a:lnTo>
                    <a:pt x="0" y="18423"/>
                  </a:lnTo>
                  <a:lnTo>
                    <a:pt x="56" y="18755"/>
                  </a:lnTo>
                  <a:lnTo>
                    <a:pt x="111" y="19087"/>
                  </a:lnTo>
                  <a:lnTo>
                    <a:pt x="166" y="19419"/>
                  </a:lnTo>
                  <a:lnTo>
                    <a:pt x="277" y="19751"/>
                  </a:lnTo>
                  <a:lnTo>
                    <a:pt x="609" y="20304"/>
                  </a:lnTo>
                  <a:lnTo>
                    <a:pt x="996" y="20857"/>
                  </a:lnTo>
                  <a:lnTo>
                    <a:pt x="1550" y="21245"/>
                  </a:lnTo>
                  <a:lnTo>
                    <a:pt x="2103" y="21577"/>
                  </a:lnTo>
                  <a:lnTo>
                    <a:pt x="2435" y="21687"/>
                  </a:lnTo>
                  <a:lnTo>
                    <a:pt x="2767" y="21743"/>
                  </a:lnTo>
                  <a:lnTo>
                    <a:pt x="3099" y="21798"/>
                  </a:lnTo>
                  <a:lnTo>
                    <a:pt x="3431" y="21853"/>
                  </a:lnTo>
                  <a:lnTo>
                    <a:pt x="11397" y="21853"/>
                  </a:lnTo>
                  <a:lnTo>
                    <a:pt x="11729" y="21798"/>
                  </a:lnTo>
                  <a:lnTo>
                    <a:pt x="12061" y="21743"/>
                  </a:lnTo>
                  <a:lnTo>
                    <a:pt x="12393" y="21687"/>
                  </a:lnTo>
                  <a:lnTo>
                    <a:pt x="12725" y="21577"/>
                  </a:lnTo>
                  <a:lnTo>
                    <a:pt x="13278" y="21245"/>
                  </a:lnTo>
                  <a:lnTo>
                    <a:pt x="13776" y="20857"/>
                  </a:lnTo>
                  <a:lnTo>
                    <a:pt x="14219" y="20304"/>
                  </a:lnTo>
                  <a:lnTo>
                    <a:pt x="14551" y="19751"/>
                  </a:lnTo>
                  <a:lnTo>
                    <a:pt x="14661" y="19419"/>
                  </a:lnTo>
                  <a:lnTo>
                    <a:pt x="14717" y="19087"/>
                  </a:lnTo>
                  <a:lnTo>
                    <a:pt x="14772" y="18755"/>
                  </a:lnTo>
                  <a:lnTo>
                    <a:pt x="14827" y="18423"/>
                  </a:lnTo>
                  <a:lnTo>
                    <a:pt x="14827" y="3430"/>
                  </a:lnTo>
                  <a:lnTo>
                    <a:pt x="14772" y="3043"/>
                  </a:lnTo>
                  <a:lnTo>
                    <a:pt x="14717" y="2711"/>
                  </a:lnTo>
                  <a:lnTo>
                    <a:pt x="14661" y="2379"/>
                  </a:lnTo>
                  <a:lnTo>
                    <a:pt x="14551" y="2103"/>
                  </a:lnTo>
                  <a:lnTo>
                    <a:pt x="14219" y="1494"/>
                  </a:lnTo>
                  <a:lnTo>
                    <a:pt x="13776" y="996"/>
                  </a:lnTo>
                  <a:lnTo>
                    <a:pt x="13278" y="554"/>
                  </a:lnTo>
                  <a:lnTo>
                    <a:pt x="12725" y="277"/>
                  </a:lnTo>
                  <a:lnTo>
                    <a:pt x="12393" y="166"/>
                  </a:lnTo>
                  <a:lnTo>
                    <a:pt x="12061" y="56"/>
                  </a:lnTo>
                  <a:lnTo>
                    <a:pt x="11729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1"/>
            <p:cNvSpPr/>
            <p:nvPr/>
          </p:nvSpPr>
          <p:spPr>
            <a:xfrm rot="9113199">
              <a:off x="6948340" y="4591271"/>
              <a:ext cx="152793" cy="256817"/>
            </a:xfrm>
            <a:custGeom>
              <a:avLst/>
              <a:gdLst/>
              <a:ahLst/>
              <a:cxnLst/>
              <a:rect l="l" t="t" r="r" b="b"/>
              <a:pathLst>
                <a:path w="13002" h="21854" extrusionOk="0">
                  <a:moveTo>
                    <a:pt x="6363" y="2102"/>
                  </a:moveTo>
                  <a:lnTo>
                    <a:pt x="6197" y="2213"/>
                  </a:lnTo>
                  <a:lnTo>
                    <a:pt x="6086" y="2379"/>
                  </a:lnTo>
                  <a:lnTo>
                    <a:pt x="6086" y="2545"/>
                  </a:lnTo>
                  <a:lnTo>
                    <a:pt x="6086" y="2711"/>
                  </a:lnTo>
                  <a:lnTo>
                    <a:pt x="6197" y="2822"/>
                  </a:lnTo>
                  <a:lnTo>
                    <a:pt x="6363" y="2932"/>
                  </a:lnTo>
                  <a:lnTo>
                    <a:pt x="6529" y="2988"/>
                  </a:lnTo>
                  <a:lnTo>
                    <a:pt x="6695" y="2932"/>
                  </a:lnTo>
                  <a:lnTo>
                    <a:pt x="6805" y="2822"/>
                  </a:lnTo>
                  <a:lnTo>
                    <a:pt x="6916" y="2711"/>
                  </a:lnTo>
                  <a:lnTo>
                    <a:pt x="6971" y="2545"/>
                  </a:lnTo>
                  <a:lnTo>
                    <a:pt x="6916" y="2379"/>
                  </a:lnTo>
                  <a:lnTo>
                    <a:pt x="6805" y="2213"/>
                  </a:lnTo>
                  <a:lnTo>
                    <a:pt x="6695" y="2102"/>
                  </a:lnTo>
                  <a:close/>
                  <a:moveTo>
                    <a:pt x="10678" y="1549"/>
                  </a:moveTo>
                  <a:lnTo>
                    <a:pt x="10844" y="1605"/>
                  </a:lnTo>
                  <a:lnTo>
                    <a:pt x="11010" y="1715"/>
                  </a:lnTo>
                  <a:lnTo>
                    <a:pt x="11176" y="1826"/>
                  </a:lnTo>
                  <a:lnTo>
                    <a:pt x="11287" y="1992"/>
                  </a:lnTo>
                  <a:lnTo>
                    <a:pt x="11397" y="2158"/>
                  </a:lnTo>
                  <a:lnTo>
                    <a:pt x="11453" y="2324"/>
                  </a:lnTo>
                  <a:lnTo>
                    <a:pt x="11453" y="2545"/>
                  </a:lnTo>
                  <a:lnTo>
                    <a:pt x="11453" y="3541"/>
                  </a:lnTo>
                  <a:lnTo>
                    <a:pt x="1550" y="3541"/>
                  </a:lnTo>
                  <a:lnTo>
                    <a:pt x="1550" y="2545"/>
                  </a:lnTo>
                  <a:lnTo>
                    <a:pt x="1550" y="2324"/>
                  </a:lnTo>
                  <a:lnTo>
                    <a:pt x="1605" y="2158"/>
                  </a:lnTo>
                  <a:lnTo>
                    <a:pt x="1716" y="1992"/>
                  </a:lnTo>
                  <a:lnTo>
                    <a:pt x="1826" y="1826"/>
                  </a:lnTo>
                  <a:lnTo>
                    <a:pt x="1992" y="1715"/>
                  </a:lnTo>
                  <a:lnTo>
                    <a:pt x="2158" y="1605"/>
                  </a:lnTo>
                  <a:lnTo>
                    <a:pt x="2324" y="1549"/>
                  </a:lnTo>
                  <a:close/>
                  <a:moveTo>
                    <a:pt x="11453" y="5090"/>
                  </a:moveTo>
                  <a:lnTo>
                    <a:pt x="11453" y="15878"/>
                  </a:lnTo>
                  <a:lnTo>
                    <a:pt x="1550" y="15878"/>
                  </a:lnTo>
                  <a:lnTo>
                    <a:pt x="1550" y="5090"/>
                  </a:lnTo>
                  <a:close/>
                  <a:moveTo>
                    <a:pt x="4316" y="18091"/>
                  </a:moveTo>
                  <a:lnTo>
                    <a:pt x="3984" y="18146"/>
                  </a:lnTo>
                  <a:lnTo>
                    <a:pt x="3763" y="18312"/>
                  </a:lnTo>
                  <a:lnTo>
                    <a:pt x="3597" y="18534"/>
                  </a:lnTo>
                  <a:lnTo>
                    <a:pt x="3541" y="18866"/>
                  </a:lnTo>
                  <a:lnTo>
                    <a:pt x="3597" y="19142"/>
                  </a:lnTo>
                  <a:lnTo>
                    <a:pt x="3763" y="19419"/>
                  </a:lnTo>
                  <a:lnTo>
                    <a:pt x="3984" y="19585"/>
                  </a:lnTo>
                  <a:lnTo>
                    <a:pt x="4316" y="19640"/>
                  </a:lnTo>
                  <a:lnTo>
                    <a:pt x="8742" y="19640"/>
                  </a:lnTo>
                  <a:lnTo>
                    <a:pt x="9018" y="19585"/>
                  </a:lnTo>
                  <a:lnTo>
                    <a:pt x="9240" y="19419"/>
                  </a:lnTo>
                  <a:lnTo>
                    <a:pt x="9406" y="19142"/>
                  </a:lnTo>
                  <a:lnTo>
                    <a:pt x="9516" y="18866"/>
                  </a:lnTo>
                  <a:lnTo>
                    <a:pt x="9406" y="18534"/>
                  </a:lnTo>
                  <a:lnTo>
                    <a:pt x="9240" y="18312"/>
                  </a:lnTo>
                  <a:lnTo>
                    <a:pt x="9018" y="18146"/>
                  </a:lnTo>
                  <a:lnTo>
                    <a:pt x="8742" y="18091"/>
                  </a:lnTo>
                  <a:close/>
                  <a:moveTo>
                    <a:pt x="11453" y="17427"/>
                  </a:moveTo>
                  <a:lnTo>
                    <a:pt x="11453" y="19308"/>
                  </a:lnTo>
                  <a:lnTo>
                    <a:pt x="11453" y="19530"/>
                  </a:lnTo>
                  <a:lnTo>
                    <a:pt x="11397" y="19695"/>
                  </a:lnTo>
                  <a:lnTo>
                    <a:pt x="11287" y="19861"/>
                  </a:lnTo>
                  <a:lnTo>
                    <a:pt x="11176" y="20027"/>
                  </a:lnTo>
                  <a:lnTo>
                    <a:pt x="11010" y="20138"/>
                  </a:lnTo>
                  <a:lnTo>
                    <a:pt x="10844" y="20193"/>
                  </a:lnTo>
                  <a:lnTo>
                    <a:pt x="10678" y="20249"/>
                  </a:lnTo>
                  <a:lnTo>
                    <a:pt x="10457" y="20304"/>
                  </a:lnTo>
                  <a:lnTo>
                    <a:pt x="2545" y="20304"/>
                  </a:lnTo>
                  <a:lnTo>
                    <a:pt x="2324" y="20249"/>
                  </a:lnTo>
                  <a:lnTo>
                    <a:pt x="2158" y="20193"/>
                  </a:lnTo>
                  <a:lnTo>
                    <a:pt x="1992" y="20138"/>
                  </a:lnTo>
                  <a:lnTo>
                    <a:pt x="1826" y="20027"/>
                  </a:lnTo>
                  <a:lnTo>
                    <a:pt x="1716" y="19861"/>
                  </a:lnTo>
                  <a:lnTo>
                    <a:pt x="1605" y="19695"/>
                  </a:lnTo>
                  <a:lnTo>
                    <a:pt x="1550" y="19530"/>
                  </a:lnTo>
                  <a:lnTo>
                    <a:pt x="1550" y="19308"/>
                  </a:lnTo>
                  <a:lnTo>
                    <a:pt x="1550" y="17427"/>
                  </a:lnTo>
                  <a:close/>
                  <a:moveTo>
                    <a:pt x="2545" y="0"/>
                  </a:moveTo>
                  <a:lnTo>
                    <a:pt x="2047" y="55"/>
                  </a:lnTo>
                  <a:lnTo>
                    <a:pt x="1550" y="166"/>
                  </a:lnTo>
                  <a:lnTo>
                    <a:pt x="1107" y="443"/>
                  </a:lnTo>
                  <a:lnTo>
                    <a:pt x="720" y="719"/>
                  </a:lnTo>
                  <a:lnTo>
                    <a:pt x="443" y="1107"/>
                  </a:lnTo>
                  <a:lnTo>
                    <a:pt x="222" y="1549"/>
                  </a:lnTo>
                  <a:lnTo>
                    <a:pt x="56" y="2047"/>
                  </a:lnTo>
                  <a:lnTo>
                    <a:pt x="0" y="2545"/>
                  </a:lnTo>
                  <a:lnTo>
                    <a:pt x="0" y="19308"/>
                  </a:lnTo>
                  <a:lnTo>
                    <a:pt x="56" y="19806"/>
                  </a:lnTo>
                  <a:lnTo>
                    <a:pt x="222" y="20304"/>
                  </a:lnTo>
                  <a:lnTo>
                    <a:pt x="443" y="20747"/>
                  </a:lnTo>
                  <a:lnTo>
                    <a:pt x="720" y="21079"/>
                  </a:lnTo>
                  <a:lnTo>
                    <a:pt x="1107" y="21411"/>
                  </a:lnTo>
                  <a:lnTo>
                    <a:pt x="1550" y="21632"/>
                  </a:lnTo>
                  <a:lnTo>
                    <a:pt x="2047" y="21798"/>
                  </a:lnTo>
                  <a:lnTo>
                    <a:pt x="2545" y="21853"/>
                  </a:lnTo>
                  <a:lnTo>
                    <a:pt x="10457" y="21853"/>
                  </a:lnTo>
                  <a:lnTo>
                    <a:pt x="11010" y="21798"/>
                  </a:lnTo>
                  <a:lnTo>
                    <a:pt x="11453" y="21632"/>
                  </a:lnTo>
                  <a:lnTo>
                    <a:pt x="11895" y="21411"/>
                  </a:lnTo>
                  <a:lnTo>
                    <a:pt x="12282" y="21079"/>
                  </a:lnTo>
                  <a:lnTo>
                    <a:pt x="12559" y="20747"/>
                  </a:lnTo>
                  <a:lnTo>
                    <a:pt x="12836" y="20304"/>
                  </a:lnTo>
                  <a:lnTo>
                    <a:pt x="12946" y="19806"/>
                  </a:lnTo>
                  <a:lnTo>
                    <a:pt x="13002" y="19308"/>
                  </a:lnTo>
                  <a:lnTo>
                    <a:pt x="13002" y="2545"/>
                  </a:lnTo>
                  <a:lnTo>
                    <a:pt x="12946" y="2047"/>
                  </a:lnTo>
                  <a:lnTo>
                    <a:pt x="12836" y="1549"/>
                  </a:lnTo>
                  <a:lnTo>
                    <a:pt x="12559" y="1107"/>
                  </a:lnTo>
                  <a:lnTo>
                    <a:pt x="12282" y="719"/>
                  </a:lnTo>
                  <a:lnTo>
                    <a:pt x="11895" y="443"/>
                  </a:lnTo>
                  <a:lnTo>
                    <a:pt x="11453" y="166"/>
                  </a:lnTo>
                  <a:lnTo>
                    <a:pt x="11010" y="55"/>
                  </a:lnTo>
                  <a:lnTo>
                    <a:pt x="10457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1"/>
            <p:cNvSpPr/>
            <p:nvPr/>
          </p:nvSpPr>
          <p:spPr>
            <a:xfrm rot="3439445">
              <a:off x="7420819" y="4599991"/>
              <a:ext cx="194421" cy="256839"/>
            </a:xfrm>
            <a:custGeom>
              <a:avLst/>
              <a:gdLst/>
              <a:ahLst/>
              <a:cxnLst/>
              <a:rect l="l" t="t" r="r" b="b"/>
              <a:pathLst>
                <a:path w="16543" h="21854" extrusionOk="0">
                  <a:moveTo>
                    <a:pt x="12504" y="4980"/>
                  </a:moveTo>
                  <a:lnTo>
                    <a:pt x="12504" y="15989"/>
                  </a:lnTo>
                  <a:lnTo>
                    <a:pt x="4095" y="15989"/>
                  </a:lnTo>
                  <a:lnTo>
                    <a:pt x="4095" y="4980"/>
                  </a:lnTo>
                  <a:close/>
                  <a:moveTo>
                    <a:pt x="2546" y="3431"/>
                  </a:moveTo>
                  <a:lnTo>
                    <a:pt x="2546" y="17538"/>
                  </a:lnTo>
                  <a:lnTo>
                    <a:pt x="13998" y="17538"/>
                  </a:lnTo>
                  <a:lnTo>
                    <a:pt x="13998" y="3431"/>
                  </a:lnTo>
                  <a:close/>
                  <a:moveTo>
                    <a:pt x="8299" y="17981"/>
                  </a:moveTo>
                  <a:lnTo>
                    <a:pt x="8133" y="18036"/>
                  </a:lnTo>
                  <a:lnTo>
                    <a:pt x="7967" y="18036"/>
                  </a:lnTo>
                  <a:lnTo>
                    <a:pt x="7636" y="18257"/>
                  </a:lnTo>
                  <a:lnTo>
                    <a:pt x="7470" y="18534"/>
                  </a:lnTo>
                  <a:lnTo>
                    <a:pt x="7414" y="18700"/>
                  </a:lnTo>
                  <a:lnTo>
                    <a:pt x="7414" y="18866"/>
                  </a:lnTo>
                  <a:lnTo>
                    <a:pt x="7414" y="19032"/>
                  </a:lnTo>
                  <a:lnTo>
                    <a:pt x="7470" y="19198"/>
                  </a:lnTo>
                  <a:lnTo>
                    <a:pt x="7636" y="19475"/>
                  </a:lnTo>
                  <a:lnTo>
                    <a:pt x="7967" y="19696"/>
                  </a:lnTo>
                  <a:lnTo>
                    <a:pt x="8133" y="19751"/>
                  </a:lnTo>
                  <a:lnTo>
                    <a:pt x="8465" y="19751"/>
                  </a:lnTo>
                  <a:lnTo>
                    <a:pt x="8631" y="19696"/>
                  </a:lnTo>
                  <a:lnTo>
                    <a:pt x="8908" y="19475"/>
                  </a:lnTo>
                  <a:lnTo>
                    <a:pt x="9074" y="19198"/>
                  </a:lnTo>
                  <a:lnTo>
                    <a:pt x="9129" y="19032"/>
                  </a:lnTo>
                  <a:lnTo>
                    <a:pt x="9185" y="18866"/>
                  </a:lnTo>
                  <a:lnTo>
                    <a:pt x="9129" y="18700"/>
                  </a:lnTo>
                  <a:lnTo>
                    <a:pt x="9074" y="18534"/>
                  </a:lnTo>
                  <a:lnTo>
                    <a:pt x="8908" y="18257"/>
                  </a:lnTo>
                  <a:lnTo>
                    <a:pt x="8631" y="18036"/>
                  </a:lnTo>
                  <a:lnTo>
                    <a:pt x="8465" y="18036"/>
                  </a:lnTo>
                  <a:lnTo>
                    <a:pt x="8299" y="17981"/>
                  </a:lnTo>
                  <a:close/>
                  <a:moveTo>
                    <a:pt x="14219" y="1550"/>
                  </a:moveTo>
                  <a:lnTo>
                    <a:pt x="14385" y="1605"/>
                  </a:lnTo>
                  <a:lnTo>
                    <a:pt x="14551" y="1716"/>
                  </a:lnTo>
                  <a:lnTo>
                    <a:pt x="14717" y="1826"/>
                  </a:lnTo>
                  <a:lnTo>
                    <a:pt x="14828" y="1992"/>
                  </a:lnTo>
                  <a:lnTo>
                    <a:pt x="14938" y="2158"/>
                  </a:lnTo>
                  <a:lnTo>
                    <a:pt x="14994" y="2324"/>
                  </a:lnTo>
                  <a:lnTo>
                    <a:pt x="14994" y="2545"/>
                  </a:lnTo>
                  <a:lnTo>
                    <a:pt x="14994" y="19309"/>
                  </a:lnTo>
                  <a:lnTo>
                    <a:pt x="14994" y="19530"/>
                  </a:lnTo>
                  <a:lnTo>
                    <a:pt x="14938" y="19696"/>
                  </a:lnTo>
                  <a:lnTo>
                    <a:pt x="14828" y="19862"/>
                  </a:lnTo>
                  <a:lnTo>
                    <a:pt x="14717" y="20028"/>
                  </a:lnTo>
                  <a:lnTo>
                    <a:pt x="14551" y="20138"/>
                  </a:lnTo>
                  <a:lnTo>
                    <a:pt x="14385" y="20249"/>
                  </a:lnTo>
                  <a:lnTo>
                    <a:pt x="14219" y="20304"/>
                  </a:lnTo>
                  <a:lnTo>
                    <a:pt x="2324" y="20304"/>
                  </a:lnTo>
                  <a:lnTo>
                    <a:pt x="2158" y="20249"/>
                  </a:lnTo>
                  <a:lnTo>
                    <a:pt x="1992" y="20138"/>
                  </a:lnTo>
                  <a:lnTo>
                    <a:pt x="1826" y="20028"/>
                  </a:lnTo>
                  <a:lnTo>
                    <a:pt x="1716" y="19862"/>
                  </a:lnTo>
                  <a:lnTo>
                    <a:pt x="1605" y="19696"/>
                  </a:lnTo>
                  <a:lnTo>
                    <a:pt x="1550" y="19530"/>
                  </a:lnTo>
                  <a:lnTo>
                    <a:pt x="1550" y="19309"/>
                  </a:lnTo>
                  <a:lnTo>
                    <a:pt x="1550" y="2545"/>
                  </a:lnTo>
                  <a:lnTo>
                    <a:pt x="1550" y="2324"/>
                  </a:lnTo>
                  <a:lnTo>
                    <a:pt x="1605" y="2158"/>
                  </a:lnTo>
                  <a:lnTo>
                    <a:pt x="1716" y="1992"/>
                  </a:lnTo>
                  <a:lnTo>
                    <a:pt x="1826" y="1826"/>
                  </a:lnTo>
                  <a:lnTo>
                    <a:pt x="1992" y="1716"/>
                  </a:lnTo>
                  <a:lnTo>
                    <a:pt x="2158" y="1605"/>
                  </a:lnTo>
                  <a:lnTo>
                    <a:pt x="2324" y="1550"/>
                  </a:lnTo>
                  <a:close/>
                  <a:moveTo>
                    <a:pt x="2546" y="1"/>
                  </a:moveTo>
                  <a:lnTo>
                    <a:pt x="2048" y="56"/>
                  </a:lnTo>
                  <a:lnTo>
                    <a:pt x="1550" y="222"/>
                  </a:lnTo>
                  <a:lnTo>
                    <a:pt x="1107" y="443"/>
                  </a:lnTo>
                  <a:lnTo>
                    <a:pt x="775" y="775"/>
                  </a:lnTo>
                  <a:lnTo>
                    <a:pt x="443" y="1107"/>
                  </a:lnTo>
                  <a:lnTo>
                    <a:pt x="222" y="1550"/>
                  </a:lnTo>
                  <a:lnTo>
                    <a:pt x="56" y="2048"/>
                  </a:lnTo>
                  <a:lnTo>
                    <a:pt x="1" y="2545"/>
                  </a:lnTo>
                  <a:lnTo>
                    <a:pt x="1" y="19309"/>
                  </a:lnTo>
                  <a:lnTo>
                    <a:pt x="56" y="19807"/>
                  </a:lnTo>
                  <a:lnTo>
                    <a:pt x="222" y="20304"/>
                  </a:lnTo>
                  <a:lnTo>
                    <a:pt x="443" y="20747"/>
                  </a:lnTo>
                  <a:lnTo>
                    <a:pt x="775" y="21134"/>
                  </a:lnTo>
                  <a:lnTo>
                    <a:pt x="1107" y="21411"/>
                  </a:lnTo>
                  <a:lnTo>
                    <a:pt x="1550" y="21632"/>
                  </a:lnTo>
                  <a:lnTo>
                    <a:pt x="2048" y="21798"/>
                  </a:lnTo>
                  <a:lnTo>
                    <a:pt x="2546" y="21854"/>
                  </a:lnTo>
                  <a:lnTo>
                    <a:pt x="13998" y="21854"/>
                  </a:lnTo>
                  <a:lnTo>
                    <a:pt x="14551" y="21798"/>
                  </a:lnTo>
                  <a:lnTo>
                    <a:pt x="14994" y="21632"/>
                  </a:lnTo>
                  <a:lnTo>
                    <a:pt x="15436" y="21411"/>
                  </a:lnTo>
                  <a:lnTo>
                    <a:pt x="15824" y="21134"/>
                  </a:lnTo>
                  <a:lnTo>
                    <a:pt x="16100" y="20747"/>
                  </a:lnTo>
                  <a:lnTo>
                    <a:pt x="16377" y="20304"/>
                  </a:lnTo>
                  <a:lnTo>
                    <a:pt x="16487" y="19807"/>
                  </a:lnTo>
                  <a:lnTo>
                    <a:pt x="16543" y="19309"/>
                  </a:lnTo>
                  <a:lnTo>
                    <a:pt x="16543" y="2545"/>
                  </a:lnTo>
                  <a:lnTo>
                    <a:pt x="16487" y="2048"/>
                  </a:lnTo>
                  <a:lnTo>
                    <a:pt x="16377" y="1550"/>
                  </a:lnTo>
                  <a:lnTo>
                    <a:pt x="16100" y="1107"/>
                  </a:lnTo>
                  <a:lnTo>
                    <a:pt x="15824" y="775"/>
                  </a:lnTo>
                  <a:lnTo>
                    <a:pt x="15436" y="443"/>
                  </a:lnTo>
                  <a:lnTo>
                    <a:pt x="14994" y="222"/>
                  </a:lnTo>
                  <a:lnTo>
                    <a:pt x="14551" y="56"/>
                  </a:lnTo>
                  <a:lnTo>
                    <a:pt x="13998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1"/>
            <p:cNvSpPr/>
            <p:nvPr/>
          </p:nvSpPr>
          <p:spPr>
            <a:xfrm rot="729362">
              <a:off x="6158941" y="4795522"/>
              <a:ext cx="205499" cy="256215"/>
            </a:xfrm>
            <a:custGeom>
              <a:avLst/>
              <a:gdLst/>
              <a:ahLst/>
              <a:cxnLst/>
              <a:rect l="l" t="t" r="r" b="b"/>
              <a:pathLst>
                <a:path w="17484" h="21799" extrusionOk="0">
                  <a:moveTo>
                    <a:pt x="12394" y="5921"/>
                  </a:moveTo>
                  <a:lnTo>
                    <a:pt x="12394" y="7027"/>
                  </a:lnTo>
                  <a:lnTo>
                    <a:pt x="8631" y="7027"/>
                  </a:lnTo>
                  <a:lnTo>
                    <a:pt x="8631" y="5921"/>
                  </a:lnTo>
                  <a:close/>
                  <a:moveTo>
                    <a:pt x="7857" y="4371"/>
                  </a:moveTo>
                  <a:lnTo>
                    <a:pt x="7580" y="4427"/>
                  </a:lnTo>
                  <a:lnTo>
                    <a:pt x="7304" y="4593"/>
                  </a:lnTo>
                  <a:lnTo>
                    <a:pt x="7138" y="4869"/>
                  </a:lnTo>
                  <a:lnTo>
                    <a:pt x="7082" y="5146"/>
                  </a:lnTo>
                  <a:lnTo>
                    <a:pt x="7082" y="7802"/>
                  </a:lnTo>
                  <a:lnTo>
                    <a:pt x="7138" y="8133"/>
                  </a:lnTo>
                  <a:lnTo>
                    <a:pt x="7304" y="8355"/>
                  </a:lnTo>
                  <a:lnTo>
                    <a:pt x="7580" y="8521"/>
                  </a:lnTo>
                  <a:lnTo>
                    <a:pt x="7857" y="8576"/>
                  </a:lnTo>
                  <a:lnTo>
                    <a:pt x="13168" y="8576"/>
                  </a:lnTo>
                  <a:lnTo>
                    <a:pt x="13445" y="8521"/>
                  </a:lnTo>
                  <a:lnTo>
                    <a:pt x="13721" y="8355"/>
                  </a:lnTo>
                  <a:lnTo>
                    <a:pt x="13887" y="8133"/>
                  </a:lnTo>
                  <a:lnTo>
                    <a:pt x="13943" y="7802"/>
                  </a:lnTo>
                  <a:lnTo>
                    <a:pt x="13943" y="5146"/>
                  </a:lnTo>
                  <a:lnTo>
                    <a:pt x="13887" y="4869"/>
                  </a:lnTo>
                  <a:lnTo>
                    <a:pt x="13721" y="4593"/>
                  </a:lnTo>
                  <a:lnTo>
                    <a:pt x="13445" y="4427"/>
                  </a:lnTo>
                  <a:lnTo>
                    <a:pt x="13168" y="4371"/>
                  </a:lnTo>
                  <a:close/>
                  <a:moveTo>
                    <a:pt x="2656" y="1550"/>
                  </a:moveTo>
                  <a:lnTo>
                    <a:pt x="2656" y="20305"/>
                  </a:lnTo>
                  <a:lnTo>
                    <a:pt x="1661" y="20305"/>
                  </a:lnTo>
                  <a:lnTo>
                    <a:pt x="1605" y="20249"/>
                  </a:lnTo>
                  <a:lnTo>
                    <a:pt x="1550" y="20194"/>
                  </a:lnTo>
                  <a:lnTo>
                    <a:pt x="1550" y="1661"/>
                  </a:lnTo>
                  <a:lnTo>
                    <a:pt x="1605" y="1550"/>
                  </a:lnTo>
                  <a:close/>
                  <a:moveTo>
                    <a:pt x="15934" y="1550"/>
                  </a:moveTo>
                  <a:lnTo>
                    <a:pt x="15934" y="20305"/>
                  </a:lnTo>
                  <a:lnTo>
                    <a:pt x="4206" y="20305"/>
                  </a:lnTo>
                  <a:lnTo>
                    <a:pt x="4206" y="1550"/>
                  </a:lnTo>
                  <a:close/>
                  <a:moveTo>
                    <a:pt x="1329" y="1"/>
                  </a:moveTo>
                  <a:lnTo>
                    <a:pt x="1052" y="112"/>
                  </a:lnTo>
                  <a:lnTo>
                    <a:pt x="775" y="277"/>
                  </a:lnTo>
                  <a:lnTo>
                    <a:pt x="499" y="443"/>
                  </a:lnTo>
                  <a:lnTo>
                    <a:pt x="333" y="720"/>
                  </a:lnTo>
                  <a:lnTo>
                    <a:pt x="167" y="997"/>
                  </a:lnTo>
                  <a:lnTo>
                    <a:pt x="56" y="1273"/>
                  </a:lnTo>
                  <a:lnTo>
                    <a:pt x="1" y="1661"/>
                  </a:lnTo>
                  <a:lnTo>
                    <a:pt x="1" y="20194"/>
                  </a:lnTo>
                  <a:lnTo>
                    <a:pt x="56" y="20526"/>
                  </a:lnTo>
                  <a:lnTo>
                    <a:pt x="167" y="20803"/>
                  </a:lnTo>
                  <a:lnTo>
                    <a:pt x="333" y="21079"/>
                  </a:lnTo>
                  <a:lnTo>
                    <a:pt x="499" y="21356"/>
                  </a:lnTo>
                  <a:lnTo>
                    <a:pt x="775" y="21522"/>
                  </a:lnTo>
                  <a:lnTo>
                    <a:pt x="1052" y="21688"/>
                  </a:lnTo>
                  <a:lnTo>
                    <a:pt x="1329" y="21799"/>
                  </a:lnTo>
                  <a:lnTo>
                    <a:pt x="16709" y="21799"/>
                  </a:lnTo>
                  <a:lnTo>
                    <a:pt x="16985" y="21743"/>
                  </a:lnTo>
                  <a:lnTo>
                    <a:pt x="17207" y="21577"/>
                  </a:lnTo>
                  <a:lnTo>
                    <a:pt x="17373" y="21356"/>
                  </a:lnTo>
                  <a:lnTo>
                    <a:pt x="17483" y="21079"/>
                  </a:lnTo>
                  <a:lnTo>
                    <a:pt x="17483" y="775"/>
                  </a:lnTo>
                  <a:lnTo>
                    <a:pt x="17373" y="443"/>
                  </a:lnTo>
                  <a:lnTo>
                    <a:pt x="17207" y="222"/>
                  </a:lnTo>
                  <a:lnTo>
                    <a:pt x="16985" y="56"/>
                  </a:lnTo>
                  <a:lnTo>
                    <a:pt x="16709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1"/>
            <p:cNvSpPr/>
            <p:nvPr/>
          </p:nvSpPr>
          <p:spPr>
            <a:xfrm rot="6577114">
              <a:off x="5012602" y="-138481"/>
              <a:ext cx="256775" cy="256775"/>
            </a:xfrm>
            <a:custGeom>
              <a:avLst/>
              <a:gdLst/>
              <a:ahLst/>
              <a:cxnLst/>
              <a:rect l="l" t="t" r="r" b="b"/>
              <a:pathLst>
                <a:path w="21854" h="21854" extrusionOk="0">
                  <a:moveTo>
                    <a:pt x="19198" y="15657"/>
                  </a:moveTo>
                  <a:lnTo>
                    <a:pt x="15658" y="19198"/>
                  </a:lnTo>
                  <a:lnTo>
                    <a:pt x="15658" y="15657"/>
                  </a:lnTo>
                  <a:close/>
                  <a:moveTo>
                    <a:pt x="20305" y="1549"/>
                  </a:moveTo>
                  <a:lnTo>
                    <a:pt x="20305" y="14108"/>
                  </a:lnTo>
                  <a:lnTo>
                    <a:pt x="14883" y="14108"/>
                  </a:lnTo>
                  <a:lnTo>
                    <a:pt x="14606" y="14163"/>
                  </a:lnTo>
                  <a:lnTo>
                    <a:pt x="14330" y="14329"/>
                  </a:lnTo>
                  <a:lnTo>
                    <a:pt x="14164" y="14606"/>
                  </a:lnTo>
                  <a:lnTo>
                    <a:pt x="14108" y="14882"/>
                  </a:lnTo>
                  <a:lnTo>
                    <a:pt x="14108" y="20304"/>
                  </a:lnTo>
                  <a:lnTo>
                    <a:pt x="1550" y="20304"/>
                  </a:lnTo>
                  <a:lnTo>
                    <a:pt x="1550" y="1549"/>
                  </a:lnTo>
                  <a:close/>
                  <a:moveTo>
                    <a:pt x="775" y="0"/>
                  </a:moveTo>
                  <a:lnTo>
                    <a:pt x="499" y="56"/>
                  </a:lnTo>
                  <a:lnTo>
                    <a:pt x="222" y="222"/>
                  </a:lnTo>
                  <a:lnTo>
                    <a:pt x="56" y="443"/>
                  </a:lnTo>
                  <a:lnTo>
                    <a:pt x="1" y="775"/>
                  </a:lnTo>
                  <a:lnTo>
                    <a:pt x="1" y="21079"/>
                  </a:lnTo>
                  <a:lnTo>
                    <a:pt x="56" y="21355"/>
                  </a:lnTo>
                  <a:lnTo>
                    <a:pt x="222" y="21632"/>
                  </a:lnTo>
                  <a:lnTo>
                    <a:pt x="499" y="21798"/>
                  </a:lnTo>
                  <a:lnTo>
                    <a:pt x="775" y="21853"/>
                  </a:lnTo>
                  <a:lnTo>
                    <a:pt x="14883" y="21853"/>
                  </a:lnTo>
                  <a:lnTo>
                    <a:pt x="15215" y="21798"/>
                  </a:lnTo>
                  <a:lnTo>
                    <a:pt x="15436" y="21632"/>
                  </a:lnTo>
                  <a:lnTo>
                    <a:pt x="21633" y="15436"/>
                  </a:lnTo>
                  <a:lnTo>
                    <a:pt x="21633" y="15380"/>
                  </a:lnTo>
                  <a:lnTo>
                    <a:pt x="21799" y="15159"/>
                  </a:lnTo>
                  <a:lnTo>
                    <a:pt x="21854" y="14882"/>
                  </a:lnTo>
                  <a:lnTo>
                    <a:pt x="21854" y="775"/>
                  </a:lnTo>
                  <a:lnTo>
                    <a:pt x="21799" y="443"/>
                  </a:lnTo>
                  <a:lnTo>
                    <a:pt x="21633" y="222"/>
                  </a:lnTo>
                  <a:lnTo>
                    <a:pt x="21356" y="56"/>
                  </a:lnTo>
                  <a:lnTo>
                    <a:pt x="21079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"/>
            <p:cNvSpPr/>
            <p:nvPr/>
          </p:nvSpPr>
          <p:spPr>
            <a:xfrm rot="9704310">
              <a:off x="9028318" y="3764788"/>
              <a:ext cx="215212" cy="236025"/>
            </a:xfrm>
            <a:custGeom>
              <a:avLst/>
              <a:gdLst/>
              <a:ahLst/>
              <a:cxnLst/>
              <a:rect l="l" t="t" r="r" b="b"/>
              <a:pathLst>
                <a:path w="18313" h="20084" extrusionOk="0">
                  <a:moveTo>
                    <a:pt x="16763" y="3265"/>
                  </a:moveTo>
                  <a:lnTo>
                    <a:pt x="16763" y="5257"/>
                  </a:lnTo>
                  <a:lnTo>
                    <a:pt x="15657" y="5257"/>
                  </a:lnTo>
                  <a:lnTo>
                    <a:pt x="15657" y="3265"/>
                  </a:lnTo>
                  <a:close/>
                  <a:moveTo>
                    <a:pt x="10567" y="5035"/>
                  </a:moveTo>
                  <a:lnTo>
                    <a:pt x="10567" y="7027"/>
                  </a:lnTo>
                  <a:lnTo>
                    <a:pt x="6805" y="7027"/>
                  </a:lnTo>
                  <a:lnTo>
                    <a:pt x="6805" y="5035"/>
                  </a:lnTo>
                  <a:close/>
                  <a:moveTo>
                    <a:pt x="6030" y="3486"/>
                  </a:moveTo>
                  <a:lnTo>
                    <a:pt x="5754" y="3597"/>
                  </a:lnTo>
                  <a:lnTo>
                    <a:pt x="5477" y="3708"/>
                  </a:lnTo>
                  <a:lnTo>
                    <a:pt x="5311" y="3984"/>
                  </a:lnTo>
                  <a:lnTo>
                    <a:pt x="5256" y="4261"/>
                  </a:lnTo>
                  <a:lnTo>
                    <a:pt x="5256" y="7802"/>
                  </a:lnTo>
                  <a:lnTo>
                    <a:pt x="5311" y="8133"/>
                  </a:lnTo>
                  <a:lnTo>
                    <a:pt x="5477" y="8355"/>
                  </a:lnTo>
                  <a:lnTo>
                    <a:pt x="5754" y="8521"/>
                  </a:lnTo>
                  <a:lnTo>
                    <a:pt x="6030" y="8576"/>
                  </a:lnTo>
                  <a:lnTo>
                    <a:pt x="11341" y="8576"/>
                  </a:lnTo>
                  <a:lnTo>
                    <a:pt x="11618" y="8521"/>
                  </a:lnTo>
                  <a:lnTo>
                    <a:pt x="11895" y="8355"/>
                  </a:lnTo>
                  <a:lnTo>
                    <a:pt x="12061" y="8133"/>
                  </a:lnTo>
                  <a:lnTo>
                    <a:pt x="12116" y="7802"/>
                  </a:lnTo>
                  <a:lnTo>
                    <a:pt x="12116" y="4261"/>
                  </a:lnTo>
                  <a:lnTo>
                    <a:pt x="12061" y="3984"/>
                  </a:lnTo>
                  <a:lnTo>
                    <a:pt x="11895" y="3708"/>
                  </a:lnTo>
                  <a:lnTo>
                    <a:pt x="11618" y="3597"/>
                  </a:lnTo>
                  <a:lnTo>
                    <a:pt x="11341" y="3486"/>
                  </a:lnTo>
                  <a:close/>
                  <a:moveTo>
                    <a:pt x="16763" y="6806"/>
                  </a:moveTo>
                  <a:lnTo>
                    <a:pt x="16763" y="8797"/>
                  </a:lnTo>
                  <a:lnTo>
                    <a:pt x="15657" y="8797"/>
                  </a:lnTo>
                  <a:lnTo>
                    <a:pt x="15657" y="6806"/>
                  </a:lnTo>
                  <a:close/>
                  <a:moveTo>
                    <a:pt x="16763" y="10346"/>
                  </a:moveTo>
                  <a:lnTo>
                    <a:pt x="16763" y="12338"/>
                  </a:lnTo>
                  <a:lnTo>
                    <a:pt x="15657" y="12338"/>
                  </a:lnTo>
                  <a:lnTo>
                    <a:pt x="15657" y="10346"/>
                  </a:lnTo>
                  <a:close/>
                  <a:moveTo>
                    <a:pt x="16763" y="13887"/>
                  </a:moveTo>
                  <a:lnTo>
                    <a:pt x="16763" y="15879"/>
                  </a:lnTo>
                  <a:lnTo>
                    <a:pt x="15657" y="15879"/>
                  </a:lnTo>
                  <a:lnTo>
                    <a:pt x="15657" y="13887"/>
                  </a:lnTo>
                  <a:close/>
                  <a:moveTo>
                    <a:pt x="14108" y="1550"/>
                  </a:moveTo>
                  <a:lnTo>
                    <a:pt x="14108" y="18534"/>
                  </a:lnTo>
                  <a:lnTo>
                    <a:pt x="2379" y="18534"/>
                  </a:lnTo>
                  <a:lnTo>
                    <a:pt x="2379" y="17428"/>
                  </a:lnTo>
                  <a:lnTo>
                    <a:pt x="2490" y="17428"/>
                  </a:lnTo>
                  <a:lnTo>
                    <a:pt x="2822" y="17373"/>
                  </a:lnTo>
                  <a:lnTo>
                    <a:pt x="3043" y="17207"/>
                  </a:lnTo>
                  <a:lnTo>
                    <a:pt x="3209" y="16930"/>
                  </a:lnTo>
                  <a:lnTo>
                    <a:pt x="3264" y="16653"/>
                  </a:lnTo>
                  <a:lnTo>
                    <a:pt x="3209" y="16321"/>
                  </a:lnTo>
                  <a:lnTo>
                    <a:pt x="3043" y="16100"/>
                  </a:lnTo>
                  <a:lnTo>
                    <a:pt x="2822" y="15934"/>
                  </a:lnTo>
                  <a:lnTo>
                    <a:pt x="2490" y="15879"/>
                  </a:lnTo>
                  <a:lnTo>
                    <a:pt x="2379" y="15879"/>
                  </a:lnTo>
                  <a:lnTo>
                    <a:pt x="2379" y="14772"/>
                  </a:lnTo>
                  <a:lnTo>
                    <a:pt x="2490" y="14772"/>
                  </a:lnTo>
                  <a:lnTo>
                    <a:pt x="2822" y="14717"/>
                  </a:lnTo>
                  <a:lnTo>
                    <a:pt x="3043" y="14551"/>
                  </a:lnTo>
                  <a:lnTo>
                    <a:pt x="3209" y="14274"/>
                  </a:lnTo>
                  <a:lnTo>
                    <a:pt x="3264" y="13998"/>
                  </a:lnTo>
                  <a:lnTo>
                    <a:pt x="3209" y="13666"/>
                  </a:lnTo>
                  <a:lnTo>
                    <a:pt x="3043" y="13445"/>
                  </a:lnTo>
                  <a:lnTo>
                    <a:pt x="2822" y="13279"/>
                  </a:lnTo>
                  <a:lnTo>
                    <a:pt x="2490" y="13223"/>
                  </a:lnTo>
                  <a:lnTo>
                    <a:pt x="2379" y="13223"/>
                  </a:lnTo>
                  <a:lnTo>
                    <a:pt x="2379" y="12117"/>
                  </a:lnTo>
                  <a:lnTo>
                    <a:pt x="2490" y="12117"/>
                  </a:lnTo>
                  <a:lnTo>
                    <a:pt x="2822" y="12061"/>
                  </a:lnTo>
                  <a:lnTo>
                    <a:pt x="3043" y="11896"/>
                  </a:lnTo>
                  <a:lnTo>
                    <a:pt x="3209" y="11619"/>
                  </a:lnTo>
                  <a:lnTo>
                    <a:pt x="3264" y="11342"/>
                  </a:lnTo>
                  <a:lnTo>
                    <a:pt x="3209" y="11066"/>
                  </a:lnTo>
                  <a:lnTo>
                    <a:pt x="3043" y="10789"/>
                  </a:lnTo>
                  <a:lnTo>
                    <a:pt x="2822" y="10623"/>
                  </a:lnTo>
                  <a:lnTo>
                    <a:pt x="2490" y="10568"/>
                  </a:lnTo>
                  <a:lnTo>
                    <a:pt x="2379" y="10568"/>
                  </a:lnTo>
                  <a:lnTo>
                    <a:pt x="2379" y="9461"/>
                  </a:lnTo>
                  <a:lnTo>
                    <a:pt x="2490" y="9461"/>
                  </a:lnTo>
                  <a:lnTo>
                    <a:pt x="2822" y="9406"/>
                  </a:lnTo>
                  <a:lnTo>
                    <a:pt x="3043" y="9240"/>
                  </a:lnTo>
                  <a:lnTo>
                    <a:pt x="3209" y="9019"/>
                  </a:lnTo>
                  <a:lnTo>
                    <a:pt x="3264" y="8687"/>
                  </a:lnTo>
                  <a:lnTo>
                    <a:pt x="3209" y="8410"/>
                  </a:lnTo>
                  <a:lnTo>
                    <a:pt x="3043" y="8133"/>
                  </a:lnTo>
                  <a:lnTo>
                    <a:pt x="2822" y="7968"/>
                  </a:lnTo>
                  <a:lnTo>
                    <a:pt x="2490" y="7912"/>
                  </a:lnTo>
                  <a:lnTo>
                    <a:pt x="2379" y="7912"/>
                  </a:lnTo>
                  <a:lnTo>
                    <a:pt x="2379" y="6806"/>
                  </a:lnTo>
                  <a:lnTo>
                    <a:pt x="2490" y="6806"/>
                  </a:lnTo>
                  <a:lnTo>
                    <a:pt x="2822" y="6750"/>
                  </a:lnTo>
                  <a:lnTo>
                    <a:pt x="3043" y="6584"/>
                  </a:lnTo>
                  <a:lnTo>
                    <a:pt x="3209" y="6363"/>
                  </a:lnTo>
                  <a:lnTo>
                    <a:pt x="3264" y="6031"/>
                  </a:lnTo>
                  <a:lnTo>
                    <a:pt x="3209" y="5755"/>
                  </a:lnTo>
                  <a:lnTo>
                    <a:pt x="3043" y="5478"/>
                  </a:lnTo>
                  <a:lnTo>
                    <a:pt x="2822" y="5312"/>
                  </a:lnTo>
                  <a:lnTo>
                    <a:pt x="2490" y="5257"/>
                  </a:lnTo>
                  <a:lnTo>
                    <a:pt x="2379" y="5257"/>
                  </a:lnTo>
                  <a:lnTo>
                    <a:pt x="2379" y="4150"/>
                  </a:lnTo>
                  <a:lnTo>
                    <a:pt x="2490" y="4150"/>
                  </a:lnTo>
                  <a:lnTo>
                    <a:pt x="2822" y="4095"/>
                  </a:lnTo>
                  <a:lnTo>
                    <a:pt x="3043" y="3929"/>
                  </a:lnTo>
                  <a:lnTo>
                    <a:pt x="3209" y="3708"/>
                  </a:lnTo>
                  <a:lnTo>
                    <a:pt x="3264" y="3376"/>
                  </a:lnTo>
                  <a:lnTo>
                    <a:pt x="3209" y="3099"/>
                  </a:lnTo>
                  <a:lnTo>
                    <a:pt x="3043" y="2878"/>
                  </a:lnTo>
                  <a:lnTo>
                    <a:pt x="2822" y="2712"/>
                  </a:lnTo>
                  <a:lnTo>
                    <a:pt x="2490" y="2601"/>
                  </a:lnTo>
                  <a:lnTo>
                    <a:pt x="2379" y="2601"/>
                  </a:lnTo>
                  <a:lnTo>
                    <a:pt x="2379" y="1550"/>
                  </a:lnTo>
                  <a:close/>
                  <a:moveTo>
                    <a:pt x="1604" y="1"/>
                  </a:moveTo>
                  <a:lnTo>
                    <a:pt x="1328" y="56"/>
                  </a:lnTo>
                  <a:lnTo>
                    <a:pt x="1106" y="222"/>
                  </a:lnTo>
                  <a:lnTo>
                    <a:pt x="941" y="443"/>
                  </a:lnTo>
                  <a:lnTo>
                    <a:pt x="830" y="775"/>
                  </a:lnTo>
                  <a:lnTo>
                    <a:pt x="830" y="2601"/>
                  </a:lnTo>
                  <a:lnTo>
                    <a:pt x="719" y="2601"/>
                  </a:lnTo>
                  <a:lnTo>
                    <a:pt x="443" y="2712"/>
                  </a:lnTo>
                  <a:lnTo>
                    <a:pt x="221" y="2878"/>
                  </a:lnTo>
                  <a:lnTo>
                    <a:pt x="55" y="3099"/>
                  </a:lnTo>
                  <a:lnTo>
                    <a:pt x="0" y="3376"/>
                  </a:lnTo>
                  <a:lnTo>
                    <a:pt x="55" y="3708"/>
                  </a:lnTo>
                  <a:lnTo>
                    <a:pt x="221" y="3929"/>
                  </a:lnTo>
                  <a:lnTo>
                    <a:pt x="443" y="4095"/>
                  </a:lnTo>
                  <a:lnTo>
                    <a:pt x="719" y="4150"/>
                  </a:lnTo>
                  <a:lnTo>
                    <a:pt x="830" y="4150"/>
                  </a:lnTo>
                  <a:lnTo>
                    <a:pt x="830" y="5257"/>
                  </a:lnTo>
                  <a:lnTo>
                    <a:pt x="719" y="5257"/>
                  </a:lnTo>
                  <a:lnTo>
                    <a:pt x="443" y="5312"/>
                  </a:lnTo>
                  <a:lnTo>
                    <a:pt x="221" y="5478"/>
                  </a:lnTo>
                  <a:lnTo>
                    <a:pt x="55" y="5755"/>
                  </a:lnTo>
                  <a:lnTo>
                    <a:pt x="0" y="6031"/>
                  </a:lnTo>
                  <a:lnTo>
                    <a:pt x="55" y="6363"/>
                  </a:lnTo>
                  <a:lnTo>
                    <a:pt x="221" y="6584"/>
                  </a:lnTo>
                  <a:lnTo>
                    <a:pt x="443" y="6750"/>
                  </a:lnTo>
                  <a:lnTo>
                    <a:pt x="719" y="6806"/>
                  </a:lnTo>
                  <a:lnTo>
                    <a:pt x="830" y="6806"/>
                  </a:lnTo>
                  <a:lnTo>
                    <a:pt x="830" y="7912"/>
                  </a:lnTo>
                  <a:lnTo>
                    <a:pt x="719" y="7912"/>
                  </a:lnTo>
                  <a:lnTo>
                    <a:pt x="443" y="7968"/>
                  </a:lnTo>
                  <a:lnTo>
                    <a:pt x="221" y="8133"/>
                  </a:lnTo>
                  <a:lnTo>
                    <a:pt x="55" y="8410"/>
                  </a:lnTo>
                  <a:lnTo>
                    <a:pt x="0" y="8687"/>
                  </a:lnTo>
                  <a:lnTo>
                    <a:pt x="55" y="9019"/>
                  </a:lnTo>
                  <a:lnTo>
                    <a:pt x="221" y="9240"/>
                  </a:lnTo>
                  <a:lnTo>
                    <a:pt x="443" y="9406"/>
                  </a:lnTo>
                  <a:lnTo>
                    <a:pt x="719" y="9461"/>
                  </a:lnTo>
                  <a:lnTo>
                    <a:pt x="830" y="9461"/>
                  </a:lnTo>
                  <a:lnTo>
                    <a:pt x="830" y="10568"/>
                  </a:lnTo>
                  <a:lnTo>
                    <a:pt x="719" y="10568"/>
                  </a:lnTo>
                  <a:lnTo>
                    <a:pt x="443" y="10623"/>
                  </a:lnTo>
                  <a:lnTo>
                    <a:pt x="221" y="10789"/>
                  </a:lnTo>
                  <a:lnTo>
                    <a:pt x="55" y="11066"/>
                  </a:lnTo>
                  <a:lnTo>
                    <a:pt x="0" y="11342"/>
                  </a:lnTo>
                  <a:lnTo>
                    <a:pt x="55" y="11619"/>
                  </a:lnTo>
                  <a:lnTo>
                    <a:pt x="221" y="11896"/>
                  </a:lnTo>
                  <a:lnTo>
                    <a:pt x="443" y="12061"/>
                  </a:lnTo>
                  <a:lnTo>
                    <a:pt x="719" y="12117"/>
                  </a:lnTo>
                  <a:lnTo>
                    <a:pt x="830" y="12117"/>
                  </a:lnTo>
                  <a:lnTo>
                    <a:pt x="830" y="13223"/>
                  </a:lnTo>
                  <a:lnTo>
                    <a:pt x="719" y="13223"/>
                  </a:lnTo>
                  <a:lnTo>
                    <a:pt x="443" y="13279"/>
                  </a:lnTo>
                  <a:lnTo>
                    <a:pt x="221" y="13445"/>
                  </a:lnTo>
                  <a:lnTo>
                    <a:pt x="55" y="13666"/>
                  </a:lnTo>
                  <a:lnTo>
                    <a:pt x="0" y="13998"/>
                  </a:lnTo>
                  <a:lnTo>
                    <a:pt x="55" y="14274"/>
                  </a:lnTo>
                  <a:lnTo>
                    <a:pt x="221" y="14551"/>
                  </a:lnTo>
                  <a:lnTo>
                    <a:pt x="443" y="14717"/>
                  </a:lnTo>
                  <a:lnTo>
                    <a:pt x="719" y="14772"/>
                  </a:lnTo>
                  <a:lnTo>
                    <a:pt x="830" y="14772"/>
                  </a:lnTo>
                  <a:lnTo>
                    <a:pt x="830" y="15879"/>
                  </a:lnTo>
                  <a:lnTo>
                    <a:pt x="719" y="15879"/>
                  </a:lnTo>
                  <a:lnTo>
                    <a:pt x="443" y="15934"/>
                  </a:lnTo>
                  <a:lnTo>
                    <a:pt x="221" y="16100"/>
                  </a:lnTo>
                  <a:lnTo>
                    <a:pt x="55" y="16321"/>
                  </a:lnTo>
                  <a:lnTo>
                    <a:pt x="0" y="16653"/>
                  </a:lnTo>
                  <a:lnTo>
                    <a:pt x="55" y="16930"/>
                  </a:lnTo>
                  <a:lnTo>
                    <a:pt x="221" y="17207"/>
                  </a:lnTo>
                  <a:lnTo>
                    <a:pt x="443" y="17373"/>
                  </a:lnTo>
                  <a:lnTo>
                    <a:pt x="719" y="17428"/>
                  </a:lnTo>
                  <a:lnTo>
                    <a:pt x="830" y="17428"/>
                  </a:lnTo>
                  <a:lnTo>
                    <a:pt x="830" y="19309"/>
                  </a:lnTo>
                  <a:lnTo>
                    <a:pt x="941" y="19586"/>
                  </a:lnTo>
                  <a:lnTo>
                    <a:pt x="1106" y="19807"/>
                  </a:lnTo>
                  <a:lnTo>
                    <a:pt x="1328" y="19973"/>
                  </a:lnTo>
                  <a:lnTo>
                    <a:pt x="1604" y="20083"/>
                  </a:lnTo>
                  <a:lnTo>
                    <a:pt x="14882" y="20083"/>
                  </a:lnTo>
                  <a:lnTo>
                    <a:pt x="15159" y="19973"/>
                  </a:lnTo>
                  <a:lnTo>
                    <a:pt x="15435" y="19807"/>
                  </a:lnTo>
                  <a:lnTo>
                    <a:pt x="15601" y="19586"/>
                  </a:lnTo>
                  <a:lnTo>
                    <a:pt x="15657" y="19309"/>
                  </a:lnTo>
                  <a:lnTo>
                    <a:pt x="15657" y="17428"/>
                  </a:lnTo>
                  <a:lnTo>
                    <a:pt x="17538" y="17428"/>
                  </a:lnTo>
                  <a:lnTo>
                    <a:pt x="17814" y="17373"/>
                  </a:lnTo>
                  <a:lnTo>
                    <a:pt x="18036" y="17207"/>
                  </a:lnTo>
                  <a:lnTo>
                    <a:pt x="18202" y="16930"/>
                  </a:lnTo>
                  <a:lnTo>
                    <a:pt x="18312" y="16653"/>
                  </a:lnTo>
                  <a:lnTo>
                    <a:pt x="18312" y="2490"/>
                  </a:lnTo>
                  <a:lnTo>
                    <a:pt x="18202" y="2214"/>
                  </a:lnTo>
                  <a:lnTo>
                    <a:pt x="18036" y="1993"/>
                  </a:lnTo>
                  <a:lnTo>
                    <a:pt x="17814" y="1827"/>
                  </a:lnTo>
                  <a:lnTo>
                    <a:pt x="17538" y="1716"/>
                  </a:lnTo>
                  <a:lnTo>
                    <a:pt x="15657" y="1716"/>
                  </a:lnTo>
                  <a:lnTo>
                    <a:pt x="15657" y="775"/>
                  </a:lnTo>
                  <a:lnTo>
                    <a:pt x="15601" y="443"/>
                  </a:lnTo>
                  <a:lnTo>
                    <a:pt x="15435" y="222"/>
                  </a:lnTo>
                  <a:lnTo>
                    <a:pt x="15159" y="56"/>
                  </a:lnTo>
                  <a:lnTo>
                    <a:pt x="14882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1"/>
            <p:cNvSpPr/>
            <p:nvPr/>
          </p:nvSpPr>
          <p:spPr>
            <a:xfrm rot="3979180">
              <a:off x="6697263" y="4971730"/>
              <a:ext cx="194414" cy="256828"/>
            </a:xfrm>
            <a:custGeom>
              <a:avLst/>
              <a:gdLst/>
              <a:ahLst/>
              <a:cxnLst/>
              <a:rect l="l" t="t" r="r" b="b"/>
              <a:pathLst>
                <a:path w="16543" h="21854" extrusionOk="0">
                  <a:moveTo>
                    <a:pt x="11232" y="2601"/>
                  </a:moveTo>
                  <a:lnTo>
                    <a:pt x="13887" y="5256"/>
                  </a:lnTo>
                  <a:lnTo>
                    <a:pt x="11232" y="5256"/>
                  </a:lnTo>
                  <a:lnTo>
                    <a:pt x="11232" y="2601"/>
                  </a:lnTo>
                  <a:close/>
                  <a:moveTo>
                    <a:pt x="9683" y="1550"/>
                  </a:moveTo>
                  <a:lnTo>
                    <a:pt x="9683" y="6031"/>
                  </a:lnTo>
                  <a:lnTo>
                    <a:pt x="9738" y="6363"/>
                  </a:lnTo>
                  <a:lnTo>
                    <a:pt x="9904" y="6584"/>
                  </a:lnTo>
                  <a:lnTo>
                    <a:pt x="10181" y="6750"/>
                  </a:lnTo>
                  <a:lnTo>
                    <a:pt x="10457" y="6805"/>
                  </a:lnTo>
                  <a:lnTo>
                    <a:pt x="14994" y="6805"/>
                  </a:lnTo>
                  <a:lnTo>
                    <a:pt x="14994" y="20304"/>
                  </a:lnTo>
                  <a:lnTo>
                    <a:pt x="1550" y="20304"/>
                  </a:lnTo>
                  <a:lnTo>
                    <a:pt x="1550" y="1550"/>
                  </a:lnTo>
                  <a:close/>
                  <a:moveTo>
                    <a:pt x="775" y="0"/>
                  </a:moveTo>
                  <a:lnTo>
                    <a:pt x="443" y="56"/>
                  </a:lnTo>
                  <a:lnTo>
                    <a:pt x="222" y="222"/>
                  </a:lnTo>
                  <a:lnTo>
                    <a:pt x="56" y="443"/>
                  </a:lnTo>
                  <a:lnTo>
                    <a:pt x="1" y="775"/>
                  </a:lnTo>
                  <a:lnTo>
                    <a:pt x="1" y="21079"/>
                  </a:lnTo>
                  <a:lnTo>
                    <a:pt x="56" y="21356"/>
                  </a:lnTo>
                  <a:lnTo>
                    <a:pt x="222" y="21577"/>
                  </a:lnTo>
                  <a:lnTo>
                    <a:pt x="443" y="21743"/>
                  </a:lnTo>
                  <a:lnTo>
                    <a:pt x="775" y="21853"/>
                  </a:lnTo>
                  <a:lnTo>
                    <a:pt x="15768" y="21853"/>
                  </a:lnTo>
                  <a:lnTo>
                    <a:pt x="16045" y="21743"/>
                  </a:lnTo>
                  <a:lnTo>
                    <a:pt x="16322" y="21577"/>
                  </a:lnTo>
                  <a:lnTo>
                    <a:pt x="16488" y="21356"/>
                  </a:lnTo>
                  <a:lnTo>
                    <a:pt x="16543" y="21079"/>
                  </a:lnTo>
                  <a:lnTo>
                    <a:pt x="16543" y="6031"/>
                  </a:lnTo>
                  <a:lnTo>
                    <a:pt x="16488" y="5754"/>
                  </a:lnTo>
                  <a:lnTo>
                    <a:pt x="16322" y="5533"/>
                  </a:lnTo>
                  <a:lnTo>
                    <a:pt x="16322" y="5478"/>
                  </a:lnTo>
                  <a:lnTo>
                    <a:pt x="11010" y="222"/>
                  </a:lnTo>
                  <a:lnTo>
                    <a:pt x="10789" y="56"/>
                  </a:lnTo>
                  <a:lnTo>
                    <a:pt x="10457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1"/>
            <p:cNvSpPr/>
            <p:nvPr/>
          </p:nvSpPr>
          <p:spPr>
            <a:xfrm>
              <a:off x="8330018" y="5007315"/>
              <a:ext cx="256839" cy="195080"/>
            </a:xfrm>
            <a:custGeom>
              <a:avLst/>
              <a:gdLst/>
              <a:ahLst/>
              <a:cxnLst/>
              <a:rect l="l" t="t" r="r" b="b"/>
              <a:pathLst>
                <a:path w="21854" h="16599" extrusionOk="0">
                  <a:moveTo>
                    <a:pt x="16542" y="2656"/>
                  </a:moveTo>
                  <a:lnTo>
                    <a:pt x="19198" y="5312"/>
                  </a:lnTo>
                  <a:lnTo>
                    <a:pt x="16542" y="5312"/>
                  </a:lnTo>
                  <a:lnTo>
                    <a:pt x="16542" y="2656"/>
                  </a:lnTo>
                  <a:close/>
                  <a:moveTo>
                    <a:pt x="14993" y="1550"/>
                  </a:moveTo>
                  <a:lnTo>
                    <a:pt x="14993" y="6087"/>
                  </a:lnTo>
                  <a:lnTo>
                    <a:pt x="15048" y="6418"/>
                  </a:lnTo>
                  <a:lnTo>
                    <a:pt x="15214" y="6640"/>
                  </a:lnTo>
                  <a:lnTo>
                    <a:pt x="15436" y="6806"/>
                  </a:lnTo>
                  <a:lnTo>
                    <a:pt x="15768" y="6861"/>
                  </a:lnTo>
                  <a:lnTo>
                    <a:pt x="20304" y="6861"/>
                  </a:lnTo>
                  <a:lnTo>
                    <a:pt x="20304" y="15049"/>
                  </a:lnTo>
                  <a:lnTo>
                    <a:pt x="1549" y="15049"/>
                  </a:lnTo>
                  <a:lnTo>
                    <a:pt x="1549" y="1550"/>
                  </a:lnTo>
                  <a:close/>
                  <a:moveTo>
                    <a:pt x="775" y="1"/>
                  </a:moveTo>
                  <a:lnTo>
                    <a:pt x="443" y="112"/>
                  </a:lnTo>
                  <a:lnTo>
                    <a:pt x="221" y="278"/>
                  </a:lnTo>
                  <a:lnTo>
                    <a:pt x="55" y="499"/>
                  </a:lnTo>
                  <a:lnTo>
                    <a:pt x="0" y="775"/>
                  </a:lnTo>
                  <a:lnTo>
                    <a:pt x="0" y="15824"/>
                  </a:lnTo>
                  <a:lnTo>
                    <a:pt x="55" y="16100"/>
                  </a:lnTo>
                  <a:lnTo>
                    <a:pt x="221" y="16377"/>
                  </a:lnTo>
                  <a:lnTo>
                    <a:pt x="443" y="16543"/>
                  </a:lnTo>
                  <a:lnTo>
                    <a:pt x="775" y="16598"/>
                  </a:lnTo>
                  <a:lnTo>
                    <a:pt x="21079" y="16598"/>
                  </a:lnTo>
                  <a:lnTo>
                    <a:pt x="21355" y="16543"/>
                  </a:lnTo>
                  <a:lnTo>
                    <a:pt x="21577" y="16377"/>
                  </a:lnTo>
                  <a:lnTo>
                    <a:pt x="21743" y="16100"/>
                  </a:lnTo>
                  <a:lnTo>
                    <a:pt x="21853" y="15824"/>
                  </a:lnTo>
                  <a:lnTo>
                    <a:pt x="21853" y="6087"/>
                  </a:lnTo>
                  <a:lnTo>
                    <a:pt x="21743" y="5810"/>
                  </a:lnTo>
                  <a:lnTo>
                    <a:pt x="21632" y="5589"/>
                  </a:lnTo>
                  <a:lnTo>
                    <a:pt x="21577" y="5533"/>
                  </a:lnTo>
                  <a:lnTo>
                    <a:pt x="16321" y="278"/>
                  </a:lnTo>
                  <a:lnTo>
                    <a:pt x="16265" y="222"/>
                  </a:lnTo>
                  <a:lnTo>
                    <a:pt x="16044" y="112"/>
                  </a:lnTo>
                  <a:lnTo>
                    <a:pt x="15768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1"/>
            <p:cNvSpPr/>
            <p:nvPr/>
          </p:nvSpPr>
          <p:spPr>
            <a:xfrm rot="2419421">
              <a:off x="7180708" y="5046918"/>
              <a:ext cx="256836" cy="194419"/>
            </a:xfrm>
            <a:custGeom>
              <a:avLst/>
              <a:gdLst/>
              <a:ahLst/>
              <a:cxnLst/>
              <a:rect l="l" t="t" r="r" b="b"/>
              <a:pathLst>
                <a:path w="21854" h="16543" extrusionOk="0">
                  <a:moveTo>
                    <a:pt x="16543" y="2600"/>
                  </a:moveTo>
                  <a:lnTo>
                    <a:pt x="19198" y="5256"/>
                  </a:lnTo>
                  <a:lnTo>
                    <a:pt x="16543" y="5256"/>
                  </a:lnTo>
                  <a:lnTo>
                    <a:pt x="16543" y="2600"/>
                  </a:lnTo>
                  <a:close/>
                  <a:moveTo>
                    <a:pt x="5201" y="4371"/>
                  </a:moveTo>
                  <a:lnTo>
                    <a:pt x="4869" y="4481"/>
                  </a:lnTo>
                  <a:lnTo>
                    <a:pt x="4648" y="4647"/>
                  </a:lnTo>
                  <a:lnTo>
                    <a:pt x="4482" y="4869"/>
                  </a:lnTo>
                  <a:lnTo>
                    <a:pt x="4427" y="5145"/>
                  </a:lnTo>
                  <a:lnTo>
                    <a:pt x="4482" y="5477"/>
                  </a:lnTo>
                  <a:lnTo>
                    <a:pt x="4648" y="5699"/>
                  </a:lnTo>
                  <a:lnTo>
                    <a:pt x="4869" y="5865"/>
                  </a:lnTo>
                  <a:lnTo>
                    <a:pt x="5201" y="5920"/>
                  </a:lnTo>
                  <a:lnTo>
                    <a:pt x="11342" y="5920"/>
                  </a:lnTo>
                  <a:lnTo>
                    <a:pt x="11674" y="5865"/>
                  </a:lnTo>
                  <a:lnTo>
                    <a:pt x="11895" y="5699"/>
                  </a:lnTo>
                  <a:lnTo>
                    <a:pt x="12061" y="5477"/>
                  </a:lnTo>
                  <a:lnTo>
                    <a:pt x="12117" y="5145"/>
                  </a:lnTo>
                  <a:lnTo>
                    <a:pt x="12061" y="4869"/>
                  </a:lnTo>
                  <a:lnTo>
                    <a:pt x="11895" y="4647"/>
                  </a:lnTo>
                  <a:lnTo>
                    <a:pt x="11674" y="4481"/>
                  </a:lnTo>
                  <a:lnTo>
                    <a:pt x="11342" y="4371"/>
                  </a:lnTo>
                  <a:close/>
                  <a:moveTo>
                    <a:pt x="5201" y="7912"/>
                  </a:moveTo>
                  <a:lnTo>
                    <a:pt x="4869" y="7967"/>
                  </a:lnTo>
                  <a:lnTo>
                    <a:pt x="4648" y="8133"/>
                  </a:lnTo>
                  <a:lnTo>
                    <a:pt x="4482" y="8409"/>
                  </a:lnTo>
                  <a:lnTo>
                    <a:pt x="4427" y="8686"/>
                  </a:lnTo>
                  <a:lnTo>
                    <a:pt x="4482" y="9018"/>
                  </a:lnTo>
                  <a:lnTo>
                    <a:pt x="4648" y="9239"/>
                  </a:lnTo>
                  <a:lnTo>
                    <a:pt x="4869" y="9405"/>
                  </a:lnTo>
                  <a:lnTo>
                    <a:pt x="5201" y="9461"/>
                  </a:lnTo>
                  <a:lnTo>
                    <a:pt x="11342" y="9461"/>
                  </a:lnTo>
                  <a:lnTo>
                    <a:pt x="11674" y="9405"/>
                  </a:lnTo>
                  <a:lnTo>
                    <a:pt x="11895" y="9239"/>
                  </a:lnTo>
                  <a:lnTo>
                    <a:pt x="12061" y="9018"/>
                  </a:lnTo>
                  <a:lnTo>
                    <a:pt x="12117" y="8686"/>
                  </a:lnTo>
                  <a:lnTo>
                    <a:pt x="12061" y="8409"/>
                  </a:lnTo>
                  <a:lnTo>
                    <a:pt x="11895" y="8133"/>
                  </a:lnTo>
                  <a:lnTo>
                    <a:pt x="11674" y="7967"/>
                  </a:lnTo>
                  <a:lnTo>
                    <a:pt x="11342" y="7912"/>
                  </a:lnTo>
                  <a:close/>
                  <a:moveTo>
                    <a:pt x="5201" y="11452"/>
                  </a:moveTo>
                  <a:lnTo>
                    <a:pt x="4869" y="11508"/>
                  </a:lnTo>
                  <a:lnTo>
                    <a:pt x="4648" y="11674"/>
                  </a:lnTo>
                  <a:lnTo>
                    <a:pt x="4482" y="11950"/>
                  </a:lnTo>
                  <a:lnTo>
                    <a:pt x="4427" y="12227"/>
                  </a:lnTo>
                  <a:lnTo>
                    <a:pt x="4482" y="12559"/>
                  </a:lnTo>
                  <a:lnTo>
                    <a:pt x="4648" y="12780"/>
                  </a:lnTo>
                  <a:lnTo>
                    <a:pt x="4869" y="12946"/>
                  </a:lnTo>
                  <a:lnTo>
                    <a:pt x="5201" y="13001"/>
                  </a:lnTo>
                  <a:lnTo>
                    <a:pt x="16653" y="13001"/>
                  </a:lnTo>
                  <a:lnTo>
                    <a:pt x="16930" y="12946"/>
                  </a:lnTo>
                  <a:lnTo>
                    <a:pt x="17207" y="12780"/>
                  </a:lnTo>
                  <a:lnTo>
                    <a:pt x="17373" y="12559"/>
                  </a:lnTo>
                  <a:lnTo>
                    <a:pt x="17428" y="12227"/>
                  </a:lnTo>
                  <a:lnTo>
                    <a:pt x="17373" y="11950"/>
                  </a:lnTo>
                  <a:lnTo>
                    <a:pt x="17207" y="11674"/>
                  </a:lnTo>
                  <a:lnTo>
                    <a:pt x="16930" y="11508"/>
                  </a:lnTo>
                  <a:lnTo>
                    <a:pt x="16653" y="11452"/>
                  </a:lnTo>
                  <a:close/>
                  <a:moveTo>
                    <a:pt x="14994" y="1549"/>
                  </a:moveTo>
                  <a:lnTo>
                    <a:pt x="14994" y="6031"/>
                  </a:lnTo>
                  <a:lnTo>
                    <a:pt x="15049" y="6362"/>
                  </a:lnTo>
                  <a:lnTo>
                    <a:pt x="15215" y="6584"/>
                  </a:lnTo>
                  <a:lnTo>
                    <a:pt x="15491" y="6750"/>
                  </a:lnTo>
                  <a:lnTo>
                    <a:pt x="15768" y="6805"/>
                  </a:lnTo>
                  <a:lnTo>
                    <a:pt x="20305" y="6805"/>
                  </a:lnTo>
                  <a:lnTo>
                    <a:pt x="20305" y="14993"/>
                  </a:lnTo>
                  <a:lnTo>
                    <a:pt x="1550" y="14993"/>
                  </a:lnTo>
                  <a:lnTo>
                    <a:pt x="1550" y="1549"/>
                  </a:lnTo>
                  <a:close/>
                  <a:moveTo>
                    <a:pt x="775" y="0"/>
                  </a:moveTo>
                  <a:lnTo>
                    <a:pt x="443" y="56"/>
                  </a:lnTo>
                  <a:lnTo>
                    <a:pt x="222" y="222"/>
                  </a:lnTo>
                  <a:lnTo>
                    <a:pt x="56" y="443"/>
                  </a:lnTo>
                  <a:lnTo>
                    <a:pt x="1" y="775"/>
                  </a:lnTo>
                  <a:lnTo>
                    <a:pt x="1" y="15768"/>
                  </a:lnTo>
                  <a:lnTo>
                    <a:pt x="56" y="16044"/>
                  </a:lnTo>
                  <a:lnTo>
                    <a:pt x="222" y="16321"/>
                  </a:lnTo>
                  <a:lnTo>
                    <a:pt x="443" y="16487"/>
                  </a:lnTo>
                  <a:lnTo>
                    <a:pt x="775" y="16542"/>
                  </a:lnTo>
                  <a:lnTo>
                    <a:pt x="21079" y="16542"/>
                  </a:lnTo>
                  <a:lnTo>
                    <a:pt x="21356" y="16487"/>
                  </a:lnTo>
                  <a:lnTo>
                    <a:pt x="21632" y="16321"/>
                  </a:lnTo>
                  <a:lnTo>
                    <a:pt x="21798" y="16044"/>
                  </a:lnTo>
                  <a:lnTo>
                    <a:pt x="21854" y="15768"/>
                  </a:lnTo>
                  <a:lnTo>
                    <a:pt x="21854" y="6031"/>
                  </a:lnTo>
                  <a:lnTo>
                    <a:pt x="21798" y="5754"/>
                  </a:lnTo>
                  <a:lnTo>
                    <a:pt x="21632" y="5533"/>
                  </a:lnTo>
                  <a:lnTo>
                    <a:pt x="16321" y="222"/>
                  </a:lnTo>
                  <a:lnTo>
                    <a:pt x="16045" y="56"/>
                  </a:lnTo>
                  <a:lnTo>
                    <a:pt x="15768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1"/>
            <p:cNvSpPr/>
            <p:nvPr/>
          </p:nvSpPr>
          <p:spPr>
            <a:xfrm rot="-4139587">
              <a:off x="5167220" y="4895748"/>
              <a:ext cx="215196" cy="256806"/>
            </a:xfrm>
            <a:custGeom>
              <a:avLst/>
              <a:gdLst/>
              <a:ahLst/>
              <a:cxnLst/>
              <a:rect l="l" t="t" r="r" b="b"/>
              <a:pathLst>
                <a:path w="18313" h="21854" extrusionOk="0">
                  <a:moveTo>
                    <a:pt x="4260" y="7082"/>
                  </a:moveTo>
                  <a:lnTo>
                    <a:pt x="3984" y="7137"/>
                  </a:lnTo>
                  <a:lnTo>
                    <a:pt x="3762" y="7303"/>
                  </a:lnTo>
                  <a:lnTo>
                    <a:pt x="3596" y="7525"/>
                  </a:lnTo>
                  <a:lnTo>
                    <a:pt x="3486" y="7857"/>
                  </a:lnTo>
                  <a:lnTo>
                    <a:pt x="3596" y="8133"/>
                  </a:lnTo>
                  <a:lnTo>
                    <a:pt x="3762" y="8355"/>
                  </a:lnTo>
                  <a:lnTo>
                    <a:pt x="3984" y="8521"/>
                  </a:lnTo>
                  <a:lnTo>
                    <a:pt x="4260" y="8631"/>
                  </a:lnTo>
                  <a:lnTo>
                    <a:pt x="13997" y="8631"/>
                  </a:lnTo>
                  <a:lnTo>
                    <a:pt x="14274" y="8521"/>
                  </a:lnTo>
                  <a:lnTo>
                    <a:pt x="14551" y="8355"/>
                  </a:lnTo>
                  <a:lnTo>
                    <a:pt x="14717" y="8133"/>
                  </a:lnTo>
                  <a:lnTo>
                    <a:pt x="14772" y="7857"/>
                  </a:lnTo>
                  <a:lnTo>
                    <a:pt x="14717" y="7525"/>
                  </a:lnTo>
                  <a:lnTo>
                    <a:pt x="14551" y="7303"/>
                  </a:lnTo>
                  <a:lnTo>
                    <a:pt x="14274" y="7137"/>
                  </a:lnTo>
                  <a:lnTo>
                    <a:pt x="13997" y="7082"/>
                  </a:lnTo>
                  <a:close/>
                  <a:moveTo>
                    <a:pt x="4260" y="10567"/>
                  </a:moveTo>
                  <a:lnTo>
                    <a:pt x="3984" y="10678"/>
                  </a:lnTo>
                  <a:lnTo>
                    <a:pt x="3762" y="10844"/>
                  </a:lnTo>
                  <a:lnTo>
                    <a:pt x="3596" y="11065"/>
                  </a:lnTo>
                  <a:lnTo>
                    <a:pt x="3486" y="11342"/>
                  </a:lnTo>
                  <a:lnTo>
                    <a:pt x="3596" y="11674"/>
                  </a:lnTo>
                  <a:lnTo>
                    <a:pt x="3762" y="11895"/>
                  </a:lnTo>
                  <a:lnTo>
                    <a:pt x="3984" y="12061"/>
                  </a:lnTo>
                  <a:lnTo>
                    <a:pt x="4260" y="12117"/>
                  </a:lnTo>
                  <a:lnTo>
                    <a:pt x="13997" y="12117"/>
                  </a:lnTo>
                  <a:lnTo>
                    <a:pt x="14274" y="12061"/>
                  </a:lnTo>
                  <a:lnTo>
                    <a:pt x="14551" y="11895"/>
                  </a:lnTo>
                  <a:lnTo>
                    <a:pt x="14717" y="11674"/>
                  </a:lnTo>
                  <a:lnTo>
                    <a:pt x="14772" y="11342"/>
                  </a:lnTo>
                  <a:lnTo>
                    <a:pt x="14717" y="11065"/>
                  </a:lnTo>
                  <a:lnTo>
                    <a:pt x="14551" y="10844"/>
                  </a:lnTo>
                  <a:lnTo>
                    <a:pt x="14274" y="10678"/>
                  </a:lnTo>
                  <a:lnTo>
                    <a:pt x="13997" y="10567"/>
                  </a:lnTo>
                  <a:close/>
                  <a:moveTo>
                    <a:pt x="4260" y="14108"/>
                  </a:moveTo>
                  <a:lnTo>
                    <a:pt x="3984" y="14164"/>
                  </a:lnTo>
                  <a:lnTo>
                    <a:pt x="3762" y="14330"/>
                  </a:lnTo>
                  <a:lnTo>
                    <a:pt x="3596" y="14606"/>
                  </a:lnTo>
                  <a:lnTo>
                    <a:pt x="3486" y="14883"/>
                  </a:lnTo>
                  <a:lnTo>
                    <a:pt x="3596" y="15215"/>
                  </a:lnTo>
                  <a:lnTo>
                    <a:pt x="3762" y="15436"/>
                  </a:lnTo>
                  <a:lnTo>
                    <a:pt x="3984" y="15602"/>
                  </a:lnTo>
                  <a:lnTo>
                    <a:pt x="4260" y="15657"/>
                  </a:lnTo>
                  <a:lnTo>
                    <a:pt x="13997" y="15657"/>
                  </a:lnTo>
                  <a:lnTo>
                    <a:pt x="14274" y="15602"/>
                  </a:lnTo>
                  <a:lnTo>
                    <a:pt x="14551" y="15436"/>
                  </a:lnTo>
                  <a:lnTo>
                    <a:pt x="14717" y="15215"/>
                  </a:lnTo>
                  <a:lnTo>
                    <a:pt x="14772" y="14883"/>
                  </a:lnTo>
                  <a:lnTo>
                    <a:pt x="14717" y="14606"/>
                  </a:lnTo>
                  <a:lnTo>
                    <a:pt x="14551" y="14330"/>
                  </a:lnTo>
                  <a:lnTo>
                    <a:pt x="14274" y="14164"/>
                  </a:lnTo>
                  <a:lnTo>
                    <a:pt x="13997" y="14108"/>
                  </a:lnTo>
                  <a:close/>
                  <a:moveTo>
                    <a:pt x="16764" y="1550"/>
                  </a:moveTo>
                  <a:lnTo>
                    <a:pt x="16764" y="20305"/>
                  </a:lnTo>
                  <a:lnTo>
                    <a:pt x="1549" y="20305"/>
                  </a:lnTo>
                  <a:lnTo>
                    <a:pt x="1549" y="1550"/>
                  </a:lnTo>
                  <a:lnTo>
                    <a:pt x="3430" y="1550"/>
                  </a:lnTo>
                  <a:lnTo>
                    <a:pt x="3430" y="1660"/>
                  </a:lnTo>
                  <a:lnTo>
                    <a:pt x="3430" y="2988"/>
                  </a:lnTo>
                  <a:lnTo>
                    <a:pt x="2988" y="2988"/>
                  </a:lnTo>
                  <a:lnTo>
                    <a:pt x="2988" y="4758"/>
                  </a:lnTo>
                  <a:lnTo>
                    <a:pt x="4703" y="4758"/>
                  </a:lnTo>
                  <a:lnTo>
                    <a:pt x="4703" y="2988"/>
                  </a:lnTo>
                  <a:lnTo>
                    <a:pt x="4260" y="2988"/>
                  </a:lnTo>
                  <a:lnTo>
                    <a:pt x="4260" y="1660"/>
                  </a:lnTo>
                  <a:lnTo>
                    <a:pt x="4260" y="1550"/>
                  </a:lnTo>
                  <a:lnTo>
                    <a:pt x="6971" y="1550"/>
                  </a:lnTo>
                  <a:lnTo>
                    <a:pt x="6916" y="1660"/>
                  </a:lnTo>
                  <a:lnTo>
                    <a:pt x="6916" y="2988"/>
                  </a:lnTo>
                  <a:lnTo>
                    <a:pt x="6473" y="2988"/>
                  </a:lnTo>
                  <a:lnTo>
                    <a:pt x="6473" y="4758"/>
                  </a:lnTo>
                  <a:lnTo>
                    <a:pt x="8244" y="4758"/>
                  </a:lnTo>
                  <a:lnTo>
                    <a:pt x="8244" y="2988"/>
                  </a:lnTo>
                  <a:lnTo>
                    <a:pt x="7801" y="2988"/>
                  </a:lnTo>
                  <a:lnTo>
                    <a:pt x="7801" y="1660"/>
                  </a:lnTo>
                  <a:lnTo>
                    <a:pt x="7801" y="1550"/>
                  </a:lnTo>
                  <a:lnTo>
                    <a:pt x="10512" y="1550"/>
                  </a:lnTo>
                  <a:lnTo>
                    <a:pt x="10457" y="1660"/>
                  </a:lnTo>
                  <a:lnTo>
                    <a:pt x="10457" y="2988"/>
                  </a:lnTo>
                  <a:lnTo>
                    <a:pt x="10014" y="2988"/>
                  </a:lnTo>
                  <a:lnTo>
                    <a:pt x="10014" y="4758"/>
                  </a:lnTo>
                  <a:lnTo>
                    <a:pt x="11784" y="4758"/>
                  </a:lnTo>
                  <a:lnTo>
                    <a:pt x="11784" y="2988"/>
                  </a:lnTo>
                  <a:lnTo>
                    <a:pt x="11342" y="2988"/>
                  </a:lnTo>
                  <a:lnTo>
                    <a:pt x="11342" y="1660"/>
                  </a:lnTo>
                  <a:lnTo>
                    <a:pt x="11342" y="1550"/>
                  </a:lnTo>
                  <a:lnTo>
                    <a:pt x="13997" y="1550"/>
                  </a:lnTo>
                  <a:lnTo>
                    <a:pt x="13997" y="1660"/>
                  </a:lnTo>
                  <a:lnTo>
                    <a:pt x="13997" y="2988"/>
                  </a:lnTo>
                  <a:lnTo>
                    <a:pt x="13555" y="2988"/>
                  </a:lnTo>
                  <a:lnTo>
                    <a:pt x="13555" y="4758"/>
                  </a:lnTo>
                  <a:lnTo>
                    <a:pt x="15325" y="4758"/>
                  </a:lnTo>
                  <a:lnTo>
                    <a:pt x="15325" y="2988"/>
                  </a:lnTo>
                  <a:lnTo>
                    <a:pt x="14883" y="2988"/>
                  </a:lnTo>
                  <a:lnTo>
                    <a:pt x="14883" y="1660"/>
                  </a:lnTo>
                  <a:lnTo>
                    <a:pt x="14883" y="1550"/>
                  </a:lnTo>
                  <a:close/>
                  <a:moveTo>
                    <a:pt x="775" y="1"/>
                  </a:moveTo>
                  <a:lnTo>
                    <a:pt x="443" y="56"/>
                  </a:lnTo>
                  <a:lnTo>
                    <a:pt x="222" y="222"/>
                  </a:lnTo>
                  <a:lnTo>
                    <a:pt x="56" y="499"/>
                  </a:lnTo>
                  <a:lnTo>
                    <a:pt x="0" y="775"/>
                  </a:lnTo>
                  <a:lnTo>
                    <a:pt x="0" y="21079"/>
                  </a:lnTo>
                  <a:lnTo>
                    <a:pt x="56" y="21356"/>
                  </a:lnTo>
                  <a:lnTo>
                    <a:pt x="222" y="21632"/>
                  </a:lnTo>
                  <a:lnTo>
                    <a:pt x="443" y="21798"/>
                  </a:lnTo>
                  <a:lnTo>
                    <a:pt x="775" y="21854"/>
                  </a:lnTo>
                  <a:lnTo>
                    <a:pt x="17538" y="21854"/>
                  </a:lnTo>
                  <a:lnTo>
                    <a:pt x="17815" y="21798"/>
                  </a:lnTo>
                  <a:lnTo>
                    <a:pt x="18091" y="21632"/>
                  </a:lnTo>
                  <a:lnTo>
                    <a:pt x="18257" y="21356"/>
                  </a:lnTo>
                  <a:lnTo>
                    <a:pt x="18313" y="21079"/>
                  </a:lnTo>
                  <a:lnTo>
                    <a:pt x="18313" y="775"/>
                  </a:lnTo>
                  <a:lnTo>
                    <a:pt x="18257" y="499"/>
                  </a:lnTo>
                  <a:lnTo>
                    <a:pt x="18091" y="222"/>
                  </a:lnTo>
                  <a:lnTo>
                    <a:pt x="17815" y="56"/>
                  </a:lnTo>
                  <a:lnTo>
                    <a:pt x="17538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1"/>
            <p:cNvSpPr/>
            <p:nvPr/>
          </p:nvSpPr>
          <p:spPr>
            <a:xfrm rot="-9294082">
              <a:off x="8608927" y="3639699"/>
              <a:ext cx="246431" cy="241236"/>
            </a:xfrm>
            <a:custGeom>
              <a:avLst/>
              <a:gdLst/>
              <a:ahLst/>
              <a:cxnLst/>
              <a:rect l="l" t="t" r="r" b="b"/>
              <a:pathLst>
                <a:path w="20969" h="20527" extrusionOk="0">
                  <a:moveTo>
                    <a:pt x="14883" y="1827"/>
                  </a:moveTo>
                  <a:lnTo>
                    <a:pt x="19143" y="6086"/>
                  </a:lnTo>
                  <a:lnTo>
                    <a:pt x="10844" y="16377"/>
                  </a:lnTo>
                  <a:lnTo>
                    <a:pt x="4980" y="10512"/>
                  </a:lnTo>
                  <a:lnTo>
                    <a:pt x="14883" y="1827"/>
                  </a:lnTo>
                  <a:close/>
                  <a:moveTo>
                    <a:pt x="4316" y="12006"/>
                  </a:moveTo>
                  <a:lnTo>
                    <a:pt x="9406" y="17096"/>
                  </a:lnTo>
                  <a:lnTo>
                    <a:pt x="9406" y="17096"/>
                  </a:lnTo>
                  <a:lnTo>
                    <a:pt x="9018" y="16985"/>
                  </a:lnTo>
                  <a:lnTo>
                    <a:pt x="8687" y="16930"/>
                  </a:lnTo>
                  <a:lnTo>
                    <a:pt x="8299" y="16930"/>
                  </a:lnTo>
                  <a:lnTo>
                    <a:pt x="7912" y="16985"/>
                  </a:lnTo>
                  <a:lnTo>
                    <a:pt x="7469" y="17096"/>
                  </a:lnTo>
                  <a:lnTo>
                    <a:pt x="7027" y="17262"/>
                  </a:lnTo>
                  <a:lnTo>
                    <a:pt x="6529" y="17483"/>
                  </a:lnTo>
                  <a:lnTo>
                    <a:pt x="6086" y="17815"/>
                  </a:lnTo>
                  <a:lnTo>
                    <a:pt x="3597" y="15270"/>
                  </a:lnTo>
                  <a:lnTo>
                    <a:pt x="3873" y="14828"/>
                  </a:lnTo>
                  <a:lnTo>
                    <a:pt x="4150" y="14385"/>
                  </a:lnTo>
                  <a:lnTo>
                    <a:pt x="4316" y="13942"/>
                  </a:lnTo>
                  <a:lnTo>
                    <a:pt x="4427" y="13445"/>
                  </a:lnTo>
                  <a:lnTo>
                    <a:pt x="4482" y="13057"/>
                  </a:lnTo>
                  <a:lnTo>
                    <a:pt x="4427" y="12725"/>
                  </a:lnTo>
                  <a:lnTo>
                    <a:pt x="4371" y="12338"/>
                  </a:lnTo>
                  <a:lnTo>
                    <a:pt x="4316" y="12006"/>
                  </a:lnTo>
                  <a:close/>
                  <a:moveTo>
                    <a:pt x="3431" y="17317"/>
                  </a:moveTo>
                  <a:lnTo>
                    <a:pt x="4095" y="17981"/>
                  </a:lnTo>
                  <a:lnTo>
                    <a:pt x="3209" y="18866"/>
                  </a:lnTo>
                  <a:lnTo>
                    <a:pt x="2214" y="18534"/>
                  </a:lnTo>
                  <a:lnTo>
                    <a:pt x="3431" y="17317"/>
                  </a:lnTo>
                  <a:close/>
                  <a:moveTo>
                    <a:pt x="14938" y="1"/>
                  </a:moveTo>
                  <a:lnTo>
                    <a:pt x="14662" y="56"/>
                  </a:lnTo>
                  <a:lnTo>
                    <a:pt x="14385" y="167"/>
                  </a:lnTo>
                  <a:lnTo>
                    <a:pt x="3375" y="9904"/>
                  </a:lnTo>
                  <a:lnTo>
                    <a:pt x="3320" y="9904"/>
                  </a:lnTo>
                  <a:lnTo>
                    <a:pt x="2435" y="10789"/>
                  </a:lnTo>
                  <a:lnTo>
                    <a:pt x="2269" y="11066"/>
                  </a:lnTo>
                  <a:lnTo>
                    <a:pt x="2214" y="11342"/>
                  </a:lnTo>
                  <a:lnTo>
                    <a:pt x="2269" y="11674"/>
                  </a:lnTo>
                  <a:lnTo>
                    <a:pt x="2435" y="11896"/>
                  </a:lnTo>
                  <a:lnTo>
                    <a:pt x="2656" y="12227"/>
                  </a:lnTo>
                  <a:lnTo>
                    <a:pt x="2822" y="12504"/>
                  </a:lnTo>
                  <a:lnTo>
                    <a:pt x="2933" y="12836"/>
                  </a:lnTo>
                  <a:lnTo>
                    <a:pt x="2877" y="13223"/>
                  </a:lnTo>
                  <a:lnTo>
                    <a:pt x="2767" y="13611"/>
                  </a:lnTo>
                  <a:lnTo>
                    <a:pt x="2601" y="13998"/>
                  </a:lnTo>
                  <a:lnTo>
                    <a:pt x="2324" y="14385"/>
                  </a:lnTo>
                  <a:lnTo>
                    <a:pt x="1992" y="14772"/>
                  </a:lnTo>
                  <a:lnTo>
                    <a:pt x="1826" y="15049"/>
                  </a:lnTo>
                  <a:lnTo>
                    <a:pt x="1771" y="15326"/>
                  </a:lnTo>
                  <a:lnTo>
                    <a:pt x="1826" y="15602"/>
                  </a:lnTo>
                  <a:lnTo>
                    <a:pt x="1992" y="15879"/>
                  </a:lnTo>
                  <a:lnTo>
                    <a:pt x="2324" y="16211"/>
                  </a:lnTo>
                  <a:lnTo>
                    <a:pt x="222" y="18313"/>
                  </a:lnTo>
                  <a:lnTo>
                    <a:pt x="111" y="18479"/>
                  </a:lnTo>
                  <a:lnTo>
                    <a:pt x="1" y="18645"/>
                  </a:lnTo>
                  <a:lnTo>
                    <a:pt x="1" y="18811"/>
                  </a:lnTo>
                  <a:lnTo>
                    <a:pt x="1" y="19032"/>
                  </a:lnTo>
                  <a:lnTo>
                    <a:pt x="111" y="19198"/>
                  </a:lnTo>
                  <a:lnTo>
                    <a:pt x="222" y="19364"/>
                  </a:lnTo>
                  <a:lnTo>
                    <a:pt x="333" y="19530"/>
                  </a:lnTo>
                  <a:lnTo>
                    <a:pt x="499" y="19586"/>
                  </a:lnTo>
                  <a:lnTo>
                    <a:pt x="3154" y="20471"/>
                  </a:lnTo>
                  <a:lnTo>
                    <a:pt x="3431" y="20526"/>
                  </a:lnTo>
                  <a:lnTo>
                    <a:pt x="3707" y="20471"/>
                  </a:lnTo>
                  <a:lnTo>
                    <a:pt x="3984" y="20305"/>
                  </a:lnTo>
                  <a:lnTo>
                    <a:pt x="5201" y="19088"/>
                  </a:lnTo>
                  <a:lnTo>
                    <a:pt x="5533" y="19420"/>
                  </a:lnTo>
                  <a:lnTo>
                    <a:pt x="5754" y="19586"/>
                  </a:lnTo>
                  <a:lnTo>
                    <a:pt x="6086" y="19641"/>
                  </a:lnTo>
                  <a:lnTo>
                    <a:pt x="6363" y="19586"/>
                  </a:lnTo>
                  <a:lnTo>
                    <a:pt x="6640" y="19420"/>
                  </a:lnTo>
                  <a:lnTo>
                    <a:pt x="7027" y="19032"/>
                  </a:lnTo>
                  <a:lnTo>
                    <a:pt x="7414" y="18811"/>
                  </a:lnTo>
                  <a:lnTo>
                    <a:pt x="7801" y="18590"/>
                  </a:lnTo>
                  <a:lnTo>
                    <a:pt x="8189" y="18479"/>
                  </a:lnTo>
                  <a:lnTo>
                    <a:pt x="8521" y="18479"/>
                  </a:lnTo>
                  <a:lnTo>
                    <a:pt x="8853" y="18534"/>
                  </a:lnTo>
                  <a:lnTo>
                    <a:pt x="9184" y="18700"/>
                  </a:lnTo>
                  <a:lnTo>
                    <a:pt x="9516" y="18977"/>
                  </a:lnTo>
                  <a:lnTo>
                    <a:pt x="9738" y="19143"/>
                  </a:lnTo>
                  <a:lnTo>
                    <a:pt x="10014" y="19198"/>
                  </a:lnTo>
                  <a:lnTo>
                    <a:pt x="10346" y="19143"/>
                  </a:lnTo>
                  <a:lnTo>
                    <a:pt x="10568" y="18977"/>
                  </a:lnTo>
                  <a:lnTo>
                    <a:pt x="11453" y="18092"/>
                  </a:lnTo>
                  <a:lnTo>
                    <a:pt x="11508" y="18036"/>
                  </a:lnTo>
                  <a:lnTo>
                    <a:pt x="20803" y="6529"/>
                  </a:lnTo>
                  <a:lnTo>
                    <a:pt x="20913" y="6308"/>
                  </a:lnTo>
                  <a:lnTo>
                    <a:pt x="20969" y="6031"/>
                  </a:lnTo>
                  <a:lnTo>
                    <a:pt x="20913" y="5755"/>
                  </a:lnTo>
                  <a:lnTo>
                    <a:pt x="20747" y="5533"/>
                  </a:lnTo>
                  <a:lnTo>
                    <a:pt x="15436" y="222"/>
                  </a:lnTo>
                  <a:lnTo>
                    <a:pt x="15215" y="56"/>
                  </a:lnTo>
                  <a:lnTo>
                    <a:pt x="14938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"/>
            <p:cNvSpPr/>
            <p:nvPr/>
          </p:nvSpPr>
          <p:spPr>
            <a:xfrm rot="9313696">
              <a:off x="8792435" y="4260786"/>
              <a:ext cx="256873" cy="256873"/>
            </a:xfrm>
            <a:custGeom>
              <a:avLst/>
              <a:gdLst/>
              <a:ahLst/>
              <a:cxnLst/>
              <a:rect l="l" t="t" r="r" b="b"/>
              <a:pathLst>
                <a:path w="21854" h="21854" extrusionOk="0">
                  <a:moveTo>
                    <a:pt x="16211" y="1882"/>
                  </a:moveTo>
                  <a:lnTo>
                    <a:pt x="19973" y="5644"/>
                  </a:lnTo>
                  <a:lnTo>
                    <a:pt x="5644" y="19972"/>
                  </a:lnTo>
                  <a:lnTo>
                    <a:pt x="1882" y="16210"/>
                  </a:lnTo>
                  <a:lnTo>
                    <a:pt x="3873" y="14219"/>
                  </a:lnTo>
                  <a:lnTo>
                    <a:pt x="5533" y="15878"/>
                  </a:lnTo>
                  <a:lnTo>
                    <a:pt x="5810" y="16044"/>
                  </a:lnTo>
                  <a:lnTo>
                    <a:pt x="6086" y="16100"/>
                  </a:lnTo>
                  <a:lnTo>
                    <a:pt x="6363" y="16044"/>
                  </a:lnTo>
                  <a:lnTo>
                    <a:pt x="6640" y="15878"/>
                  </a:lnTo>
                  <a:lnTo>
                    <a:pt x="6806" y="15602"/>
                  </a:lnTo>
                  <a:lnTo>
                    <a:pt x="6861" y="15325"/>
                  </a:lnTo>
                  <a:lnTo>
                    <a:pt x="6806" y="15049"/>
                  </a:lnTo>
                  <a:lnTo>
                    <a:pt x="6640" y="14772"/>
                  </a:lnTo>
                  <a:lnTo>
                    <a:pt x="4980" y="13112"/>
                  </a:lnTo>
                  <a:lnTo>
                    <a:pt x="5644" y="12448"/>
                  </a:lnTo>
                  <a:lnTo>
                    <a:pt x="6861" y="13666"/>
                  </a:lnTo>
                  <a:lnTo>
                    <a:pt x="7137" y="13831"/>
                  </a:lnTo>
                  <a:lnTo>
                    <a:pt x="7414" y="13887"/>
                  </a:lnTo>
                  <a:lnTo>
                    <a:pt x="7691" y="13831"/>
                  </a:lnTo>
                  <a:lnTo>
                    <a:pt x="7967" y="13666"/>
                  </a:lnTo>
                  <a:lnTo>
                    <a:pt x="8133" y="13389"/>
                  </a:lnTo>
                  <a:lnTo>
                    <a:pt x="8189" y="13112"/>
                  </a:lnTo>
                  <a:lnTo>
                    <a:pt x="8133" y="12836"/>
                  </a:lnTo>
                  <a:lnTo>
                    <a:pt x="7967" y="12559"/>
                  </a:lnTo>
                  <a:lnTo>
                    <a:pt x="6750" y="11342"/>
                  </a:lnTo>
                  <a:lnTo>
                    <a:pt x="7635" y="10457"/>
                  </a:lnTo>
                  <a:lnTo>
                    <a:pt x="9295" y="12116"/>
                  </a:lnTo>
                  <a:lnTo>
                    <a:pt x="9516" y="12282"/>
                  </a:lnTo>
                  <a:lnTo>
                    <a:pt x="9848" y="12338"/>
                  </a:lnTo>
                  <a:lnTo>
                    <a:pt x="10125" y="12282"/>
                  </a:lnTo>
                  <a:lnTo>
                    <a:pt x="10346" y="12116"/>
                  </a:lnTo>
                  <a:lnTo>
                    <a:pt x="10512" y="11895"/>
                  </a:lnTo>
                  <a:lnTo>
                    <a:pt x="10623" y="11563"/>
                  </a:lnTo>
                  <a:lnTo>
                    <a:pt x="10512" y="11287"/>
                  </a:lnTo>
                  <a:lnTo>
                    <a:pt x="10346" y="11065"/>
                  </a:lnTo>
                  <a:lnTo>
                    <a:pt x="8687" y="9406"/>
                  </a:lnTo>
                  <a:lnTo>
                    <a:pt x="9406" y="8686"/>
                  </a:lnTo>
                  <a:lnTo>
                    <a:pt x="10402" y="9682"/>
                  </a:lnTo>
                  <a:lnTo>
                    <a:pt x="10623" y="9848"/>
                  </a:lnTo>
                  <a:lnTo>
                    <a:pt x="10955" y="9903"/>
                  </a:lnTo>
                  <a:lnTo>
                    <a:pt x="11231" y="9848"/>
                  </a:lnTo>
                  <a:lnTo>
                    <a:pt x="11508" y="9682"/>
                  </a:lnTo>
                  <a:lnTo>
                    <a:pt x="11674" y="9461"/>
                  </a:lnTo>
                  <a:lnTo>
                    <a:pt x="11729" y="9184"/>
                  </a:lnTo>
                  <a:lnTo>
                    <a:pt x="11674" y="8852"/>
                  </a:lnTo>
                  <a:lnTo>
                    <a:pt x="11508" y="8631"/>
                  </a:lnTo>
                  <a:lnTo>
                    <a:pt x="10457" y="7635"/>
                  </a:lnTo>
                  <a:lnTo>
                    <a:pt x="11342" y="6750"/>
                  </a:lnTo>
                  <a:lnTo>
                    <a:pt x="13002" y="8410"/>
                  </a:lnTo>
                  <a:lnTo>
                    <a:pt x="13278" y="8576"/>
                  </a:lnTo>
                  <a:lnTo>
                    <a:pt x="13555" y="8631"/>
                  </a:lnTo>
                  <a:lnTo>
                    <a:pt x="13887" y="8576"/>
                  </a:lnTo>
                  <a:lnTo>
                    <a:pt x="14108" y="8410"/>
                  </a:lnTo>
                  <a:lnTo>
                    <a:pt x="14274" y="8133"/>
                  </a:lnTo>
                  <a:lnTo>
                    <a:pt x="14330" y="7856"/>
                  </a:lnTo>
                  <a:lnTo>
                    <a:pt x="14274" y="7580"/>
                  </a:lnTo>
                  <a:lnTo>
                    <a:pt x="14108" y="7303"/>
                  </a:lnTo>
                  <a:lnTo>
                    <a:pt x="12449" y="5644"/>
                  </a:lnTo>
                  <a:lnTo>
                    <a:pt x="13112" y="4980"/>
                  </a:lnTo>
                  <a:lnTo>
                    <a:pt x="14385" y="6197"/>
                  </a:lnTo>
                  <a:lnTo>
                    <a:pt x="14606" y="6363"/>
                  </a:lnTo>
                  <a:lnTo>
                    <a:pt x="14883" y="6418"/>
                  </a:lnTo>
                  <a:lnTo>
                    <a:pt x="15215" y="6363"/>
                  </a:lnTo>
                  <a:lnTo>
                    <a:pt x="15436" y="6141"/>
                  </a:lnTo>
                  <a:lnTo>
                    <a:pt x="15602" y="5920"/>
                  </a:lnTo>
                  <a:lnTo>
                    <a:pt x="15657" y="5644"/>
                  </a:lnTo>
                  <a:lnTo>
                    <a:pt x="15602" y="5312"/>
                  </a:lnTo>
                  <a:lnTo>
                    <a:pt x="15436" y="5090"/>
                  </a:lnTo>
                  <a:lnTo>
                    <a:pt x="14219" y="3873"/>
                  </a:lnTo>
                  <a:lnTo>
                    <a:pt x="16211" y="1882"/>
                  </a:lnTo>
                  <a:close/>
                  <a:moveTo>
                    <a:pt x="16211" y="0"/>
                  </a:moveTo>
                  <a:lnTo>
                    <a:pt x="15934" y="56"/>
                  </a:lnTo>
                  <a:lnTo>
                    <a:pt x="15657" y="222"/>
                  </a:lnTo>
                  <a:lnTo>
                    <a:pt x="7082" y="8852"/>
                  </a:lnTo>
                  <a:lnTo>
                    <a:pt x="222" y="15712"/>
                  </a:lnTo>
                  <a:lnTo>
                    <a:pt x="56" y="15934"/>
                  </a:lnTo>
                  <a:lnTo>
                    <a:pt x="1" y="16210"/>
                  </a:lnTo>
                  <a:lnTo>
                    <a:pt x="56" y="16542"/>
                  </a:lnTo>
                  <a:lnTo>
                    <a:pt x="222" y="16764"/>
                  </a:lnTo>
                  <a:lnTo>
                    <a:pt x="5090" y="21632"/>
                  </a:lnTo>
                  <a:lnTo>
                    <a:pt x="5312" y="21798"/>
                  </a:lnTo>
                  <a:lnTo>
                    <a:pt x="5644" y="21853"/>
                  </a:lnTo>
                  <a:lnTo>
                    <a:pt x="5920" y="21798"/>
                  </a:lnTo>
                  <a:lnTo>
                    <a:pt x="6197" y="21632"/>
                  </a:lnTo>
                  <a:lnTo>
                    <a:pt x="21632" y="6197"/>
                  </a:lnTo>
                  <a:lnTo>
                    <a:pt x="21798" y="5920"/>
                  </a:lnTo>
                  <a:lnTo>
                    <a:pt x="21854" y="5644"/>
                  </a:lnTo>
                  <a:lnTo>
                    <a:pt x="21798" y="5367"/>
                  </a:lnTo>
                  <a:lnTo>
                    <a:pt x="21632" y="5090"/>
                  </a:lnTo>
                  <a:lnTo>
                    <a:pt x="16764" y="222"/>
                  </a:lnTo>
                  <a:lnTo>
                    <a:pt x="16487" y="56"/>
                  </a:lnTo>
                  <a:lnTo>
                    <a:pt x="16211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"/>
            <p:cNvSpPr/>
            <p:nvPr/>
          </p:nvSpPr>
          <p:spPr>
            <a:xfrm>
              <a:off x="5709170" y="4980149"/>
              <a:ext cx="184667" cy="256839"/>
            </a:xfrm>
            <a:custGeom>
              <a:avLst/>
              <a:gdLst/>
              <a:ahLst/>
              <a:cxnLst/>
              <a:rect l="l" t="t" r="r" b="b"/>
              <a:pathLst>
                <a:path w="15713" h="21854" extrusionOk="0">
                  <a:moveTo>
                    <a:pt x="3431" y="5312"/>
                  </a:moveTo>
                  <a:lnTo>
                    <a:pt x="3154" y="5367"/>
                  </a:lnTo>
                  <a:lnTo>
                    <a:pt x="2878" y="5533"/>
                  </a:lnTo>
                  <a:lnTo>
                    <a:pt x="2712" y="5754"/>
                  </a:lnTo>
                  <a:lnTo>
                    <a:pt x="2656" y="6031"/>
                  </a:lnTo>
                  <a:lnTo>
                    <a:pt x="2712" y="6363"/>
                  </a:lnTo>
                  <a:lnTo>
                    <a:pt x="2878" y="6584"/>
                  </a:lnTo>
                  <a:lnTo>
                    <a:pt x="3154" y="6750"/>
                  </a:lnTo>
                  <a:lnTo>
                    <a:pt x="3431" y="6805"/>
                  </a:lnTo>
                  <a:lnTo>
                    <a:pt x="8742" y="6805"/>
                  </a:lnTo>
                  <a:lnTo>
                    <a:pt x="9019" y="6750"/>
                  </a:lnTo>
                  <a:lnTo>
                    <a:pt x="9295" y="6584"/>
                  </a:lnTo>
                  <a:lnTo>
                    <a:pt x="9461" y="6363"/>
                  </a:lnTo>
                  <a:lnTo>
                    <a:pt x="9517" y="6031"/>
                  </a:lnTo>
                  <a:lnTo>
                    <a:pt x="9461" y="5754"/>
                  </a:lnTo>
                  <a:lnTo>
                    <a:pt x="9295" y="5533"/>
                  </a:lnTo>
                  <a:lnTo>
                    <a:pt x="9019" y="5367"/>
                  </a:lnTo>
                  <a:lnTo>
                    <a:pt x="8742" y="5312"/>
                  </a:lnTo>
                  <a:close/>
                  <a:moveTo>
                    <a:pt x="11398" y="5312"/>
                  </a:moveTo>
                  <a:lnTo>
                    <a:pt x="11066" y="5367"/>
                  </a:lnTo>
                  <a:lnTo>
                    <a:pt x="10844" y="5533"/>
                  </a:lnTo>
                  <a:lnTo>
                    <a:pt x="10678" y="5754"/>
                  </a:lnTo>
                  <a:lnTo>
                    <a:pt x="10623" y="6031"/>
                  </a:lnTo>
                  <a:lnTo>
                    <a:pt x="10678" y="6363"/>
                  </a:lnTo>
                  <a:lnTo>
                    <a:pt x="10844" y="6584"/>
                  </a:lnTo>
                  <a:lnTo>
                    <a:pt x="11066" y="6750"/>
                  </a:lnTo>
                  <a:lnTo>
                    <a:pt x="11398" y="6805"/>
                  </a:lnTo>
                  <a:lnTo>
                    <a:pt x="12283" y="6805"/>
                  </a:lnTo>
                  <a:lnTo>
                    <a:pt x="12559" y="6750"/>
                  </a:lnTo>
                  <a:lnTo>
                    <a:pt x="12836" y="6584"/>
                  </a:lnTo>
                  <a:lnTo>
                    <a:pt x="13002" y="6363"/>
                  </a:lnTo>
                  <a:lnTo>
                    <a:pt x="13057" y="6031"/>
                  </a:lnTo>
                  <a:lnTo>
                    <a:pt x="13002" y="5754"/>
                  </a:lnTo>
                  <a:lnTo>
                    <a:pt x="12836" y="5533"/>
                  </a:lnTo>
                  <a:lnTo>
                    <a:pt x="12559" y="5367"/>
                  </a:lnTo>
                  <a:lnTo>
                    <a:pt x="12283" y="5312"/>
                  </a:lnTo>
                  <a:close/>
                  <a:moveTo>
                    <a:pt x="3431" y="8797"/>
                  </a:moveTo>
                  <a:lnTo>
                    <a:pt x="3154" y="8852"/>
                  </a:lnTo>
                  <a:lnTo>
                    <a:pt x="2878" y="9018"/>
                  </a:lnTo>
                  <a:lnTo>
                    <a:pt x="2712" y="9295"/>
                  </a:lnTo>
                  <a:lnTo>
                    <a:pt x="2656" y="9572"/>
                  </a:lnTo>
                  <a:lnTo>
                    <a:pt x="2712" y="9904"/>
                  </a:lnTo>
                  <a:lnTo>
                    <a:pt x="2878" y="10125"/>
                  </a:lnTo>
                  <a:lnTo>
                    <a:pt x="3154" y="10291"/>
                  </a:lnTo>
                  <a:lnTo>
                    <a:pt x="3431" y="10346"/>
                  </a:lnTo>
                  <a:lnTo>
                    <a:pt x="6972" y="10346"/>
                  </a:lnTo>
                  <a:lnTo>
                    <a:pt x="7304" y="10291"/>
                  </a:lnTo>
                  <a:lnTo>
                    <a:pt x="7525" y="10125"/>
                  </a:lnTo>
                  <a:lnTo>
                    <a:pt x="7691" y="9904"/>
                  </a:lnTo>
                  <a:lnTo>
                    <a:pt x="7746" y="9572"/>
                  </a:lnTo>
                  <a:lnTo>
                    <a:pt x="7691" y="9295"/>
                  </a:lnTo>
                  <a:lnTo>
                    <a:pt x="7525" y="9018"/>
                  </a:lnTo>
                  <a:lnTo>
                    <a:pt x="7304" y="8852"/>
                  </a:lnTo>
                  <a:lnTo>
                    <a:pt x="6972" y="8797"/>
                  </a:lnTo>
                  <a:close/>
                  <a:moveTo>
                    <a:pt x="11398" y="8797"/>
                  </a:moveTo>
                  <a:lnTo>
                    <a:pt x="11066" y="8852"/>
                  </a:lnTo>
                  <a:lnTo>
                    <a:pt x="10844" y="9018"/>
                  </a:lnTo>
                  <a:lnTo>
                    <a:pt x="10678" y="9295"/>
                  </a:lnTo>
                  <a:lnTo>
                    <a:pt x="10623" y="9572"/>
                  </a:lnTo>
                  <a:lnTo>
                    <a:pt x="10678" y="9904"/>
                  </a:lnTo>
                  <a:lnTo>
                    <a:pt x="10844" y="10125"/>
                  </a:lnTo>
                  <a:lnTo>
                    <a:pt x="11066" y="10291"/>
                  </a:lnTo>
                  <a:lnTo>
                    <a:pt x="11398" y="10346"/>
                  </a:lnTo>
                  <a:lnTo>
                    <a:pt x="12283" y="10346"/>
                  </a:lnTo>
                  <a:lnTo>
                    <a:pt x="12559" y="10291"/>
                  </a:lnTo>
                  <a:lnTo>
                    <a:pt x="12836" y="10125"/>
                  </a:lnTo>
                  <a:lnTo>
                    <a:pt x="13002" y="9904"/>
                  </a:lnTo>
                  <a:lnTo>
                    <a:pt x="13057" y="9572"/>
                  </a:lnTo>
                  <a:lnTo>
                    <a:pt x="13002" y="9295"/>
                  </a:lnTo>
                  <a:lnTo>
                    <a:pt x="12836" y="9018"/>
                  </a:lnTo>
                  <a:lnTo>
                    <a:pt x="12559" y="8852"/>
                  </a:lnTo>
                  <a:lnTo>
                    <a:pt x="12283" y="8797"/>
                  </a:lnTo>
                  <a:close/>
                  <a:moveTo>
                    <a:pt x="3431" y="12338"/>
                  </a:moveTo>
                  <a:lnTo>
                    <a:pt x="3154" y="12393"/>
                  </a:lnTo>
                  <a:lnTo>
                    <a:pt x="2878" y="12559"/>
                  </a:lnTo>
                  <a:lnTo>
                    <a:pt x="2712" y="12836"/>
                  </a:lnTo>
                  <a:lnTo>
                    <a:pt x="2656" y="13112"/>
                  </a:lnTo>
                  <a:lnTo>
                    <a:pt x="2712" y="13444"/>
                  </a:lnTo>
                  <a:lnTo>
                    <a:pt x="2878" y="13666"/>
                  </a:lnTo>
                  <a:lnTo>
                    <a:pt x="3154" y="13832"/>
                  </a:lnTo>
                  <a:lnTo>
                    <a:pt x="3431" y="13887"/>
                  </a:lnTo>
                  <a:lnTo>
                    <a:pt x="7857" y="13887"/>
                  </a:lnTo>
                  <a:lnTo>
                    <a:pt x="8134" y="13832"/>
                  </a:lnTo>
                  <a:lnTo>
                    <a:pt x="8410" y="13666"/>
                  </a:lnTo>
                  <a:lnTo>
                    <a:pt x="8576" y="13444"/>
                  </a:lnTo>
                  <a:lnTo>
                    <a:pt x="8631" y="13112"/>
                  </a:lnTo>
                  <a:lnTo>
                    <a:pt x="8576" y="12836"/>
                  </a:lnTo>
                  <a:lnTo>
                    <a:pt x="8410" y="12559"/>
                  </a:lnTo>
                  <a:lnTo>
                    <a:pt x="8134" y="12393"/>
                  </a:lnTo>
                  <a:lnTo>
                    <a:pt x="7857" y="12338"/>
                  </a:lnTo>
                  <a:close/>
                  <a:moveTo>
                    <a:pt x="11398" y="12338"/>
                  </a:moveTo>
                  <a:lnTo>
                    <a:pt x="11066" y="12393"/>
                  </a:lnTo>
                  <a:lnTo>
                    <a:pt x="10844" y="12559"/>
                  </a:lnTo>
                  <a:lnTo>
                    <a:pt x="10678" y="12836"/>
                  </a:lnTo>
                  <a:lnTo>
                    <a:pt x="10623" y="13112"/>
                  </a:lnTo>
                  <a:lnTo>
                    <a:pt x="10678" y="13444"/>
                  </a:lnTo>
                  <a:lnTo>
                    <a:pt x="10844" y="13666"/>
                  </a:lnTo>
                  <a:lnTo>
                    <a:pt x="11066" y="13832"/>
                  </a:lnTo>
                  <a:lnTo>
                    <a:pt x="11398" y="13887"/>
                  </a:lnTo>
                  <a:lnTo>
                    <a:pt x="12283" y="13887"/>
                  </a:lnTo>
                  <a:lnTo>
                    <a:pt x="12559" y="13832"/>
                  </a:lnTo>
                  <a:lnTo>
                    <a:pt x="12836" y="13666"/>
                  </a:lnTo>
                  <a:lnTo>
                    <a:pt x="13002" y="13444"/>
                  </a:lnTo>
                  <a:lnTo>
                    <a:pt x="13057" y="13112"/>
                  </a:lnTo>
                  <a:lnTo>
                    <a:pt x="13002" y="12836"/>
                  </a:lnTo>
                  <a:lnTo>
                    <a:pt x="12836" y="12559"/>
                  </a:lnTo>
                  <a:lnTo>
                    <a:pt x="12559" y="12393"/>
                  </a:lnTo>
                  <a:lnTo>
                    <a:pt x="12283" y="12338"/>
                  </a:lnTo>
                  <a:close/>
                  <a:moveTo>
                    <a:pt x="11398" y="1826"/>
                  </a:moveTo>
                  <a:lnTo>
                    <a:pt x="12615" y="3099"/>
                  </a:lnTo>
                  <a:lnTo>
                    <a:pt x="12891" y="3265"/>
                  </a:lnTo>
                  <a:lnTo>
                    <a:pt x="13168" y="3320"/>
                  </a:lnTo>
                  <a:lnTo>
                    <a:pt x="13445" y="3265"/>
                  </a:lnTo>
                  <a:lnTo>
                    <a:pt x="13721" y="3099"/>
                  </a:lnTo>
                  <a:lnTo>
                    <a:pt x="14164" y="2601"/>
                  </a:lnTo>
                  <a:lnTo>
                    <a:pt x="14164" y="19198"/>
                  </a:lnTo>
                  <a:lnTo>
                    <a:pt x="13721" y="18755"/>
                  </a:lnTo>
                  <a:lnTo>
                    <a:pt x="13445" y="18589"/>
                  </a:lnTo>
                  <a:lnTo>
                    <a:pt x="13168" y="18534"/>
                  </a:lnTo>
                  <a:lnTo>
                    <a:pt x="12891" y="18589"/>
                  </a:lnTo>
                  <a:lnTo>
                    <a:pt x="12615" y="18755"/>
                  </a:lnTo>
                  <a:lnTo>
                    <a:pt x="11398" y="19972"/>
                  </a:lnTo>
                  <a:lnTo>
                    <a:pt x="10181" y="18755"/>
                  </a:lnTo>
                  <a:lnTo>
                    <a:pt x="9904" y="18589"/>
                  </a:lnTo>
                  <a:lnTo>
                    <a:pt x="9627" y="18534"/>
                  </a:lnTo>
                  <a:lnTo>
                    <a:pt x="9351" y="18589"/>
                  </a:lnTo>
                  <a:lnTo>
                    <a:pt x="9074" y="18755"/>
                  </a:lnTo>
                  <a:lnTo>
                    <a:pt x="7857" y="19972"/>
                  </a:lnTo>
                  <a:lnTo>
                    <a:pt x="6640" y="18755"/>
                  </a:lnTo>
                  <a:lnTo>
                    <a:pt x="6363" y="18589"/>
                  </a:lnTo>
                  <a:lnTo>
                    <a:pt x="6087" y="18534"/>
                  </a:lnTo>
                  <a:lnTo>
                    <a:pt x="5810" y="18589"/>
                  </a:lnTo>
                  <a:lnTo>
                    <a:pt x="5533" y="18755"/>
                  </a:lnTo>
                  <a:lnTo>
                    <a:pt x="4316" y="19972"/>
                  </a:lnTo>
                  <a:lnTo>
                    <a:pt x="3099" y="18755"/>
                  </a:lnTo>
                  <a:lnTo>
                    <a:pt x="2878" y="18589"/>
                  </a:lnTo>
                  <a:lnTo>
                    <a:pt x="2546" y="18534"/>
                  </a:lnTo>
                  <a:lnTo>
                    <a:pt x="2269" y="18589"/>
                  </a:lnTo>
                  <a:lnTo>
                    <a:pt x="1993" y="18755"/>
                  </a:lnTo>
                  <a:lnTo>
                    <a:pt x="1550" y="19198"/>
                  </a:lnTo>
                  <a:lnTo>
                    <a:pt x="1550" y="2601"/>
                  </a:lnTo>
                  <a:lnTo>
                    <a:pt x="1993" y="3099"/>
                  </a:lnTo>
                  <a:lnTo>
                    <a:pt x="2269" y="3265"/>
                  </a:lnTo>
                  <a:lnTo>
                    <a:pt x="2546" y="3320"/>
                  </a:lnTo>
                  <a:lnTo>
                    <a:pt x="2878" y="3265"/>
                  </a:lnTo>
                  <a:lnTo>
                    <a:pt x="3099" y="3099"/>
                  </a:lnTo>
                  <a:lnTo>
                    <a:pt x="4316" y="1826"/>
                  </a:lnTo>
                  <a:lnTo>
                    <a:pt x="5533" y="3099"/>
                  </a:lnTo>
                  <a:lnTo>
                    <a:pt x="5810" y="3265"/>
                  </a:lnTo>
                  <a:lnTo>
                    <a:pt x="6087" y="3320"/>
                  </a:lnTo>
                  <a:lnTo>
                    <a:pt x="6363" y="3265"/>
                  </a:lnTo>
                  <a:lnTo>
                    <a:pt x="6640" y="3099"/>
                  </a:lnTo>
                  <a:lnTo>
                    <a:pt x="7857" y="1826"/>
                  </a:lnTo>
                  <a:lnTo>
                    <a:pt x="9074" y="3099"/>
                  </a:lnTo>
                  <a:lnTo>
                    <a:pt x="9351" y="3265"/>
                  </a:lnTo>
                  <a:lnTo>
                    <a:pt x="9627" y="3320"/>
                  </a:lnTo>
                  <a:lnTo>
                    <a:pt x="9904" y="3265"/>
                  </a:lnTo>
                  <a:lnTo>
                    <a:pt x="10181" y="3099"/>
                  </a:lnTo>
                  <a:lnTo>
                    <a:pt x="11398" y="1826"/>
                  </a:lnTo>
                  <a:close/>
                  <a:moveTo>
                    <a:pt x="720" y="1"/>
                  </a:moveTo>
                  <a:lnTo>
                    <a:pt x="499" y="56"/>
                  </a:lnTo>
                  <a:lnTo>
                    <a:pt x="333" y="167"/>
                  </a:lnTo>
                  <a:lnTo>
                    <a:pt x="167" y="332"/>
                  </a:lnTo>
                  <a:lnTo>
                    <a:pt x="56" y="554"/>
                  </a:lnTo>
                  <a:lnTo>
                    <a:pt x="1" y="775"/>
                  </a:lnTo>
                  <a:lnTo>
                    <a:pt x="1" y="21079"/>
                  </a:lnTo>
                  <a:lnTo>
                    <a:pt x="56" y="21300"/>
                  </a:lnTo>
                  <a:lnTo>
                    <a:pt x="167" y="21466"/>
                  </a:lnTo>
                  <a:lnTo>
                    <a:pt x="333" y="21632"/>
                  </a:lnTo>
                  <a:lnTo>
                    <a:pt x="499" y="21798"/>
                  </a:lnTo>
                  <a:lnTo>
                    <a:pt x="720" y="21853"/>
                  </a:lnTo>
                  <a:lnTo>
                    <a:pt x="941" y="21798"/>
                  </a:lnTo>
                  <a:lnTo>
                    <a:pt x="1163" y="21743"/>
                  </a:lnTo>
                  <a:lnTo>
                    <a:pt x="1329" y="21632"/>
                  </a:lnTo>
                  <a:lnTo>
                    <a:pt x="2546" y="20415"/>
                  </a:lnTo>
                  <a:lnTo>
                    <a:pt x="3763" y="21632"/>
                  </a:lnTo>
                  <a:lnTo>
                    <a:pt x="4040" y="21798"/>
                  </a:lnTo>
                  <a:lnTo>
                    <a:pt x="4316" y="21853"/>
                  </a:lnTo>
                  <a:lnTo>
                    <a:pt x="4593" y="21798"/>
                  </a:lnTo>
                  <a:lnTo>
                    <a:pt x="4869" y="21632"/>
                  </a:lnTo>
                  <a:lnTo>
                    <a:pt x="6087" y="20415"/>
                  </a:lnTo>
                  <a:lnTo>
                    <a:pt x="7304" y="21632"/>
                  </a:lnTo>
                  <a:lnTo>
                    <a:pt x="7580" y="21798"/>
                  </a:lnTo>
                  <a:lnTo>
                    <a:pt x="7857" y="21853"/>
                  </a:lnTo>
                  <a:lnTo>
                    <a:pt x="8134" y="21798"/>
                  </a:lnTo>
                  <a:lnTo>
                    <a:pt x="8410" y="21632"/>
                  </a:lnTo>
                  <a:lnTo>
                    <a:pt x="9627" y="20415"/>
                  </a:lnTo>
                  <a:lnTo>
                    <a:pt x="10844" y="21632"/>
                  </a:lnTo>
                  <a:lnTo>
                    <a:pt x="11121" y="21798"/>
                  </a:lnTo>
                  <a:lnTo>
                    <a:pt x="11398" y="21853"/>
                  </a:lnTo>
                  <a:lnTo>
                    <a:pt x="11674" y="21798"/>
                  </a:lnTo>
                  <a:lnTo>
                    <a:pt x="11951" y="21632"/>
                  </a:lnTo>
                  <a:lnTo>
                    <a:pt x="13168" y="20415"/>
                  </a:lnTo>
                  <a:lnTo>
                    <a:pt x="14385" y="21632"/>
                  </a:lnTo>
                  <a:lnTo>
                    <a:pt x="14606" y="21798"/>
                  </a:lnTo>
                  <a:lnTo>
                    <a:pt x="14938" y="21853"/>
                  </a:lnTo>
                  <a:lnTo>
                    <a:pt x="15215" y="21798"/>
                  </a:lnTo>
                  <a:lnTo>
                    <a:pt x="15436" y="21632"/>
                  </a:lnTo>
                  <a:lnTo>
                    <a:pt x="15547" y="21466"/>
                  </a:lnTo>
                  <a:lnTo>
                    <a:pt x="15658" y="21300"/>
                  </a:lnTo>
                  <a:lnTo>
                    <a:pt x="15713" y="21079"/>
                  </a:lnTo>
                  <a:lnTo>
                    <a:pt x="15713" y="775"/>
                  </a:lnTo>
                  <a:lnTo>
                    <a:pt x="15658" y="554"/>
                  </a:lnTo>
                  <a:lnTo>
                    <a:pt x="15547" y="332"/>
                  </a:lnTo>
                  <a:lnTo>
                    <a:pt x="15436" y="167"/>
                  </a:lnTo>
                  <a:lnTo>
                    <a:pt x="15215" y="56"/>
                  </a:lnTo>
                  <a:lnTo>
                    <a:pt x="14994" y="1"/>
                  </a:lnTo>
                  <a:lnTo>
                    <a:pt x="14772" y="1"/>
                  </a:lnTo>
                  <a:lnTo>
                    <a:pt x="14551" y="56"/>
                  </a:lnTo>
                  <a:lnTo>
                    <a:pt x="14385" y="222"/>
                  </a:lnTo>
                  <a:lnTo>
                    <a:pt x="13168" y="1439"/>
                  </a:lnTo>
                  <a:lnTo>
                    <a:pt x="11951" y="222"/>
                  </a:lnTo>
                  <a:lnTo>
                    <a:pt x="11674" y="56"/>
                  </a:lnTo>
                  <a:lnTo>
                    <a:pt x="11398" y="1"/>
                  </a:lnTo>
                  <a:lnTo>
                    <a:pt x="11121" y="56"/>
                  </a:lnTo>
                  <a:lnTo>
                    <a:pt x="10844" y="222"/>
                  </a:lnTo>
                  <a:lnTo>
                    <a:pt x="9627" y="1439"/>
                  </a:lnTo>
                  <a:lnTo>
                    <a:pt x="8410" y="222"/>
                  </a:lnTo>
                  <a:lnTo>
                    <a:pt x="8134" y="56"/>
                  </a:lnTo>
                  <a:lnTo>
                    <a:pt x="7857" y="1"/>
                  </a:lnTo>
                  <a:lnTo>
                    <a:pt x="7580" y="56"/>
                  </a:lnTo>
                  <a:lnTo>
                    <a:pt x="7304" y="222"/>
                  </a:lnTo>
                  <a:lnTo>
                    <a:pt x="6087" y="1439"/>
                  </a:lnTo>
                  <a:lnTo>
                    <a:pt x="4869" y="222"/>
                  </a:lnTo>
                  <a:lnTo>
                    <a:pt x="4593" y="56"/>
                  </a:lnTo>
                  <a:lnTo>
                    <a:pt x="4316" y="1"/>
                  </a:lnTo>
                  <a:lnTo>
                    <a:pt x="4040" y="56"/>
                  </a:lnTo>
                  <a:lnTo>
                    <a:pt x="3763" y="222"/>
                  </a:lnTo>
                  <a:lnTo>
                    <a:pt x="2546" y="1439"/>
                  </a:lnTo>
                  <a:lnTo>
                    <a:pt x="1329" y="222"/>
                  </a:lnTo>
                  <a:lnTo>
                    <a:pt x="1163" y="56"/>
                  </a:lnTo>
                  <a:lnTo>
                    <a:pt x="941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  <a:noFill/>
          <a:ln>
            <a:noFill/>
          </a:ln>
          <a:effectLst>
            <a:outerShdw blurRad="42863" dist="19050" dir="5400000" algn="bl" rotWithShape="0">
              <a:srgbClr val="003290">
                <a:alpha val="20000"/>
              </a:srgbClr>
            </a:outerShdw>
          </a:effectLst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96" name="Google Shape;96;p1"/>
          <p:cNvSpPr txBox="1">
            <a:spLocks noGrp="1"/>
          </p:cNvSpPr>
          <p:nvPr>
            <p:ph type="body" idx="1"/>
          </p:nvPr>
        </p:nvSpPr>
        <p:spPr>
          <a:xfrm>
            <a:off x="1114425" y="1316095"/>
            <a:ext cx="6915300" cy="3303600"/>
          </a:xfrm>
          <a:prstGeom prst="rect">
            <a:avLst/>
          </a:prstGeom>
          <a:noFill/>
          <a:ln>
            <a:noFill/>
          </a:ln>
          <a:effectLst>
            <a:outerShdw blurRad="42863" dist="19050" dir="5400000" algn="bl" rotWithShape="0">
              <a:srgbClr val="003290">
                <a:alpha val="20000"/>
              </a:srgbClr>
            </a:outerShdw>
          </a:effectLst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endParaRPr/>
          </a:p>
        </p:txBody>
      </p:sp>
      <p:sp>
        <p:nvSpPr>
          <p:cNvPr id="97" name="Google Shape;97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algn="r">
              <a:buNone/>
              <a:defRPr sz="13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2pPr>
            <a:lvl3pPr lvl="2" algn="r">
              <a:buNone/>
              <a:defRPr sz="13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3pPr>
            <a:lvl4pPr lvl="3" algn="r">
              <a:buNone/>
              <a:defRPr sz="13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4pPr>
            <a:lvl5pPr lvl="4" algn="r">
              <a:buNone/>
              <a:defRPr sz="13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5pPr>
            <a:lvl6pPr lvl="5" algn="r">
              <a:buNone/>
              <a:defRPr sz="13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6pPr>
            <a:lvl7pPr lvl="6" algn="r">
              <a:buNone/>
              <a:defRPr sz="13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7pPr>
            <a:lvl8pPr lvl="7" algn="r">
              <a:buNone/>
              <a:defRPr sz="13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8pPr>
            <a:lvl9pPr lvl="8" algn="r">
              <a:buNone/>
              <a:defRPr sz="13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8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2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9.jpeg"/><Relationship Id="rId5" Type="http://schemas.openxmlformats.org/officeDocument/2006/relationships/image" Target="../media/image32.jpeg"/><Relationship Id="rId4" Type="http://schemas.openxmlformats.org/officeDocument/2006/relationships/image" Target="../media/image18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18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" Target="slide5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hyperlink" Target="http://www.slidescarnival.com/copyright-and-legal-information" TargetMode="External"/><Relationship Id="rId4" Type="http://schemas.openxmlformats.org/officeDocument/2006/relationships/hyperlink" Target="http://www.slidescarnival.com/help-use-presentation-template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oogle.com/sheets/about/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9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unsplash.com/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fonts/roboto-slab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www.fontsquirrel.com/fonts/abel" TargetMode="Externa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twitter.com/googledocs/status/730087240156643328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1"/>
          <p:cNvSpPr txBox="1">
            <a:spLocks noGrp="1"/>
          </p:cNvSpPr>
          <p:nvPr>
            <p:ph type="ctrTitle"/>
          </p:nvPr>
        </p:nvSpPr>
        <p:spPr>
          <a:xfrm>
            <a:off x="1" y="1744175"/>
            <a:ext cx="8917576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sz="3600" dirty="0">
                <a:solidFill>
                  <a:schemeClr val="accent1">
                    <a:lumMod val="75000"/>
                  </a:schemeClr>
                </a:solidFill>
              </a:rPr>
              <a:t>DESIGN AND CONSTRUCTION SUN DRYING  WET CLOTHES SYSTEM</a:t>
            </a:r>
            <a:endParaRPr sz="36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358" y="149603"/>
            <a:ext cx="4435283" cy="986477"/>
          </a:xfrm>
          <a:prstGeom prst="rect">
            <a:avLst/>
          </a:prstGeom>
        </p:spPr>
      </p:pic>
      <p:sp>
        <p:nvSpPr>
          <p:cNvPr id="4" name="Subtitle 2"/>
          <p:cNvSpPr txBox="1">
            <a:spLocks/>
          </p:cNvSpPr>
          <p:nvPr/>
        </p:nvSpPr>
        <p:spPr>
          <a:xfrm>
            <a:off x="4058784" y="3596243"/>
            <a:ext cx="4094616" cy="12424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latin typeface="Roboto Slab" panose="020B0604020202020204" charset="0"/>
                <a:ea typeface="Roboto Slab" panose="020B0604020202020204" charset="0"/>
              </a:rPr>
              <a:t>Hoàng Phi Long – SE62021 (Leader)</a:t>
            </a:r>
          </a:p>
          <a:p>
            <a:pPr algn="l"/>
            <a:r>
              <a:rPr lang="en-US" sz="1800" dirty="0" err="1" smtClean="0">
                <a:latin typeface="Roboto Slab" panose="020B0604020202020204" charset="0"/>
                <a:ea typeface="Roboto Slab" panose="020B0604020202020204" charset="0"/>
              </a:rPr>
              <a:t>Nguyễn</a:t>
            </a:r>
            <a:r>
              <a:rPr lang="en-US" sz="1800" dirty="0" smtClean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 smtClean="0">
                <a:latin typeface="Roboto Slab" panose="020B0604020202020204" charset="0"/>
                <a:ea typeface="Roboto Slab" panose="020B0604020202020204" charset="0"/>
              </a:rPr>
              <a:t>Đình</a:t>
            </a:r>
            <a:r>
              <a:rPr lang="en-US" sz="1800" dirty="0" smtClean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 smtClean="0">
                <a:latin typeface="Roboto Slab" panose="020B0604020202020204" charset="0"/>
                <a:ea typeface="Roboto Slab" panose="020B0604020202020204" charset="0"/>
              </a:rPr>
              <a:t>Phong</a:t>
            </a:r>
            <a:r>
              <a:rPr lang="en-US" sz="1800" dirty="0" smtClean="0">
                <a:latin typeface="Roboto Slab" panose="020B0604020202020204" charset="0"/>
                <a:ea typeface="Roboto Slab" panose="020B0604020202020204" charset="0"/>
              </a:rPr>
              <a:t> - SE61968</a:t>
            </a:r>
          </a:p>
          <a:p>
            <a:pPr algn="l"/>
            <a:r>
              <a:rPr lang="en-US" sz="1800" dirty="0" err="1" smtClean="0">
                <a:latin typeface="Roboto Slab" panose="020B0604020202020204" charset="0"/>
                <a:ea typeface="Roboto Slab" panose="020B0604020202020204" charset="0"/>
              </a:rPr>
              <a:t>Trịnh</a:t>
            </a:r>
            <a:r>
              <a:rPr lang="en-US" sz="1800" dirty="0" smtClean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>
                <a:latin typeface="Roboto Slab" panose="020B0604020202020204" charset="0"/>
                <a:ea typeface="Roboto Slab" panose="020B0604020202020204" charset="0"/>
              </a:rPr>
              <a:t>Bình</a:t>
            </a:r>
            <a:r>
              <a:rPr lang="en-US" sz="1800" dirty="0">
                <a:latin typeface="Roboto Slab" panose="020B0604020202020204" charset="0"/>
                <a:ea typeface="Roboto Slab" panose="020B0604020202020204" charset="0"/>
              </a:rPr>
              <a:t> – SE61780</a:t>
            </a:r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680232" y="3572705"/>
            <a:ext cx="2312534" cy="485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 smtClean="0">
                <a:latin typeface="Roboto Slab" panose="020B0604020202020204" charset="0"/>
                <a:ea typeface="Roboto Slab" panose="020B0604020202020204" charset="0"/>
              </a:rPr>
              <a:t>Team Members: </a:t>
            </a:r>
            <a:endParaRPr lang="en-US" sz="1800" dirty="0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4058784" y="3243598"/>
            <a:ext cx="4235669" cy="5938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1800" dirty="0" smtClean="0">
                <a:latin typeface="Roboto Slab" panose="020B0604020202020204" charset="0"/>
                <a:ea typeface="Roboto Slab" panose="020B0604020202020204" charset="0"/>
              </a:rPr>
              <a:t>Mr. </a:t>
            </a:r>
            <a:r>
              <a:rPr lang="en-US" sz="1800" dirty="0" err="1" smtClean="0">
                <a:latin typeface="Roboto Slab" panose="020B0604020202020204" charset="0"/>
                <a:ea typeface="Roboto Slab" panose="020B0604020202020204" charset="0"/>
              </a:rPr>
              <a:t>Nguyễn</a:t>
            </a:r>
            <a:r>
              <a:rPr lang="en-US" sz="1800" dirty="0" smtClean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 smtClean="0">
                <a:latin typeface="Roboto Slab" panose="020B0604020202020204" charset="0"/>
                <a:ea typeface="Roboto Slab" panose="020B0604020202020204" charset="0"/>
              </a:rPr>
              <a:t>Đức</a:t>
            </a:r>
            <a:r>
              <a:rPr lang="en-US" sz="1800" dirty="0" smtClean="0">
                <a:latin typeface="Roboto Slab" panose="020B0604020202020204" charset="0"/>
                <a:ea typeface="Roboto Slab" panose="020B0604020202020204" charset="0"/>
              </a:rPr>
              <a:t> </a:t>
            </a:r>
            <a:r>
              <a:rPr lang="en-US" sz="1800" dirty="0" err="1" smtClean="0">
                <a:latin typeface="Roboto Slab" panose="020B0604020202020204" charset="0"/>
                <a:ea typeface="Roboto Slab" panose="020B0604020202020204" charset="0"/>
              </a:rPr>
              <a:t>Lợi</a:t>
            </a:r>
            <a:endParaRPr lang="en-US" sz="1800" dirty="0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1680232" y="3243598"/>
            <a:ext cx="2312534" cy="4859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 dirty="0" smtClean="0">
                <a:latin typeface="Roboto Slab" panose="020B0604020202020204" charset="0"/>
                <a:ea typeface="Roboto Slab" panose="020B0604020202020204" charset="0"/>
              </a:rPr>
              <a:t>Supervisor:</a:t>
            </a:r>
            <a:endParaRPr lang="en-US" sz="1800" dirty="0">
              <a:latin typeface="Roboto Slab" panose="020B0604020202020204" charset="0"/>
              <a:ea typeface="Roboto Slab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18;p20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000" dirty="0" smtClean="0">
                <a:solidFill>
                  <a:schemeClr val="accent1">
                    <a:lumMod val="75000"/>
                  </a:schemeClr>
                </a:solidFill>
              </a:rPr>
              <a:t>Keypad 4x4</a:t>
            </a:r>
            <a:endParaRPr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10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1816" y="1734847"/>
            <a:ext cx="3136712" cy="190238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469552" y="1996534"/>
            <a:ext cx="484428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LOW</a:t>
            </a:r>
            <a:endParaRPr lang="en-US" sz="1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459133" y="2388651"/>
            <a:ext cx="50526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1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</a:t>
            </a:r>
            <a:endParaRPr lang="en-US" sz="10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459133" y="2760744"/>
            <a:ext cx="50526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1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</a:t>
            </a:r>
            <a:endParaRPr lang="en-US" sz="10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59133" y="3134514"/>
            <a:ext cx="50526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1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</a:t>
            </a:r>
            <a:endParaRPr lang="en-US" sz="10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995814" y="3733644"/>
            <a:ext cx="50526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1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</a:t>
            </a:r>
            <a:endParaRPr lang="en-US" sz="10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615884" y="3733644"/>
            <a:ext cx="50526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1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</a:t>
            </a:r>
            <a:endParaRPr lang="en-US" sz="10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319441" y="3733644"/>
            <a:ext cx="50526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1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</a:t>
            </a:r>
            <a:endParaRPr lang="en-US" sz="10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034003" y="3733644"/>
            <a:ext cx="505267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1" cap="none" spc="0" dirty="0" smtClean="0">
                <a:ln w="0"/>
                <a:solidFill>
                  <a:srgbClr val="FF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HIGH</a:t>
            </a:r>
            <a:endParaRPr lang="en-US" sz="1000" b="1" cap="none" spc="0" dirty="0">
              <a:ln w="0"/>
              <a:solidFill>
                <a:srgbClr val="FF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2995814" y="3733644"/>
            <a:ext cx="484428" cy="24622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000" b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LOW</a:t>
            </a:r>
            <a:endParaRPr lang="en-US" sz="1000" b="1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Rounded Rectangle 3"/>
          <p:cNvSpPr/>
          <p:nvPr/>
        </p:nvSpPr>
        <p:spPr>
          <a:xfrm rot="10800000">
            <a:off x="3322364" y="1852799"/>
            <a:ext cx="316670" cy="143735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53205" y="1242877"/>
            <a:ext cx="2037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Scan </a:t>
            </a:r>
            <a:r>
              <a:rPr lang="en-US" dirty="0" smtClean="0"/>
              <a:t>Column And Row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927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xit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8" grpId="0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18;p20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000" dirty="0" smtClean="0">
                <a:solidFill>
                  <a:schemeClr val="accent1">
                    <a:lumMod val="75000"/>
                  </a:schemeClr>
                </a:solidFill>
              </a:rPr>
              <a:t>RF</a:t>
            </a:r>
            <a:endParaRPr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11</a:t>
            </a:fld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020000" y="888580"/>
            <a:ext cx="3730849" cy="3415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u="sng" dirty="0" smtClean="0">
                <a:latin typeface="Roboto Slab" panose="020B0604020202020204" charset="0"/>
                <a:ea typeface="Roboto Slab" panose="020B0604020202020204" charset="0"/>
              </a:rPr>
              <a:t>PT2262</a:t>
            </a:r>
          </a:p>
          <a:p>
            <a:endParaRPr lang="en-US" sz="2000" u="sng" dirty="0" smtClean="0">
              <a:latin typeface="Roboto Slab" panose="020B0604020202020204" charset="0"/>
              <a:ea typeface="Roboto Slab" panose="020B0604020202020204" charset="0"/>
            </a:endParaRPr>
          </a:p>
          <a:p>
            <a:pPr marL="342900" indent="-342900">
              <a:buFont typeface="Abel" panose="020B0604020202020204" charset="0"/>
              <a:buChar char="−"/>
            </a:pPr>
            <a:r>
              <a:rPr lang="en-US" sz="2000" dirty="0" smtClean="0">
                <a:latin typeface="Abel" panose="020B0604020202020204" charset="0"/>
                <a:ea typeface="Roboto Slab" panose="020B0604020202020204" charset="0"/>
              </a:rPr>
              <a:t>Working Voltage: 12VDC</a:t>
            </a:r>
          </a:p>
          <a:p>
            <a:pPr marL="342900" indent="-342900">
              <a:buFont typeface="Abel" panose="020B0604020202020204" charset="0"/>
              <a:buChar char="−"/>
            </a:pPr>
            <a:r>
              <a:rPr lang="en-US" sz="2000" dirty="0">
                <a:latin typeface="Abel" panose="020B0604020202020204" charset="0"/>
                <a:ea typeface="Roboto Slab" panose="020B0604020202020204" charset="0"/>
              </a:rPr>
              <a:t>Power consumption: 10mA</a:t>
            </a:r>
          </a:p>
          <a:p>
            <a:pPr marL="342900" indent="-342900">
              <a:buFont typeface="Abel" panose="020B0604020202020204" charset="0"/>
              <a:buChar char="−"/>
            </a:pPr>
            <a:r>
              <a:rPr lang="en-US" sz="2000" dirty="0" smtClean="0">
                <a:latin typeface="Abel" panose="020B0604020202020204" charset="0"/>
                <a:ea typeface="Roboto Slab" panose="020B0604020202020204" charset="0"/>
              </a:rPr>
              <a:t>Working </a:t>
            </a:r>
            <a:r>
              <a:rPr lang="en-US" sz="2000" dirty="0">
                <a:latin typeface="Abel" panose="020B0604020202020204" charset="0"/>
                <a:ea typeface="Roboto Slab" panose="020B0604020202020204" charset="0"/>
              </a:rPr>
              <a:t>frequency: 315MHz</a:t>
            </a:r>
          </a:p>
          <a:p>
            <a:pPr marL="342900" indent="-342900">
              <a:buFont typeface="Abel" panose="020B0604020202020204" charset="0"/>
              <a:buChar char="−"/>
            </a:pPr>
            <a:r>
              <a:rPr lang="en-US" sz="2000" dirty="0">
                <a:latin typeface="Abel" panose="020B0604020202020204" charset="0"/>
                <a:ea typeface="Roboto Slab" panose="020B0604020202020204" charset="0"/>
              </a:rPr>
              <a:t>Range in open space: </a:t>
            </a:r>
            <a:r>
              <a:rPr lang="en-US" sz="2000" dirty="0" smtClean="0">
                <a:latin typeface="Abel" panose="020B0604020202020204" charset="0"/>
                <a:ea typeface="Roboto Slab" panose="020B0604020202020204" charset="0"/>
              </a:rPr>
              <a:t>50-100m</a:t>
            </a:r>
            <a:endParaRPr lang="en-US" sz="2000" dirty="0">
              <a:latin typeface="Abel" panose="020B0604020202020204" charset="0"/>
              <a:ea typeface="Roboto Slab" panose="020B0604020202020204" charset="0"/>
            </a:endParaRPr>
          </a:p>
        </p:txBody>
      </p:sp>
      <p:pic>
        <p:nvPicPr>
          <p:cNvPr id="10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4560" y="929294"/>
            <a:ext cx="2425554" cy="2425554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3218" y="2921393"/>
            <a:ext cx="2117714" cy="1561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83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18;p20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000" dirty="0" smtClean="0">
                <a:solidFill>
                  <a:schemeClr val="accent1">
                    <a:lumMod val="75000"/>
                  </a:schemeClr>
                </a:solidFill>
              </a:rPr>
              <a:t>RF</a:t>
            </a:r>
            <a:endParaRPr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114425" y="979322"/>
            <a:ext cx="3575573" cy="3415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u="sng" dirty="0" smtClean="0">
                <a:latin typeface="Roboto Slab" panose="020B0604020202020204" charset="0"/>
                <a:ea typeface="Roboto Slab" panose="020B0604020202020204" charset="0"/>
              </a:rPr>
              <a:t>PT2272-M4</a:t>
            </a:r>
            <a:endParaRPr lang="en-US" sz="2000" u="sng" dirty="0" smtClean="0">
              <a:latin typeface="Roboto Slab" panose="020B0604020202020204" charset="0"/>
              <a:ea typeface="Roboto Slab" panose="020B0604020202020204" charset="0"/>
            </a:endParaRPr>
          </a:p>
          <a:p>
            <a:endParaRPr lang="en-US" sz="2000" u="sng" dirty="0" smtClean="0">
              <a:latin typeface="Roboto Slab" panose="020B0604020202020204" charset="0"/>
              <a:ea typeface="Roboto Slab" panose="020B0604020202020204" charset="0"/>
            </a:endParaRPr>
          </a:p>
          <a:p>
            <a:pPr marL="342900" indent="-342900">
              <a:buFont typeface="Abel" panose="020B0604020202020204" charset="0"/>
              <a:buChar char="−"/>
            </a:pPr>
            <a:r>
              <a:rPr lang="en-US" sz="2000" dirty="0" smtClean="0">
                <a:latin typeface="Abel" panose="020B0604020202020204" charset="0"/>
                <a:ea typeface="Roboto Slab" panose="020B0604020202020204" charset="0"/>
              </a:rPr>
              <a:t>Working Voltage: 5VDC</a:t>
            </a:r>
            <a:endParaRPr lang="en-US" sz="2000" dirty="0">
              <a:latin typeface="Abel" panose="020B0604020202020204" charset="0"/>
              <a:ea typeface="Roboto Slab" panose="020B0604020202020204" charset="0"/>
            </a:endParaRPr>
          </a:p>
          <a:p>
            <a:pPr marL="342900" indent="-342900">
              <a:buFont typeface="Abel" panose="020B0604020202020204" charset="0"/>
              <a:buChar char="−"/>
            </a:pPr>
            <a:r>
              <a:rPr lang="en-US" sz="2000" dirty="0">
                <a:latin typeface="Abel" panose="020B0604020202020204" charset="0"/>
                <a:ea typeface="Roboto Slab" panose="020B0604020202020204" charset="0"/>
              </a:rPr>
              <a:t>Working </a:t>
            </a:r>
            <a:r>
              <a:rPr lang="en-US" sz="2000" dirty="0" smtClean="0">
                <a:latin typeface="Abel" panose="020B0604020202020204" charset="0"/>
                <a:ea typeface="Roboto Slab" panose="020B0604020202020204" charset="0"/>
              </a:rPr>
              <a:t>frequency: 315MHz</a:t>
            </a:r>
          </a:p>
          <a:p>
            <a:pPr marL="342900" indent="-342900">
              <a:buFont typeface="Abel" panose="020B0604020202020204" charset="0"/>
              <a:buChar char="−"/>
            </a:pPr>
            <a:r>
              <a:rPr lang="en-US" sz="2000" dirty="0" smtClean="0">
                <a:latin typeface="Abel" panose="020B0604020202020204" charset="0"/>
                <a:ea typeface="Roboto Slab" panose="020B0604020202020204" charset="0"/>
              </a:rPr>
              <a:t>Digital </a:t>
            </a:r>
            <a:r>
              <a:rPr lang="en-US" sz="2000" dirty="0">
                <a:latin typeface="Abel" panose="020B0604020202020204" charset="0"/>
                <a:ea typeface="Roboto Slab" panose="020B0604020202020204" charset="0"/>
              </a:rPr>
              <a:t>Pin: </a:t>
            </a:r>
            <a:r>
              <a:rPr lang="en-US" sz="2000" dirty="0" smtClean="0">
                <a:latin typeface="Abel" panose="020B0604020202020204" charset="0"/>
                <a:ea typeface="Roboto Slab" panose="020B0604020202020204" charset="0"/>
              </a:rPr>
              <a:t>4 (8-11)</a:t>
            </a:r>
            <a:endParaRPr lang="en-US" sz="2000" dirty="0" smtClean="0">
              <a:latin typeface="Abel" panose="020B0604020202020204" charset="0"/>
              <a:ea typeface="Roboto Slab" panose="020B0604020202020204" charset="0"/>
            </a:endParaRPr>
          </a:p>
          <a:p>
            <a:pPr marL="342900" indent="-342900">
              <a:buFont typeface="Abel" panose="020B0604020202020204" charset="0"/>
              <a:buChar char="−"/>
            </a:pPr>
            <a:r>
              <a:rPr lang="en-US" sz="2000" dirty="0" smtClean="0">
                <a:latin typeface="Abel" panose="020B0604020202020204" charset="0"/>
                <a:ea typeface="Roboto Slab" panose="020B0604020202020204" charset="0"/>
              </a:rPr>
              <a:t>Power consumption in idle state: 4.5mA</a:t>
            </a:r>
            <a:endParaRPr lang="en-US" sz="2000" dirty="0">
              <a:latin typeface="Abel" panose="020B0604020202020204" charset="0"/>
              <a:ea typeface="Roboto Slab" panose="020B06040202020202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264" y="1055474"/>
            <a:ext cx="3554870" cy="2307263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12</a:t>
            </a:fld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0637" y="2687191"/>
            <a:ext cx="2212838" cy="221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90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13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Google Shape;218;p20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000" dirty="0" smtClean="0">
                <a:solidFill>
                  <a:schemeClr val="accent1">
                    <a:lumMod val="75000"/>
                  </a:schemeClr>
                </a:solidFill>
              </a:rPr>
              <a:t>RF</a:t>
            </a:r>
            <a:endParaRPr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237" y="1802078"/>
            <a:ext cx="3554870" cy="2307263"/>
          </a:xfrm>
          <a:prstGeom prst="rect">
            <a:avLst/>
          </a:prstGeom>
        </p:spPr>
      </p:pic>
      <p:pic>
        <p:nvPicPr>
          <p:cNvPr id="11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17" y="1218603"/>
            <a:ext cx="1382857" cy="1382857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7053" y="1306722"/>
            <a:ext cx="3755936" cy="483857"/>
          </a:xfrm>
          <a:prstGeom prst="rect">
            <a:avLst/>
          </a:prstGeom>
        </p:spPr>
      </p:pic>
      <p:sp>
        <p:nvSpPr>
          <p:cNvPr id="12" name="Right Arrow 11"/>
          <p:cNvSpPr/>
          <p:nvPr/>
        </p:nvSpPr>
        <p:spPr>
          <a:xfrm>
            <a:off x="1942011" y="1802078"/>
            <a:ext cx="3422469" cy="1660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853440" y="1593669"/>
            <a:ext cx="383177" cy="31350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3045" y="2386828"/>
            <a:ext cx="3200400" cy="15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346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18;p20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000" dirty="0" smtClean="0">
                <a:solidFill>
                  <a:schemeClr val="accent1">
                    <a:lumMod val="75000"/>
                  </a:schemeClr>
                </a:solidFill>
              </a:rPr>
              <a:t>LCD 5110</a:t>
            </a:r>
            <a:endParaRPr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14</a:t>
            </a:fld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375989" y="1216647"/>
            <a:ext cx="3385792" cy="3415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bel" panose="020B0604020202020204" charset="0"/>
              <a:buChar char="−"/>
            </a:pPr>
            <a:r>
              <a:rPr lang="en-US" sz="2000" dirty="0" smtClean="0">
                <a:latin typeface="Abel" panose="020B0604020202020204" charset="0"/>
              </a:rPr>
              <a:t>Main </a:t>
            </a:r>
            <a:r>
              <a:rPr lang="en-US" sz="2000" dirty="0" smtClean="0">
                <a:latin typeface="Abel" panose="020B0604020202020204" charset="0"/>
              </a:rPr>
              <a:t>IC: </a:t>
            </a:r>
            <a:r>
              <a:rPr lang="en-US" sz="2000" dirty="0" smtClean="0">
                <a:latin typeface="Abel" panose="020B0604020202020204" charset="0"/>
              </a:rPr>
              <a:t>PCD8544</a:t>
            </a:r>
            <a:endParaRPr lang="en-US" sz="2000" dirty="0" smtClean="0">
              <a:latin typeface="Abel" panose="020B0604020202020204" charset="0"/>
            </a:endParaRPr>
          </a:p>
          <a:p>
            <a:pPr marL="342900" indent="-342900">
              <a:buFont typeface="Abel" panose="020B0604020202020204" charset="0"/>
              <a:buChar char="−"/>
            </a:pPr>
            <a:r>
              <a:rPr lang="en-US" sz="2000" dirty="0" smtClean="0">
                <a:latin typeface="Abel" panose="020B0604020202020204" charset="0"/>
              </a:rPr>
              <a:t>Input Voltage: </a:t>
            </a:r>
            <a:r>
              <a:rPr lang="en-US" sz="2000" dirty="0" smtClean="0">
                <a:latin typeface="Abel" panose="020B0604020202020204" charset="0"/>
              </a:rPr>
              <a:t>max 5</a:t>
            </a:r>
            <a:r>
              <a:rPr lang="en-US" sz="2000" dirty="0" smtClean="0">
                <a:latin typeface="Abel" panose="020B0604020202020204" charset="0"/>
              </a:rPr>
              <a:t>VDC</a:t>
            </a:r>
            <a:endParaRPr lang="en-US" sz="2000" dirty="0" smtClean="0">
              <a:latin typeface="Abel" panose="020B0604020202020204" charset="0"/>
            </a:endParaRPr>
          </a:p>
          <a:p>
            <a:pPr marL="342900" indent="-342900">
              <a:buFont typeface="Abel" panose="020B0604020202020204" charset="0"/>
              <a:buChar char="−"/>
            </a:pPr>
            <a:r>
              <a:rPr lang="en-US" sz="2000" dirty="0" smtClean="0">
                <a:latin typeface="Abel" panose="020B0604020202020204" charset="0"/>
              </a:rPr>
              <a:t>Resolution: 84x48</a:t>
            </a:r>
            <a:endParaRPr lang="en-US" sz="2000" dirty="0">
              <a:latin typeface="Abel" panose="020B0604020202020204" charset="0"/>
            </a:endParaRPr>
          </a:p>
          <a:p>
            <a:endParaRPr lang="en-US" sz="2000" u="sng" dirty="0" smtClean="0">
              <a:latin typeface="Roboto Slab" panose="020B0604020202020204" charset="0"/>
              <a:ea typeface="Roboto Slab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0655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arallelogram 8"/>
          <p:cNvSpPr/>
          <p:nvPr/>
        </p:nvSpPr>
        <p:spPr>
          <a:xfrm>
            <a:off x="1440476" y="3076396"/>
            <a:ext cx="1143000" cy="742950"/>
          </a:xfrm>
          <a:prstGeom prst="parallelogram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Rain</a:t>
            </a:r>
          </a:p>
          <a:p>
            <a:pPr algn="ctr"/>
            <a:r>
              <a:rPr lang="en-US" sz="1050" dirty="0">
                <a:solidFill>
                  <a:schemeClr val="tx1"/>
                </a:solidFill>
              </a:rPr>
              <a:t>sensor</a:t>
            </a:r>
          </a:p>
        </p:txBody>
      </p:sp>
      <p:sp>
        <p:nvSpPr>
          <p:cNvPr id="10" name="Rectangle 9"/>
          <p:cNvSpPr/>
          <p:nvPr/>
        </p:nvSpPr>
        <p:spPr>
          <a:xfrm>
            <a:off x="3363165" y="3051903"/>
            <a:ext cx="1600200" cy="8001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Controller</a:t>
            </a:r>
          </a:p>
        </p:txBody>
      </p:sp>
      <p:cxnSp>
        <p:nvCxnSpPr>
          <p:cNvPr id="4" name="Straight Arrow Connector 3"/>
          <p:cNvCxnSpPr>
            <a:stCxn id="9" idx="2"/>
            <a:endCxn id="10" idx="1"/>
          </p:cNvCxnSpPr>
          <p:nvPr/>
        </p:nvCxnSpPr>
        <p:spPr>
          <a:xfrm>
            <a:off x="2490607" y="3447872"/>
            <a:ext cx="872558" cy="408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6" name="Straight Arrow Connector 5"/>
          <p:cNvCxnSpPr>
            <a:stCxn id="10" idx="3"/>
          </p:cNvCxnSpPr>
          <p:nvPr/>
        </p:nvCxnSpPr>
        <p:spPr>
          <a:xfrm flipV="1">
            <a:off x="4963365" y="3447872"/>
            <a:ext cx="779689" cy="4082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989855" y="3187125"/>
            <a:ext cx="1468499" cy="0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989854" y="3705046"/>
            <a:ext cx="1468499" cy="0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22" name="Flowchart: Summing Junction 21"/>
          <p:cNvSpPr/>
          <p:nvPr/>
        </p:nvSpPr>
        <p:spPr>
          <a:xfrm>
            <a:off x="7211776" y="3187124"/>
            <a:ext cx="517922" cy="517922"/>
          </a:xfrm>
          <a:prstGeom prst="flowChartSummingJunct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3" name="Flowchart: Summing Junction 22"/>
          <p:cNvSpPr/>
          <p:nvPr/>
        </p:nvSpPr>
        <p:spPr>
          <a:xfrm>
            <a:off x="5770857" y="3187124"/>
            <a:ext cx="517922" cy="517922"/>
          </a:xfrm>
          <a:prstGeom prst="flowChartSummingJunct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5" name="Google Shape;218;p20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000" dirty="0" smtClean="0">
                <a:solidFill>
                  <a:schemeClr val="accent1">
                    <a:lumMod val="75000"/>
                  </a:schemeClr>
                </a:solidFill>
              </a:rPr>
              <a:t>IMPLEMENTATION</a:t>
            </a:r>
            <a:endParaRPr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476" y="1091974"/>
            <a:ext cx="1430026" cy="1617030"/>
          </a:xfrm>
          <a:prstGeom prst="rect">
            <a:avLst/>
          </a:prstGeom>
        </p:spPr>
      </p:pic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753" y="3187124"/>
            <a:ext cx="620658" cy="620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arduino mega 256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162" y="3163866"/>
            <a:ext cx="1109858" cy="650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3054" y="2861399"/>
            <a:ext cx="1172945" cy="1172945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999" y="2841762"/>
            <a:ext cx="1172070" cy="1192582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15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849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fill="hold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Motion origin="layout" path="M -2.77778E-7 -4.44444E-6 L -0.00069 0.2503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1250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16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18;p20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000" dirty="0" smtClean="0">
                <a:solidFill>
                  <a:schemeClr val="accent1">
                    <a:lumMod val="75000"/>
                  </a:schemeClr>
                </a:solidFill>
              </a:rPr>
              <a:t>IMPLEMENTATION</a:t>
            </a:r>
            <a:endParaRPr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451" y="1421221"/>
            <a:ext cx="1721034" cy="3178793"/>
          </a:xfrm>
          <a:prstGeom prst="rect">
            <a:avLst/>
          </a:prstGeom>
        </p:spPr>
      </p:pic>
      <p:sp>
        <p:nvSpPr>
          <p:cNvPr id="13" name="Content Placeholder 2"/>
          <p:cNvSpPr txBox="1">
            <a:spLocks/>
          </p:cNvSpPr>
          <p:nvPr/>
        </p:nvSpPr>
        <p:spPr>
          <a:xfrm>
            <a:off x="1440685" y="1216647"/>
            <a:ext cx="3196086" cy="17939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u="sng" dirty="0" smtClean="0">
                <a:latin typeface="Roboto Slab" panose="020B0604020202020204" charset="0"/>
                <a:ea typeface="Roboto Slab" panose="020B0604020202020204" charset="0"/>
              </a:rPr>
              <a:t>RAIN SENSORS</a:t>
            </a:r>
          </a:p>
          <a:p>
            <a:endParaRPr lang="en-US" sz="2000" u="sng" dirty="0" smtClean="0">
              <a:latin typeface="Roboto Slab" panose="020B0604020202020204" charset="0"/>
              <a:ea typeface="Roboto Slab" panose="020B0604020202020204" charset="0"/>
            </a:endParaRPr>
          </a:p>
          <a:p>
            <a:pPr marL="342900" indent="-342900">
              <a:buFont typeface="Abel" panose="020B0604020202020204" charset="0"/>
              <a:buChar char="−"/>
            </a:pPr>
            <a:r>
              <a:rPr lang="en-US" sz="2000" dirty="0" smtClean="0">
                <a:latin typeface="Abel" panose="020B0604020202020204" charset="0"/>
              </a:rPr>
              <a:t>Input : 5V</a:t>
            </a:r>
          </a:p>
          <a:p>
            <a:pPr marL="342900" indent="-342900">
              <a:buFont typeface="Abel" panose="020B0604020202020204" charset="0"/>
              <a:buChar char="−"/>
            </a:pPr>
            <a:r>
              <a:rPr lang="en-US" sz="2000" dirty="0" smtClean="0">
                <a:latin typeface="Abel" panose="020B0604020202020204" charset="0"/>
              </a:rPr>
              <a:t>Output: Digital &amp; Analog</a:t>
            </a:r>
          </a:p>
          <a:p>
            <a:pPr marL="342900" indent="-342900">
              <a:buFont typeface="Abel" panose="020B0604020202020204" charset="0"/>
              <a:buChar char="−"/>
            </a:pPr>
            <a:r>
              <a:rPr lang="en-US" sz="2000" dirty="0">
                <a:latin typeface="Abel" panose="020B0604020202020204" charset="0"/>
              </a:rPr>
              <a:t>Digital Pin: 14 </a:t>
            </a:r>
          </a:p>
          <a:p>
            <a:endParaRPr lang="en-US" sz="2000" dirty="0" smtClean="0">
              <a:latin typeface="Abel" panose="020B0604020202020204" charset="0"/>
            </a:endParaRPr>
          </a:p>
        </p:txBody>
      </p:sp>
      <p:pic>
        <p:nvPicPr>
          <p:cNvPr id="14" name="Picture 13" descr="Related image"/>
          <p:cNvPicPr>
            <a:picLocks noGrp="1"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685" y="3010617"/>
            <a:ext cx="2997608" cy="197621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16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55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18;p20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000" dirty="0" smtClean="0">
                <a:solidFill>
                  <a:schemeClr val="accent1">
                    <a:lumMod val="75000"/>
                  </a:schemeClr>
                </a:solidFill>
              </a:rPr>
              <a:t>IMPLEMENTATION</a:t>
            </a:r>
            <a:endParaRPr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375989" y="1216647"/>
            <a:ext cx="3449890" cy="3415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u="sng" dirty="0" smtClean="0">
                <a:latin typeface="Roboto Slab" panose="020B0604020202020204" charset="0"/>
                <a:ea typeface="Roboto Slab" panose="020B0604020202020204" charset="0"/>
              </a:rPr>
              <a:t>Arduino Mega 2560</a:t>
            </a:r>
          </a:p>
          <a:p>
            <a:endParaRPr lang="en-US" sz="2000" u="sng" dirty="0" smtClean="0">
              <a:latin typeface="Roboto Slab" panose="020B0604020202020204" charset="0"/>
              <a:ea typeface="Roboto Slab" panose="020B0604020202020204" charset="0"/>
            </a:endParaRPr>
          </a:p>
          <a:p>
            <a:pPr marL="342900" indent="-342900">
              <a:buFont typeface="Abel" panose="020B0604020202020204" charset="0"/>
              <a:buChar char="−"/>
            </a:pPr>
            <a:r>
              <a:rPr lang="en-US" sz="2000" dirty="0" smtClean="0">
                <a:latin typeface="Abel" panose="020B0604020202020204" charset="0"/>
              </a:rPr>
              <a:t>Operating Voltage: 5V</a:t>
            </a:r>
          </a:p>
          <a:p>
            <a:pPr marL="342900" indent="-342900">
              <a:buFont typeface="Abel" panose="020B0604020202020204" charset="0"/>
              <a:buChar char="−"/>
            </a:pPr>
            <a:r>
              <a:rPr lang="en-US" sz="2000" dirty="0">
                <a:latin typeface="Abel" panose="020B0604020202020204" charset="0"/>
              </a:rPr>
              <a:t>Digital I/O </a:t>
            </a:r>
            <a:r>
              <a:rPr lang="en-US" sz="2000" dirty="0" smtClean="0">
                <a:latin typeface="Abel" panose="020B0604020202020204" charset="0"/>
              </a:rPr>
              <a:t>Pins: 54 (15 PWM)</a:t>
            </a:r>
          </a:p>
          <a:p>
            <a:pPr marL="342900" indent="-342900">
              <a:buFont typeface="Abel" panose="020B0604020202020204" charset="0"/>
              <a:buChar char="−"/>
            </a:pPr>
            <a:r>
              <a:rPr lang="en-US" sz="2000" dirty="0">
                <a:latin typeface="Abel" panose="020B0604020202020204" charset="0"/>
              </a:rPr>
              <a:t>Analog Input </a:t>
            </a:r>
            <a:r>
              <a:rPr lang="en-US" sz="2000" dirty="0" smtClean="0">
                <a:latin typeface="Abel" panose="020B0604020202020204" charset="0"/>
              </a:rPr>
              <a:t>Pins: 16</a:t>
            </a:r>
          </a:p>
          <a:p>
            <a:pPr marL="342900" indent="-342900">
              <a:buFont typeface="Abel" panose="020B0604020202020204" charset="0"/>
              <a:buChar char="−"/>
            </a:pPr>
            <a:r>
              <a:rPr lang="en-US" sz="2000" dirty="0" smtClean="0">
                <a:latin typeface="Abel" panose="020B0604020202020204" charset="0"/>
              </a:rPr>
              <a:t>Flash Memory: 256KB</a:t>
            </a:r>
          </a:p>
          <a:p>
            <a:pPr marL="342900" indent="-342900">
              <a:buFont typeface="Abel" panose="020B0604020202020204" charset="0"/>
              <a:buChar char="−"/>
            </a:pPr>
            <a:r>
              <a:rPr lang="en-US" sz="2000" dirty="0" smtClean="0">
                <a:latin typeface="Abel" panose="020B0604020202020204" charset="0"/>
              </a:rPr>
              <a:t>SRAM: 8KB</a:t>
            </a:r>
          </a:p>
          <a:p>
            <a:pPr marL="342900" indent="-342900">
              <a:buFont typeface="Abel" panose="020B0604020202020204" charset="0"/>
              <a:buChar char="−"/>
            </a:pPr>
            <a:r>
              <a:rPr lang="en-US" sz="2000" dirty="0" smtClean="0">
                <a:latin typeface="Abel" panose="020B0604020202020204" charset="0"/>
              </a:rPr>
              <a:t>EEPROM: 4KB</a:t>
            </a:r>
          </a:p>
          <a:p>
            <a:pPr marL="342900" indent="-342900">
              <a:buFont typeface="Abel" panose="020B0604020202020204" charset="0"/>
              <a:buChar char="−"/>
            </a:pPr>
            <a:r>
              <a:rPr lang="en-US" sz="2000" dirty="0" smtClean="0">
                <a:latin typeface="Abel" panose="020B0604020202020204" charset="0"/>
              </a:rPr>
              <a:t>Clock Speed: 16MHz</a:t>
            </a:r>
            <a:endParaRPr lang="en-US" sz="2000" dirty="0">
              <a:latin typeface="Abel" panose="020B0604020202020204" charset="0"/>
            </a:endParaRPr>
          </a:p>
          <a:p>
            <a:endParaRPr lang="en-US" sz="2000" dirty="0" smtClean="0">
              <a:latin typeface="Abel" panose="020B0604020202020204" charset="0"/>
            </a:endParaRPr>
          </a:p>
        </p:txBody>
      </p:sp>
      <p:pic>
        <p:nvPicPr>
          <p:cNvPr id="6" name="Content Placeholder 3"/>
          <p:cNvPicPr>
            <a:picLocks noGrp="1"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5879" y="1423359"/>
            <a:ext cx="3996822" cy="1984075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17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9797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18;p20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000" dirty="0" smtClean="0">
                <a:solidFill>
                  <a:schemeClr val="accent1">
                    <a:lumMod val="75000"/>
                  </a:schemeClr>
                </a:solidFill>
              </a:rPr>
              <a:t>IMPLEMENTATION</a:t>
            </a:r>
            <a:endParaRPr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375989" y="1216647"/>
            <a:ext cx="3385792" cy="3415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u="sng" dirty="0" smtClean="0">
                <a:latin typeface="Roboto Slab" panose="020B0604020202020204" charset="0"/>
                <a:ea typeface="Roboto Slab" panose="020B0604020202020204" charset="0"/>
              </a:rPr>
              <a:t>H-Bridge</a:t>
            </a:r>
          </a:p>
          <a:p>
            <a:endParaRPr lang="en-US" sz="2000" u="sng" dirty="0" smtClean="0">
              <a:latin typeface="Roboto Slab" panose="020B0604020202020204" charset="0"/>
              <a:ea typeface="Roboto Slab" panose="020B0604020202020204" charset="0"/>
            </a:endParaRPr>
          </a:p>
          <a:p>
            <a:pPr marL="342900" indent="-342900">
              <a:buFont typeface="Abel" panose="020B0604020202020204" charset="0"/>
              <a:buChar char="−"/>
            </a:pPr>
            <a:r>
              <a:rPr lang="en-US" sz="2000" dirty="0" smtClean="0">
                <a:latin typeface="Abel" panose="020B0604020202020204" charset="0"/>
              </a:rPr>
              <a:t>Main IC: L298</a:t>
            </a:r>
          </a:p>
          <a:p>
            <a:pPr marL="342900" indent="-342900">
              <a:buFont typeface="Abel" panose="020B0604020202020204" charset="0"/>
              <a:buChar char="−"/>
            </a:pPr>
            <a:r>
              <a:rPr lang="en-US" sz="2000" dirty="0" smtClean="0">
                <a:latin typeface="Abel" panose="020B0604020202020204" charset="0"/>
              </a:rPr>
              <a:t>Input Voltage: 5-30VDC</a:t>
            </a:r>
          </a:p>
          <a:p>
            <a:pPr marL="342900" indent="-342900">
              <a:buFont typeface="Abel" panose="020B0604020202020204" charset="0"/>
              <a:buChar char="−"/>
            </a:pPr>
            <a:r>
              <a:rPr lang="en-US" sz="2000" dirty="0" smtClean="0">
                <a:latin typeface="Abel" panose="020B0604020202020204" charset="0"/>
              </a:rPr>
              <a:t>Maximum Capacity: 25W</a:t>
            </a:r>
          </a:p>
          <a:p>
            <a:pPr marL="342900" indent="-342900">
              <a:buFont typeface="Abel" panose="020B0604020202020204" charset="0"/>
              <a:buChar char="−"/>
            </a:pPr>
            <a:r>
              <a:rPr lang="en-US" sz="2000" dirty="0" smtClean="0">
                <a:latin typeface="Abel" panose="020B0604020202020204" charset="0"/>
              </a:rPr>
              <a:t>Maximum Output Current: 2A</a:t>
            </a:r>
            <a:endParaRPr lang="en-US" sz="2000" dirty="0">
              <a:latin typeface="Abel" panose="020B0604020202020204" charset="0"/>
            </a:endParaRPr>
          </a:p>
          <a:p>
            <a:endParaRPr lang="en-US" sz="2000" u="sng" dirty="0" smtClean="0">
              <a:latin typeface="Roboto Slab" panose="020B0604020202020204" charset="0"/>
              <a:ea typeface="Roboto Slab" panose="020B0604020202020204" charset="0"/>
            </a:endParaRPr>
          </a:p>
        </p:txBody>
      </p:sp>
      <p:pic>
        <p:nvPicPr>
          <p:cNvPr id="5" name="Picture 6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9868" y="1789081"/>
            <a:ext cx="2434788" cy="2434788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18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776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18;p20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000" dirty="0" smtClean="0">
                <a:solidFill>
                  <a:schemeClr val="accent1">
                    <a:lumMod val="75000"/>
                  </a:schemeClr>
                </a:solidFill>
              </a:rPr>
              <a:t>IMPLEMENTATION</a:t>
            </a:r>
            <a:endParaRPr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375989" y="1216647"/>
            <a:ext cx="3196086" cy="3415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u="sng" dirty="0" smtClean="0">
                <a:latin typeface="Roboto Slab" panose="020B0604020202020204" charset="0"/>
                <a:ea typeface="Roboto Slab" panose="020B0604020202020204" charset="0"/>
              </a:rPr>
              <a:t>H-Bridge</a:t>
            </a:r>
          </a:p>
          <a:p>
            <a:endParaRPr lang="en-US" sz="2000" u="sng" dirty="0" smtClean="0">
              <a:latin typeface="Roboto Slab" panose="020B0604020202020204" charset="0"/>
              <a:ea typeface="Roboto Slab" panose="020B0604020202020204" charset="0"/>
            </a:endParaRPr>
          </a:p>
        </p:txBody>
      </p:sp>
      <p:pic>
        <p:nvPicPr>
          <p:cNvPr id="5122" name="Picture 2" descr="Image result for H-brid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7239" y="1771557"/>
            <a:ext cx="5149671" cy="2770539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19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382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3"/>
          <p:cNvSpPr txBox="1">
            <a:spLocks noGrp="1"/>
          </p:cNvSpPr>
          <p:nvPr>
            <p:ph type="ctrTitle" idx="4294967295"/>
          </p:nvPr>
        </p:nvSpPr>
        <p:spPr>
          <a:xfrm>
            <a:off x="1361414" y="1066441"/>
            <a:ext cx="6593700" cy="7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>
                <a:solidFill>
                  <a:schemeClr val="accent1">
                    <a:lumMod val="75000"/>
                  </a:schemeClr>
                </a:solidFill>
              </a:rPr>
              <a:t>HEADLINE</a:t>
            </a:r>
            <a:endParaRPr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6" name="Google Shape;156;p13"/>
          <p:cNvSpPr txBox="1">
            <a:spLocks noGrp="1"/>
          </p:cNvSpPr>
          <p:nvPr>
            <p:ph type="subTitle" idx="4294967295"/>
          </p:nvPr>
        </p:nvSpPr>
        <p:spPr>
          <a:xfrm>
            <a:off x="3273677" y="1769641"/>
            <a:ext cx="3207254" cy="226342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Overview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 smtClean="0">
                <a:solidFill>
                  <a:schemeClr val="tx1"/>
                </a:solidFill>
              </a:rPr>
              <a:t>Implementation</a:t>
            </a:r>
            <a:endParaRPr lang="en-US" dirty="0">
              <a:solidFill>
                <a:schemeClr val="tx1"/>
              </a:solidFill>
            </a:endParaRP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Conclusion</a:t>
            </a:r>
          </a:p>
          <a:p>
            <a:pPr marL="514350" indent="-514350">
              <a:buClr>
                <a:schemeClr val="tx1"/>
              </a:buClr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Demonstration</a:t>
            </a:r>
          </a:p>
        </p:txBody>
      </p:sp>
      <p:sp>
        <p:nvSpPr>
          <p:cNvPr id="158" name="Google Shape;158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2</a:t>
            </a:fld>
            <a:endParaRPr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18;p20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000" dirty="0" smtClean="0">
                <a:solidFill>
                  <a:schemeClr val="accent1">
                    <a:lumMod val="75000"/>
                  </a:schemeClr>
                </a:solidFill>
              </a:rPr>
              <a:t>IMPLEMENTATION</a:t>
            </a:r>
            <a:endParaRPr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1375989" y="1216647"/>
            <a:ext cx="3196086" cy="3415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u="sng" dirty="0" smtClean="0">
                <a:latin typeface="Roboto Slab" panose="020B0604020202020204" charset="0"/>
                <a:ea typeface="Roboto Slab" panose="020B0604020202020204" charset="0"/>
              </a:rPr>
              <a:t>GA37 Motor</a:t>
            </a:r>
          </a:p>
          <a:p>
            <a:endParaRPr lang="en-US" sz="2000" u="sng" dirty="0" smtClean="0">
              <a:latin typeface="Roboto Slab" panose="020B0604020202020204" charset="0"/>
              <a:ea typeface="Roboto Slab" panose="020B0604020202020204" charset="0"/>
            </a:endParaRPr>
          </a:p>
          <a:p>
            <a:pPr marL="342900" indent="-342900">
              <a:buFont typeface="Abel" panose="020B0604020202020204" charset="0"/>
              <a:buChar char="−"/>
            </a:pPr>
            <a:r>
              <a:rPr lang="en-US" sz="2000" dirty="0" smtClean="0">
                <a:latin typeface="Abel" panose="020B0604020202020204" charset="0"/>
                <a:ea typeface="Roboto Slab" panose="020B0604020202020204" charset="0"/>
              </a:rPr>
              <a:t>Working Voltage: 6-12V</a:t>
            </a:r>
            <a:endParaRPr lang="en-US" sz="2000" dirty="0">
              <a:latin typeface="Abel" panose="020B0604020202020204" charset="0"/>
              <a:ea typeface="Roboto Slab" panose="020B0604020202020204" charset="0"/>
            </a:endParaRPr>
          </a:p>
          <a:p>
            <a:pPr marL="342900" indent="-342900">
              <a:buFont typeface="Abel" panose="020B0604020202020204" charset="0"/>
              <a:buChar char="−"/>
            </a:pPr>
            <a:r>
              <a:rPr lang="en-US" sz="2000" dirty="0" smtClean="0">
                <a:latin typeface="Abel" panose="020B0604020202020204" charset="0"/>
                <a:ea typeface="Roboto Slab" panose="020B0604020202020204" charset="0"/>
              </a:rPr>
              <a:t>Speed: 125RPM</a:t>
            </a:r>
          </a:p>
          <a:p>
            <a:pPr marL="342900" indent="-342900">
              <a:buFont typeface="Abel" panose="020B0604020202020204" charset="0"/>
              <a:buChar char="−"/>
            </a:pPr>
            <a:r>
              <a:rPr lang="en-US" sz="2000" dirty="0" smtClean="0">
                <a:latin typeface="Abel" panose="020B0604020202020204" charset="0"/>
                <a:ea typeface="Roboto Slab" panose="020B0604020202020204" charset="0"/>
              </a:rPr>
              <a:t>Capacity: 20W</a:t>
            </a:r>
          </a:p>
          <a:p>
            <a:pPr marL="342900" indent="-342900">
              <a:buFont typeface="Abel" panose="020B0604020202020204" charset="0"/>
              <a:buChar char="−"/>
            </a:pPr>
            <a:r>
              <a:rPr lang="en-US" sz="2000" dirty="0" smtClean="0">
                <a:latin typeface="Abel" panose="020B0604020202020204" charset="0"/>
                <a:ea typeface="Roboto Slab" panose="020B0604020202020204" charset="0"/>
              </a:rPr>
              <a:t>Torque Force: 20kg.cm</a:t>
            </a:r>
            <a:endParaRPr lang="en-US" sz="2000" dirty="0">
              <a:latin typeface="Abel" panose="020B0604020202020204" charset="0"/>
              <a:ea typeface="Roboto Slab" panose="020B0604020202020204" charset="0"/>
            </a:endParaRPr>
          </a:p>
        </p:txBody>
      </p:sp>
      <p:pic>
        <p:nvPicPr>
          <p:cNvPr id="5" name="Picture 8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122" y="1452908"/>
            <a:ext cx="2361766" cy="2403098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20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011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18;p20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000" dirty="0" smtClean="0">
                <a:solidFill>
                  <a:schemeClr val="accent1">
                    <a:lumMod val="75000"/>
                  </a:schemeClr>
                </a:solidFill>
              </a:rPr>
              <a:t>IMPLEMENTATION</a:t>
            </a:r>
            <a:endParaRPr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176368"/>
            <a:ext cx="893880" cy="8938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26514" y="968219"/>
            <a:ext cx="1393601" cy="1393601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337" y="2468506"/>
            <a:ext cx="2457810" cy="1982724"/>
          </a:xfrm>
          <a:prstGeom prst="rect">
            <a:avLst/>
          </a:prstGeom>
        </p:spPr>
      </p:pic>
      <p:pic>
        <p:nvPicPr>
          <p:cNvPr id="19" name="Picture 6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5472" y="3715953"/>
            <a:ext cx="631975" cy="63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4201064" y="3364302"/>
            <a:ext cx="2717321" cy="22428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8" descr="Image result for t-shirt flat 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3200" y="3715953"/>
            <a:ext cx="631975" cy="631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Image result for t-shirt flat 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0928" y="3715953"/>
            <a:ext cx="631797" cy="6317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21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5855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2222E-6 -2.09877E-6 L 0.11129 -0.04012 C 0.13473 -0.04907 0.16962 -0.05401 0.20591 -0.05401 C 0.2474 -0.05401 0.28056 -0.04907 0.304 -0.04012 L 0.41546 -2.09877E-6 " pathEditMode="relative" rAng="0" ptsTypes="AAAAA">
                                      <p:cBhvr>
                                        <p:cTn id="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64" y="-2716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4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88889E-6 4.5679E-6 L 0.11441 -0.04013 C 0.13855 -0.04908 0.17431 -0.05402 0.21181 -0.05402 C 0.25452 -0.05402 0.28855 -0.04908 0.31268 -0.04013 L 0.42726 4.5679E-6 " pathEditMode="relative" rAng="0" ptsTypes="AAAAA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354" y="-27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-6.17284E-7 L -0.12656 0.00093 " pathEditMode="relative" rAng="0" ptsTypes="AA">
                                      <p:cBhvr>
                                        <p:cTn id="1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37" y="31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-6.17284E-7 L -0.21441 -0.00062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729" y="-31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6.17284E-7 L -0.30035 0.00093 " pathEditMode="relative" rAng="0" ptsTypes="AA">
                                      <p:cBhvr>
                                        <p:cTn id="15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017" y="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987279" y="2514994"/>
            <a:ext cx="877476" cy="1183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Rectangle 7"/>
          <p:cNvSpPr/>
          <p:nvPr/>
        </p:nvSpPr>
        <p:spPr>
          <a:xfrm>
            <a:off x="3943350" y="2800350"/>
            <a:ext cx="1600200" cy="80010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Controller</a:t>
            </a:r>
          </a:p>
        </p:txBody>
      </p:sp>
      <p:sp>
        <p:nvSpPr>
          <p:cNvPr id="3" name="Isosceles Triangle 2"/>
          <p:cNvSpPr/>
          <p:nvPr/>
        </p:nvSpPr>
        <p:spPr>
          <a:xfrm rot="10800000">
            <a:off x="5686585" y="2569263"/>
            <a:ext cx="268061" cy="231087"/>
          </a:xfrm>
          <a:prstGeom prst="triangl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5" name="Elbow Connector 4"/>
          <p:cNvCxnSpPr>
            <a:stCxn id="3" idx="0"/>
            <a:endCxn id="8" idx="3"/>
          </p:cNvCxnSpPr>
          <p:nvPr/>
        </p:nvCxnSpPr>
        <p:spPr>
          <a:xfrm rot="5400000">
            <a:off x="5482058" y="2861843"/>
            <a:ext cx="400050" cy="277066"/>
          </a:xfrm>
          <a:prstGeom prst="bentConnector2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cxnSp>
      <p:sp>
        <p:nvSpPr>
          <p:cNvPr id="11" name="Arc 10"/>
          <p:cNvSpPr/>
          <p:nvPr/>
        </p:nvSpPr>
        <p:spPr>
          <a:xfrm rot="14798222">
            <a:off x="6767029" y="2167277"/>
            <a:ext cx="1238395" cy="1238395"/>
          </a:xfrm>
          <a:prstGeom prst="arc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3" name="Arc 12"/>
          <p:cNvSpPr/>
          <p:nvPr/>
        </p:nvSpPr>
        <p:spPr>
          <a:xfrm rot="14798222">
            <a:off x="6905888" y="2313335"/>
            <a:ext cx="946279" cy="946279"/>
          </a:xfrm>
          <a:prstGeom prst="arc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" name="Arc 13"/>
          <p:cNvSpPr/>
          <p:nvPr/>
        </p:nvSpPr>
        <p:spPr>
          <a:xfrm rot="14798222">
            <a:off x="7068758" y="2420737"/>
            <a:ext cx="714518" cy="714518"/>
          </a:xfrm>
          <a:prstGeom prst="arc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6" name="Arc 15"/>
          <p:cNvSpPr/>
          <p:nvPr/>
        </p:nvSpPr>
        <p:spPr>
          <a:xfrm rot="664646">
            <a:off x="5169272" y="2026974"/>
            <a:ext cx="1238395" cy="1238395"/>
          </a:xfrm>
          <a:prstGeom prst="arc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7" name="Arc 16"/>
          <p:cNvSpPr/>
          <p:nvPr/>
        </p:nvSpPr>
        <p:spPr>
          <a:xfrm rot="803273">
            <a:off x="5326246" y="2141005"/>
            <a:ext cx="946279" cy="946279"/>
          </a:xfrm>
          <a:prstGeom prst="arc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8" name="Arc 17"/>
          <p:cNvSpPr/>
          <p:nvPr/>
        </p:nvSpPr>
        <p:spPr>
          <a:xfrm rot="803273">
            <a:off x="5473198" y="2288912"/>
            <a:ext cx="714518" cy="714518"/>
          </a:xfrm>
          <a:prstGeom prst="arc">
            <a:avLst/>
          </a:prstGeom>
          <a:ln w="28575"/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22" name="Straight Connector 21"/>
          <p:cNvCxnSpPr/>
          <p:nvPr/>
        </p:nvCxnSpPr>
        <p:spPr>
          <a:xfrm>
            <a:off x="1517188" y="2512272"/>
            <a:ext cx="1468499" cy="0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517187" y="3030194"/>
            <a:ext cx="1468499" cy="0"/>
          </a:xfrm>
          <a:prstGeom prst="line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</p:cxnSp>
      <p:sp>
        <p:nvSpPr>
          <p:cNvPr id="34" name="Flowchart: Summing Junction 33"/>
          <p:cNvSpPr/>
          <p:nvPr/>
        </p:nvSpPr>
        <p:spPr>
          <a:xfrm>
            <a:off x="2739109" y="2512272"/>
            <a:ext cx="517922" cy="517922"/>
          </a:xfrm>
          <a:prstGeom prst="flowChartSummingJunct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Flowchart: Summing Junction 35"/>
          <p:cNvSpPr/>
          <p:nvPr/>
        </p:nvSpPr>
        <p:spPr>
          <a:xfrm>
            <a:off x="1298189" y="2512272"/>
            <a:ext cx="517922" cy="517922"/>
          </a:xfrm>
          <a:prstGeom prst="flowChartSummingJunctio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37" name="Elbow Connector 36"/>
          <p:cNvCxnSpPr>
            <a:stCxn id="8" idx="1"/>
            <a:endCxn id="34" idx="6"/>
          </p:cNvCxnSpPr>
          <p:nvPr/>
        </p:nvCxnSpPr>
        <p:spPr>
          <a:xfrm rot="10800000">
            <a:off x="3257031" y="2771234"/>
            <a:ext cx="686320" cy="429167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9" name="Google Shape;218;p20"/>
          <p:cNvSpPr txBox="1">
            <a:spLocks/>
          </p:cNvSpPr>
          <p:nvPr/>
        </p:nvSpPr>
        <p:spPr>
          <a:xfrm>
            <a:off x="1266825" y="510775"/>
            <a:ext cx="6915300" cy="746400"/>
          </a:xfrm>
          <a:prstGeom prst="rect">
            <a:avLst/>
          </a:prstGeom>
          <a:noFill/>
          <a:ln>
            <a:noFill/>
          </a:ln>
          <a:effectLst>
            <a:outerShdw blurRad="42863" dist="19050" dir="5400000" algn="bl" rotWithShape="0">
              <a:srgbClr val="003290">
                <a:alpha val="2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4000" dirty="0" smtClean="0">
                <a:solidFill>
                  <a:schemeClr val="accent1">
                    <a:lumMod val="75000"/>
                  </a:schemeClr>
                </a:solidFill>
              </a:rPr>
              <a:t>IMPLEMENTATION</a:t>
            </a:r>
            <a:endParaRPr lang="en-US"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6146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2840" y="2672657"/>
            <a:ext cx="1055486" cy="1055486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Image result for arduino mega 256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430" y="2817626"/>
            <a:ext cx="1109858" cy="76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542" y="2400504"/>
            <a:ext cx="624275" cy="624275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6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4553" y="2231153"/>
            <a:ext cx="1172945" cy="1172945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8" descr="Related 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620" y="2224247"/>
            <a:ext cx="1172070" cy="1192582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22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2707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repeatCount="indefinite" fill="hold" grpId="0" nodeType="click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24" dur="2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5" presetID="8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Rot by="21600000">
                                      <p:cBhvr>
                                        <p:cTn id="26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34" grpId="0" animBg="1"/>
      <p:bldP spid="3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235" y="844544"/>
            <a:ext cx="2271391" cy="227139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812794" y="3800475"/>
            <a:ext cx="1657350" cy="771525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Module Wi-Fi</a:t>
            </a: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525" y="1643086"/>
            <a:ext cx="927339" cy="927339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119007" y="3774758"/>
            <a:ext cx="1600200" cy="822960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</a:rPr>
              <a:t>Controller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71900" y="2751951"/>
            <a:ext cx="1371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Server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650109" y="2589264"/>
            <a:ext cx="78617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Database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989232" y="2681675"/>
            <a:ext cx="13716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Mobile App</a:t>
            </a: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5143500" y="2046188"/>
            <a:ext cx="1215846" cy="1055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2462529" y="2056738"/>
            <a:ext cx="1404257" cy="11669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289" y="1354351"/>
            <a:ext cx="985006" cy="1450316"/>
          </a:xfrm>
          <a:prstGeom prst="rect">
            <a:avLst/>
          </a:prstGeom>
        </p:spPr>
      </p:pic>
      <p:cxnSp>
        <p:nvCxnSpPr>
          <p:cNvPr id="21" name="Straight Arrow Connector 20"/>
          <p:cNvCxnSpPr>
            <a:endCxn id="7" idx="0"/>
          </p:cNvCxnSpPr>
          <p:nvPr/>
        </p:nvCxnSpPr>
        <p:spPr>
          <a:xfrm flipH="1">
            <a:off x="2641468" y="2570425"/>
            <a:ext cx="1816232" cy="123005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7" idx="3"/>
            <a:endCxn id="8" idx="1"/>
          </p:cNvCxnSpPr>
          <p:nvPr/>
        </p:nvCxnSpPr>
        <p:spPr>
          <a:xfrm>
            <a:off x="3470144" y="4186238"/>
            <a:ext cx="1648864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174289" y="1515198"/>
            <a:ext cx="1001486" cy="415498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Message</a:t>
            </a:r>
            <a:br>
              <a:rPr lang="en-US" sz="1050" dirty="0"/>
            </a:br>
            <a:r>
              <a:rPr lang="en-US" sz="1050" dirty="0"/>
              <a:t>Action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286000" y="3185450"/>
            <a:ext cx="1001486" cy="415498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050" dirty="0"/>
              <a:t>Get</a:t>
            </a:r>
            <a:br>
              <a:rPr lang="en-US" sz="1050" dirty="0"/>
            </a:br>
            <a:r>
              <a:rPr lang="en-US" sz="1050" dirty="0"/>
              <a:t>Action</a:t>
            </a:r>
          </a:p>
        </p:txBody>
      </p:sp>
      <p:sp>
        <p:nvSpPr>
          <p:cNvPr id="17" name="Google Shape;218;p20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000" dirty="0" smtClean="0">
                <a:solidFill>
                  <a:schemeClr val="accent1">
                    <a:lumMod val="75000"/>
                  </a:schemeClr>
                </a:solidFill>
              </a:rPr>
              <a:t>IMPLEMENTATION</a:t>
            </a:r>
            <a:endParaRPr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222" name="Picture 6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038" y="1497413"/>
            <a:ext cx="1141987" cy="1141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 descr="Image result for nodejs express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6786" y="1660504"/>
            <a:ext cx="1302087" cy="717040"/>
          </a:xfrm>
          <a:prstGeom prst="rect">
            <a:avLst/>
          </a:prstGeom>
          <a:noFill/>
          <a:ln w="3175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6" name="Picture 10" descr="Related ima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1896" y="1369490"/>
            <a:ext cx="1239635" cy="1239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Image result for nodemcu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371" y="3860365"/>
            <a:ext cx="868993" cy="651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 descr="Image result for arduino mega 256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78" y="3800475"/>
            <a:ext cx="1109858" cy="76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23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574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3.45679E-6 L -0.24375 0.0549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118" y="6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375 0.05493 L -0.49774 0.0839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69" y="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7.40741E-7 L 2.5E-6 0.00062 C 0.00434 -0.0071 0.00816 -0.0142 0.01302 -0.02068 C 0.02934 -0.0429 0.01406 -0.01605 0.02708 -0.03735 C 0.03038 -0.04228 0.03316 -0.04907 0.03663 -0.0534 C 0.03819 -0.05556 0.03993 -0.05741 0.04132 -0.05988 C 0.05538 -0.0821 0.046 -0.07068 0.05451 -0.08056 C 0.05573 -0.08303 0.05659 -0.08611 0.05798 -0.08858 C 0.06493 -0.10031 0.05833 -0.08364 0.06528 -0.09877 C 0.06562 -0.1 0.06979 -0.11296 0.07222 -0.11543 C 0.07344 -0.11667 0.07465 -0.11667 0.07587 -0.11759 C 0.0809 -0.13086 0.07465 -0.11667 0.08281 -0.12778 C 0.08524 -0.13056 0.08698 -0.13457 0.08889 -0.13796 C 0.08975 -0.13982 0.09132 -0.14105 0.09236 -0.14228 C 0.09861 -0.15833 0.0908 -0.14043 0.09844 -0.15031 C 0.10052 -0.1534 0.10191 -0.15833 0.10434 -0.1608 C 0.10677 -0.16358 0.10937 -0.16543 0.11146 -0.16883 C 0.11996 -0.18364 0.11024 -0.16759 0.11857 -0.17932 C 0.11944 -0.18056 0.11996 -0.1821 0.121 -0.18333 C 0.12239 -0.18519 0.12413 -0.18642 0.12569 -0.18766 C 0.12673 -0.18951 0.12795 -0.19198 0.12934 -0.19383 C 0.13142 -0.19661 0.13437 -0.19846 0.13628 -0.20185 C 0.13715 -0.2034 0.13784 -0.20494 0.13871 -0.20617 C 0.14097 -0.20926 0.14357 -0.21142 0.14583 -0.2142 C 0.14705 -0.21605 0.14844 -0.21667 0.14948 -0.21852 C 0.15625 -0.22994 0.1526 -0.22716 0.15885 -0.23117 C 0.16128 -0.23364 0.16389 -0.2358 0.16597 -0.2392 C 0.16719 -0.24105 0.16823 -0.24321 0.16962 -0.24506 C 0.17187 -0.24846 0.1743 -0.25093 0.17673 -0.2534 C 0.17795 -0.25463 0.17934 -0.25586 0.18021 -0.25741 L 0.18281 -0.26142 L 0.18281 -0.25957 " pathEditMode="relative" rAng="0" ptsTypes="AAAAAAAAAAAAAAAAAAAAAAAAAAAAAAAA">
                                      <p:cBhvr>
                                        <p:cTn id="20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32" y="-1305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grpId="4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grpId="7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9774 0.08395 L -0.24774 0.08395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0" presetClass="path" presetSubtype="0" accel="50000" decel="5000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375 0.05494 L -0.24375 0.05524 C -0.24722 0.05771 -0.2507 0.06018 -0.25382 0.06358 C -0.25816 0.06821 -0.25816 0.07068 -0.26163 0.07716 C -0.26302 0.07901 -0.26458 0.08086 -0.26597 0.08364 C -0.27344 0.09599 -0.26545 0.08487 -0.27257 0.09444 C -0.27604 0.10463 -0.27622 0.1071 -0.28386 0.1145 C -0.28524 0.11605 -0.28681 0.11666 -0.2882 0.11882 C -0.29063 0.12284 -0.29306 0.12685 -0.29479 0.1321 C -0.29549 0.13426 -0.29601 0.13734 -0.29688 0.13889 C -0.29827 0.14074 -0.3 0.14043 -0.30139 0.14105 C -0.30261 0.14228 -0.30347 0.14444 -0.30469 0.14537 C -0.30677 0.14753 -0.31146 0.15 -0.31146 0.15031 C -0.3132 0.15339 -0.31545 0.15648 -0.31684 0.1608 C -0.31771 0.16296 -0.31806 0.16574 -0.3191 0.16728 C -0.31997 0.16944 -0.32136 0.17037 -0.3224 0.17222 C -0.32413 0.17438 -0.32604 0.17654 -0.32795 0.17839 C -0.34063 0.19444 -0.32274 0.17315 -0.33455 0.18518 C -0.33577 0.18673 -0.33681 0.18827 -0.33785 0.18981 C -0.34774 0.20092 -0.3375 0.18765 -0.34566 0.19845 C -0.35104 0.21481 -0.34392 0.19537 -0.35243 0.20957 C -0.3533 0.21142 -0.35365 0.2142 -0.35452 0.21605 C -0.35538 0.21821 -0.35677 0.21913 -0.35781 0.22068 C -0.35938 0.22284 -0.36077 0.22561 -0.36233 0.22716 C -0.3632 0.22808 -0.36458 0.22808 -0.36563 0.22932 C -0.36684 0.23055 -0.36788 0.2324 -0.36892 0.23395 C -0.36927 0.23642 -0.36927 0.23889 -0.36997 0.24043 C -0.37083 0.24197 -0.37222 0.24136 -0.37327 0.24259 C -0.375 0.24444 -0.37639 0.24722 -0.37778 0.24938 C -0.37899 0.25154 -0.37986 0.25401 -0.38108 0.25586 C -0.38247 0.25864 -0.3842 0.25987 -0.38542 0.26234 C -0.38646 0.26481 -0.38663 0.2679 -0.38767 0.26913 C -0.38906 0.27068 -0.39063 0.27068 -0.39219 0.2716 C -0.39375 0.27623 -0.39514 0.28117 -0.39757 0.28457 C -0.39861 0.28611 -0.39983 0.28611 -0.40104 0.28703 C -0.40243 0.28858 -0.41024 0.29907 -0.41215 0.30216 C -0.41406 0.30586 -0.41545 0.31049 -0.41754 0.31327 C -0.41875 0.31512 -0.41979 0.31636 -0.42101 0.3179 C -0.42552 0.32561 -0.42066 0.31975 -0.42517 0.32469 " pathEditMode="relative" rAng="0" ptsTypes="AAAAAAAAAAAAAAAAAAAAAAAAAAAAAAAAAAAAAAA">
                                      <p:cBhvr>
                                        <p:cTn id="3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80" y="134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0" presetClass="path" presetSubtype="0" accel="50000" decel="50000" fill="hold" grpId="6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44097 0.33889 L -0.44097 0.33919 L -0.41805 0.34074 C -0.41389 0.34105 -0.40989 0.34228 -0.40573 0.34228 C -0.39358 0.34228 -0.38142 0.34105 -0.3691 0.34074 L -0.32153 0.33889 C -0.31667 0.33796 -0.3118 0.33549 -0.30694 0.3358 C -0.26667 0.33765 -0.2842 0.33642 -0.25434 0.33889 C -0.25156 0.3395 -0.24878 0.33981 -0.24583 0.34074 C -0.24392 0.34105 -0.24184 0.34197 -0.23976 0.34228 C -0.23246 0.34321 -0.22517 0.34352 -0.21788 0.34382 C -0.21441 0.34444 -0.21111 0.34444 -0.20798 0.34568 C -0.20625 0.34629 -0.20503 0.34876 -0.20312 0.34907 L -0.15677 0.34722 C -0.15469 0.3466 -0.1526 0.34598 -0.15069 0.34568 C -0.14253 0.34413 -0.12621 0.3429 -0.11892 0.34228 C -0.10243 0.33487 -0.11667 0.34074 -0.07483 0.34074 " pathEditMode="relative" rAng="0" ptsTypes="AAAAAAAAAAAAAAAAA">
                                      <p:cBhvr>
                                        <p:cTn id="3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299" y="3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8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9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5" grpId="1" animBg="1"/>
      <p:bldP spid="25" grpId="2" animBg="1"/>
      <p:bldP spid="25" grpId="4" animBg="1"/>
      <p:bldP spid="25" grpId="5" animBg="1"/>
      <p:bldP spid="25" grpId="6" animBg="1"/>
      <p:bldP spid="25" grpId="7" animBg="1"/>
      <p:bldP spid="25" grpId="8" animBg="1"/>
      <p:bldP spid="35" grpId="0" animBg="1"/>
      <p:bldP spid="35" grpId="1" animBg="1"/>
      <p:bldP spid="35" grpId="2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18;p20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000" dirty="0" smtClean="0">
                <a:solidFill>
                  <a:schemeClr val="accent1">
                    <a:lumMod val="75000"/>
                  </a:schemeClr>
                </a:solidFill>
              </a:rPr>
              <a:t>IMPLEMENTATION</a:t>
            </a:r>
            <a:endParaRPr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987875" y="1216647"/>
            <a:ext cx="3584200" cy="3415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u="sng" dirty="0" err="1" smtClean="0">
                <a:latin typeface="Roboto Slab" panose="020B0604020202020204" charset="0"/>
                <a:ea typeface="Roboto Slab" panose="020B0604020202020204" charset="0"/>
              </a:rPr>
              <a:t>NodeMCU</a:t>
            </a:r>
            <a:endParaRPr lang="en-US" sz="2000" u="sng" dirty="0" smtClean="0">
              <a:latin typeface="Roboto Slab" panose="020B0604020202020204" charset="0"/>
              <a:ea typeface="Roboto Slab" panose="020B0604020202020204" charset="0"/>
            </a:endParaRPr>
          </a:p>
          <a:p>
            <a:endParaRPr lang="en-US" sz="2000" u="sng" dirty="0" smtClean="0">
              <a:latin typeface="Roboto Slab" panose="020B0604020202020204" charset="0"/>
              <a:ea typeface="Roboto Slab" panose="020B0604020202020204" charset="0"/>
            </a:endParaRPr>
          </a:p>
          <a:p>
            <a:pPr marL="342900" indent="-342900">
              <a:buFont typeface="Abel" panose="020B0604020202020204" charset="0"/>
              <a:buChar char="−"/>
            </a:pPr>
            <a:r>
              <a:rPr lang="en-US" sz="2000" dirty="0">
                <a:latin typeface="Abel" panose="020B0604020202020204" charset="0"/>
                <a:ea typeface="Roboto Slab" panose="020B0604020202020204" charset="0"/>
              </a:rPr>
              <a:t>Main IC: ESP8266 Wi-Fi </a:t>
            </a:r>
            <a:r>
              <a:rPr lang="en-US" sz="2000" dirty="0" err="1">
                <a:latin typeface="Abel" panose="020B0604020202020204" charset="0"/>
                <a:ea typeface="Roboto Slab" panose="020B0604020202020204" charset="0"/>
              </a:rPr>
              <a:t>SoC</a:t>
            </a:r>
            <a:endParaRPr lang="en-US" sz="2000" dirty="0">
              <a:latin typeface="Abel" panose="020B0604020202020204" charset="0"/>
              <a:ea typeface="Roboto Slab" panose="020B0604020202020204" charset="0"/>
            </a:endParaRPr>
          </a:p>
          <a:p>
            <a:pPr marL="342900" indent="-342900">
              <a:buFont typeface="Abel" panose="020B0604020202020204" charset="0"/>
              <a:buChar char="−"/>
            </a:pPr>
            <a:r>
              <a:rPr lang="en-US" sz="2000" dirty="0">
                <a:latin typeface="Abel" panose="020B0604020202020204" charset="0"/>
                <a:ea typeface="Roboto Slab" panose="020B0604020202020204" charset="0"/>
              </a:rPr>
              <a:t>Memory: 128KB</a:t>
            </a:r>
          </a:p>
          <a:p>
            <a:pPr marL="342900" indent="-342900">
              <a:buFont typeface="Abel" panose="020B0604020202020204" charset="0"/>
              <a:buChar char="−"/>
            </a:pPr>
            <a:r>
              <a:rPr lang="en-US" sz="2000" dirty="0">
                <a:latin typeface="Abel" panose="020B0604020202020204" charset="0"/>
                <a:ea typeface="Roboto Slab" panose="020B0604020202020204" charset="0"/>
              </a:rPr>
              <a:t>Storage: 4MB</a:t>
            </a:r>
          </a:p>
          <a:p>
            <a:pPr marL="342900" indent="-342900">
              <a:buFont typeface="Abel" panose="020B0604020202020204" charset="0"/>
              <a:buChar char="−"/>
            </a:pPr>
            <a:r>
              <a:rPr lang="en-US" sz="2000" dirty="0">
                <a:latin typeface="Abel" panose="020B0604020202020204" charset="0"/>
                <a:ea typeface="Roboto Slab" panose="020B0604020202020204" charset="0"/>
              </a:rPr>
              <a:t>Wi-Fi Standard: IEEE 802.11 </a:t>
            </a:r>
            <a:r>
              <a:rPr lang="en-US" sz="2000" dirty="0" smtClean="0">
                <a:latin typeface="Abel" panose="020B0604020202020204" charset="0"/>
                <a:ea typeface="Roboto Slab" panose="020B0604020202020204" charset="0"/>
              </a:rPr>
              <a:t>b/g/n</a:t>
            </a:r>
          </a:p>
          <a:p>
            <a:pPr marL="342900" indent="-342900">
              <a:buFont typeface="Abel" panose="020B0604020202020204" charset="0"/>
              <a:buChar char="−"/>
            </a:pPr>
            <a:r>
              <a:rPr lang="en-US" sz="2000" dirty="0" smtClean="0">
                <a:latin typeface="Abel" panose="020B0604020202020204" charset="0"/>
                <a:ea typeface="Roboto Slab" panose="020B0604020202020204" charset="0"/>
              </a:rPr>
              <a:t>Communicate Protocol: HTTPS, I2C</a:t>
            </a:r>
            <a:endParaRPr lang="en-US" sz="2000" dirty="0">
              <a:latin typeface="Abel" panose="020B0604020202020204" charset="0"/>
              <a:ea typeface="Roboto Slab" panose="020B060402020202020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770" y="1216647"/>
            <a:ext cx="3861026" cy="2906508"/>
          </a:xfrm>
          <a:prstGeom prst="rect">
            <a:avLst/>
          </a:prstGeom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24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357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18;p20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000" dirty="0" smtClean="0">
                <a:solidFill>
                  <a:schemeClr val="accent1">
                    <a:lumMod val="75000"/>
                  </a:schemeClr>
                </a:solidFill>
              </a:rPr>
              <a:t>IMPLEMENTATION</a:t>
            </a:r>
            <a:endParaRPr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987875" y="1216647"/>
            <a:ext cx="3584200" cy="3415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u="sng" dirty="0" smtClean="0">
                <a:latin typeface="Roboto Slab" panose="020B0604020202020204" charset="0"/>
                <a:ea typeface="Roboto Slab" panose="020B0604020202020204" charset="0"/>
              </a:rPr>
              <a:t>React Native with Expo</a:t>
            </a:r>
          </a:p>
          <a:p>
            <a:endParaRPr lang="en-US" sz="2000" u="sng" dirty="0" smtClean="0">
              <a:latin typeface="Roboto Slab" panose="020B0604020202020204" charset="0"/>
              <a:ea typeface="Roboto Slab" panose="020B0604020202020204" charset="0"/>
            </a:endParaRPr>
          </a:p>
          <a:p>
            <a:pPr marL="342900" indent="-342900">
              <a:buFont typeface="Abel" panose="020B0604020202020204" charset="0"/>
              <a:buChar char="−"/>
            </a:pPr>
            <a:r>
              <a:rPr lang="en-US" sz="2000" dirty="0">
                <a:latin typeface="Abel" panose="020B0604020202020204" charset="0"/>
                <a:ea typeface="Roboto Slab" panose="020B0604020202020204" charset="0"/>
              </a:rPr>
              <a:t>Easy to learn</a:t>
            </a:r>
          </a:p>
          <a:p>
            <a:pPr marL="342900" indent="-342900">
              <a:buFont typeface="Abel" panose="020B0604020202020204" charset="0"/>
              <a:buChar char="−"/>
            </a:pPr>
            <a:r>
              <a:rPr lang="en-US" sz="2000" dirty="0">
                <a:latin typeface="Abel" panose="020B0604020202020204" charset="0"/>
                <a:ea typeface="Roboto Slab" panose="020B0604020202020204" charset="0"/>
              </a:rPr>
              <a:t>Easy to upgrade</a:t>
            </a:r>
          </a:p>
          <a:p>
            <a:pPr marL="342900" indent="-342900">
              <a:buFont typeface="Abel" panose="020B0604020202020204" charset="0"/>
              <a:buChar char="−"/>
            </a:pPr>
            <a:r>
              <a:rPr lang="en-US" sz="2000" dirty="0">
                <a:latin typeface="Abel" panose="020B0604020202020204" charset="0"/>
                <a:ea typeface="Roboto Slab" panose="020B0604020202020204" charset="0"/>
              </a:rPr>
              <a:t>Cross-platform</a:t>
            </a:r>
          </a:p>
          <a:p>
            <a:pPr marL="342900" indent="-342900">
              <a:buFont typeface="Abel" panose="020B0604020202020204" charset="0"/>
              <a:buChar char="−"/>
            </a:pPr>
            <a:r>
              <a:rPr lang="en-US" sz="2000" dirty="0">
                <a:latin typeface="Abel" panose="020B0604020202020204" charset="0"/>
                <a:ea typeface="Roboto Slab" panose="020B0604020202020204" charset="0"/>
              </a:rPr>
              <a:t>Using Javascript as main language</a:t>
            </a:r>
          </a:p>
          <a:p>
            <a:pPr marL="342900" indent="-342900">
              <a:buFont typeface="Abel" panose="020B0604020202020204" charset="0"/>
              <a:buChar char="−"/>
            </a:pPr>
            <a:r>
              <a:rPr lang="en-US" sz="2000" dirty="0">
                <a:latin typeface="Abel" panose="020B0604020202020204" charset="0"/>
                <a:ea typeface="Roboto Slab" panose="020B0604020202020204" charset="0"/>
              </a:rPr>
              <a:t>Building on cloud</a:t>
            </a:r>
          </a:p>
        </p:txBody>
      </p:sp>
      <p:pic>
        <p:nvPicPr>
          <p:cNvPr id="7" name="Picture 2" descr="Image result for react native exp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2664" y="1509052"/>
            <a:ext cx="2830596" cy="80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197" y="2713857"/>
            <a:ext cx="1918528" cy="1918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25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972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18;p20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000" dirty="0" smtClean="0">
                <a:solidFill>
                  <a:schemeClr val="accent1">
                    <a:lumMod val="75000"/>
                  </a:schemeClr>
                </a:solidFill>
              </a:rPr>
              <a:t>IMPLEMENTATION</a:t>
            </a:r>
            <a:endParaRPr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987875" y="1216647"/>
            <a:ext cx="3937808" cy="3415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u="sng" dirty="0" err="1" smtClean="0">
                <a:latin typeface="Roboto Slab" panose="020B0604020202020204" charset="0"/>
                <a:ea typeface="Roboto Slab" panose="020B0604020202020204" charset="0"/>
              </a:rPr>
              <a:t>NodeJS</a:t>
            </a:r>
            <a:r>
              <a:rPr lang="en-US" sz="2000" u="sng" dirty="0" smtClean="0">
                <a:latin typeface="Roboto Slab" panose="020B0604020202020204" charset="0"/>
                <a:ea typeface="Roboto Slab" panose="020B0604020202020204" charset="0"/>
              </a:rPr>
              <a:t> and </a:t>
            </a:r>
            <a:r>
              <a:rPr lang="en-US" sz="2000" u="sng" dirty="0" err="1" smtClean="0">
                <a:latin typeface="Roboto Slab" panose="020B0604020202020204" charset="0"/>
                <a:ea typeface="Roboto Slab" panose="020B0604020202020204" charset="0"/>
              </a:rPr>
              <a:t>ExpressJS</a:t>
            </a:r>
            <a:endParaRPr lang="en-US" sz="2000" u="sng" dirty="0" smtClean="0">
              <a:latin typeface="Roboto Slab" panose="020B0604020202020204" charset="0"/>
              <a:ea typeface="Roboto Slab" panose="020B0604020202020204" charset="0"/>
            </a:endParaRPr>
          </a:p>
          <a:p>
            <a:endParaRPr lang="en-US" sz="2000" u="sng" dirty="0" smtClean="0">
              <a:latin typeface="Roboto Slab" panose="020B0604020202020204" charset="0"/>
              <a:ea typeface="Roboto Slab" panose="020B0604020202020204" charset="0"/>
            </a:endParaRPr>
          </a:p>
          <a:p>
            <a:pPr marL="342900" indent="-342900">
              <a:buFont typeface="Abel" panose="020B0604020202020204" charset="0"/>
              <a:buChar char="−"/>
            </a:pPr>
            <a:r>
              <a:rPr lang="en-US" sz="2000" dirty="0">
                <a:latin typeface="Abel" panose="020B0604020202020204" charset="0"/>
                <a:ea typeface="Roboto Slab" panose="020B0604020202020204" charset="0"/>
              </a:rPr>
              <a:t>Easy to learn</a:t>
            </a:r>
          </a:p>
          <a:p>
            <a:pPr marL="342900" indent="-342900">
              <a:buFont typeface="Abel" panose="020B0604020202020204" charset="0"/>
              <a:buChar char="−"/>
            </a:pPr>
            <a:r>
              <a:rPr lang="en-US" sz="2000" dirty="0">
                <a:latin typeface="Abel" panose="020B0604020202020204" charset="0"/>
                <a:ea typeface="Roboto Slab" panose="020B0604020202020204" charset="0"/>
              </a:rPr>
              <a:t>Fast </a:t>
            </a:r>
            <a:r>
              <a:rPr lang="en-US" sz="2000" dirty="0" smtClean="0">
                <a:latin typeface="Abel" panose="020B0604020202020204" charset="0"/>
                <a:ea typeface="Roboto Slab" panose="020B0604020202020204" charset="0"/>
              </a:rPr>
              <a:t>&amp; Powerful</a:t>
            </a:r>
            <a:endParaRPr lang="en-US" sz="2000" dirty="0">
              <a:latin typeface="Abel" panose="020B0604020202020204" charset="0"/>
              <a:ea typeface="Roboto Slab" panose="020B0604020202020204" charset="0"/>
            </a:endParaRPr>
          </a:p>
          <a:p>
            <a:pPr marL="342900" indent="-342900">
              <a:buFont typeface="Abel" panose="020B0604020202020204" charset="0"/>
              <a:buChar char="−"/>
            </a:pPr>
            <a:r>
              <a:rPr lang="en-US" sz="2000" dirty="0" smtClean="0">
                <a:latin typeface="Abel" panose="020B0604020202020204" charset="0"/>
                <a:ea typeface="Roboto Slab" panose="020B0604020202020204" charset="0"/>
              </a:rPr>
              <a:t>Scalable &amp; </a:t>
            </a:r>
            <a:r>
              <a:rPr lang="en-US" sz="2000" dirty="0">
                <a:latin typeface="Abel" panose="020B0604020202020204" charset="0"/>
                <a:ea typeface="Roboto Slab" panose="020B0604020202020204" charset="0"/>
              </a:rPr>
              <a:t>Flexible</a:t>
            </a:r>
            <a:endParaRPr lang="en-US" sz="2000" dirty="0" smtClean="0">
              <a:latin typeface="Abel" panose="020B0604020202020204" charset="0"/>
              <a:ea typeface="Roboto Slab" panose="020B0604020202020204" charset="0"/>
            </a:endParaRPr>
          </a:p>
          <a:p>
            <a:pPr marL="342900" indent="-342900">
              <a:buFont typeface="Abel" panose="020B0604020202020204" charset="0"/>
              <a:buChar char="−"/>
            </a:pPr>
            <a:endParaRPr lang="en-US" sz="2000" dirty="0">
              <a:latin typeface="Abel" panose="020B0604020202020204" charset="0"/>
              <a:ea typeface="Roboto Slab" panose="020B0604020202020204" charset="0"/>
            </a:endParaRPr>
          </a:p>
        </p:txBody>
      </p:sp>
      <p:pic>
        <p:nvPicPr>
          <p:cNvPr id="5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014" y="1500997"/>
            <a:ext cx="3355825" cy="2074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26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9317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18;p20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000" dirty="0" smtClean="0">
                <a:solidFill>
                  <a:schemeClr val="accent1">
                    <a:lumMod val="75000"/>
                  </a:schemeClr>
                </a:solidFill>
              </a:rPr>
              <a:t>IMPLEMENTATION</a:t>
            </a:r>
            <a:endParaRPr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987875" y="1216647"/>
            <a:ext cx="3937808" cy="3415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u="sng" dirty="0" err="1" smtClean="0">
                <a:latin typeface="Roboto Slab" panose="020B0604020202020204" charset="0"/>
                <a:ea typeface="Roboto Slab" panose="020B0604020202020204" charset="0"/>
              </a:rPr>
              <a:t>NodeJS</a:t>
            </a:r>
            <a:r>
              <a:rPr lang="en-US" sz="2000" u="sng" dirty="0" smtClean="0">
                <a:latin typeface="Roboto Slab" panose="020B0604020202020204" charset="0"/>
                <a:ea typeface="Roboto Slab" panose="020B0604020202020204" charset="0"/>
              </a:rPr>
              <a:t> and </a:t>
            </a:r>
            <a:r>
              <a:rPr lang="en-US" sz="2000" u="sng" dirty="0" err="1" smtClean="0">
                <a:latin typeface="Roboto Slab" panose="020B0604020202020204" charset="0"/>
                <a:ea typeface="Roboto Slab" panose="020B0604020202020204" charset="0"/>
              </a:rPr>
              <a:t>ExpressJS</a:t>
            </a:r>
            <a:endParaRPr lang="en-US" sz="2000" u="sng" dirty="0" smtClean="0">
              <a:latin typeface="Roboto Slab" panose="020B0604020202020204" charset="0"/>
              <a:ea typeface="Roboto Slab" panose="020B0604020202020204" charset="0"/>
            </a:endParaRPr>
          </a:p>
          <a:p>
            <a:endParaRPr lang="en-US" sz="2000" u="sng" dirty="0" smtClean="0">
              <a:latin typeface="Roboto Slab" panose="020B0604020202020204" charset="0"/>
              <a:ea typeface="Roboto Slab" panose="020B0604020202020204" charset="0"/>
            </a:endParaRPr>
          </a:p>
          <a:p>
            <a:pPr marL="342900" indent="-342900">
              <a:buFont typeface="Abel" panose="020B0604020202020204" charset="0"/>
              <a:buChar char="−"/>
            </a:pPr>
            <a:r>
              <a:rPr lang="en-US" sz="2000" dirty="0">
                <a:latin typeface="Abel" panose="020B0604020202020204" charset="0"/>
                <a:ea typeface="Roboto Slab" panose="020B0604020202020204" charset="0"/>
              </a:rPr>
              <a:t>Document Oriented Database</a:t>
            </a:r>
          </a:p>
          <a:p>
            <a:pPr marL="342900" indent="-342900">
              <a:buFont typeface="Abel" panose="020B0604020202020204" charset="0"/>
              <a:buChar char="−"/>
            </a:pPr>
            <a:r>
              <a:rPr lang="en-US" sz="2000" dirty="0">
                <a:latin typeface="Abel" panose="020B0604020202020204" charset="0"/>
                <a:ea typeface="Roboto Slab" panose="020B0604020202020204" charset="0"/>
              </a:rPr>
              <a:t>Easy to use</a:t>
            </a:r>
          </a:p>
          <a:p>
            <a:pPr marL="342900" indent="-342900">
              <a:buFont typeface="Abel" panose="020B0604020202020204" charset="0"/>
              <a:buChar char="−"/>
            </a:pPr>
            <a:r>
              <a:rPr lang="en-US" sz="2000" dirty="0" smtClean="0">
                <a:latin typeface="Abel" panose="020B0604020202020204" charset="0"/>
                <a:ea typeface="Roboto Slab" panose="020B0604020202020204" charset="0"/>
              </a:rPr>
              <a:t>Scalable &amp; </a:t>
            </a:r>
            <a:r>
              <a:rPr lang="en-US" sz="2000" dirty="0">
                <a:latin typeface="Abel" panose="020B0604020202020204" charset="0"/>
                <a:ea typeface="Roboto Slab" panose="020B0604020202020204" charset="0"/>
              </a:rPr>
              <a:t>Flexible</a:t>
            </a:r>
          </a:p>
          <a:p>
            <a:pPr marL="342900" indent="-342900">
              <a:buFont typeface="Abel" panose="020B0604020202020204" charset="0"/>
              <a:buChar char="−"/>
            </a:pPr>
            <a:r>
              <a:rPr lang="en-US" sz="2000" dirty="0">
                <a:latin typeface="Abel" panose="020B0604020202020204" charset="0"/>
                <a:ea typeface="Roboto Slab" panose="020B0604020202020204" charset="0"/>
              </a:rPr>
              <a:t>Using Javascript for query</a:t>
            </a:r>
            <a:endParaRPr lang="en-US" sz="2000" dirty="0" smtClean="0">
              <a:latin typeface="Abel" panose="020B0604020202020204" charset="0"/>
              <a:ea typeface="Roboto Slab" panose="020B0604020202020204" charset="0"/>
            </a:endParaRPr>
          </a:p>
          <a:p>
            <a:pPr marL="342900" indent="-342900">
              <a:buFont typeface="Abel" panose="020B0604020202020204" charset="0"/>
              <a:buChar char="−"/>
            </a:pPr>
            <a:endParaRPr lang="en-US" sz="2000" dirty="0">
              <a:latin typeface="Abel" panose="020B0604020202020204" charset="0"/>
              <a:ea typeface="Roboto Slab" panose="020B0604020202020204" charset="0"/>
            </a:endParaRPr>
          </a:p>
        </p:txBody>
      </p:sp>
      <p:pic>
        <p:nvPicPr>
          <p:cNvPr id="6" name="Picture 10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806" y="1305319"/>
            <a:ext cx="2300523" cy="23005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27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55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18;p20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000" dirty="0" smtClean="0">
                <a:solidFill>
                  <a:schemeClr val="accent1">
                    <a:lumMod val="75000"/>
                  </a:schemeClr>
                </a:solidFill>
              </a:rPr>
              <a:t>SYSTEM OVERVIEW</a:t>
            </a:r>
            <a:endParaRPr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Content Placeholder 2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672" y="997038"/>
            <a:ext cx="4647241" cy="4146462"/>
          </a:xfrm>
        </p:spPr>
      </p:pic>
      <p:sp>
        <p:nvSpPr>
          <p:cNvPr id="7" name="Rounded Rectangle 6"/>
          <p:cNvSpPr/>
          <p:nvPr/>
        </p:nvSpPr>
        <p:spPr>
          <a:xfrm>
            <a:off x="2467155" y="1743437"/>
            <a:ext cx="1239567" cy="2328231"/>
          </a:xfrm>
          <a:prstGeom prst="roundRect">
            <a:avLst/>
          </a:prstGeom>
          <a:noFill/>
          <a:ln w="19050">
            <a:solidFill>
              <a:srgbClr val="E24C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>
            <a:stCxn id="7" idx="1"/>
            <a:endCxn id="9" idx="3"/>
          </p:cNvCxnSpPr>
          <p:nvPr/>
        </p:nvCxnSpPr>
        <p:spPr>
          <a:xfrm flipH="1" flipV="1">
            <a:off x="1891559" y="2906103"/>
            <a:ext cx="575596" cy="1450"/>
          </a:xfrm>
          <a:prstGeom prst="straightConnector1">
            <a:avLst/>
          </a:prstGeom>
          <a:ln>
            <a:solidFill>
              <a:srgbClr val="E24C4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964459" y="2644493"/>
            <a:ext cx="927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Abel" panose="020B0604020202020204" charset="0"/>
              </a:rPr>
              <a:t>Energy Block</a:t>
            </a:r>
            <a:endParaRPr lang="en-US" dirty="0">
              <a:latin typeface="Abel" panose="020B0604020202020204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3502325" y="4193002"/>
            <a:ext cx="2412040" cy="801692"/>
          </a:xfrm>
          <a:prstGeom prst="roundRect">
            <a:avLst/>
          </a:prstGeom>
          <a:noFill/>
          <a:ln w="190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14" idx="1"/>
          </p:cNvCxnSpPr>
          <p:nvPr/>
        </p:nvCxnSpPr>
        <p:spPr>
          <a:xfrm flipH="1">
            <a:off x="2035834" y="4593848"/>
            <a:ext cx="1466491" cy="403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28264" y="4324200"/>
            <a:ext cx="927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Abel" panose="020B0604020202020204" charset="0"/>
              </a:rPr>
              <a:t>Sensors Block</a:t>
            </a:r>
            <a:endParaRPr lang="en-US" dirty="0">
              <a:latin typeface="Abel" panose="020B0604020202020204" charset="0"/>
            </a:endParaRPr>
          </a:p>
        </p:txBody>
      </p:sp>
      <p:sp>
        <p:nvSpPr>
          <p:cNvPr id="20" name="Rounded Rectangle 19"/>
          <p:cNvSpPr/>
          <p:nvPr/>
        </p:nvSpPr>
        <p:spPr>
          <a:xfrm>
            <a:off x="5934837" y="2805120"/>
            <a:ext cx="1377968" cy="2042300"/>
          </a:xfrm>
          <a:prstGeom prst="roundRect">
            <a:avLst/>
          </a:prstGeom>
          <a:noFill/>
          <a:ln w="1905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stCxn id="20" idx="3"/>
            <a:endCxn id="22" idx="1"/>
          </p:cNvCxnSpPr>
          <p:nvPr/>
        </p:nvCxnSpPr>
        <p:spPr>
          <a:xfrm flipV="1">
            <a:off x="7312805" y="3809011"/>
            <a:ext cx="600733" cy="17259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7913538" y="3547401"/>
            <a:ext cx="850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bel" panose="020B0604020202020204" charset="0"/>
              </a:rPr>
              <a:t>Load block</a:t>
            </a:r>
            <a:endParaRPr lang="en-US" dirty="0">
              <a:latin typeface="Abel" panose="020B0604020202020204" charset="0"/>
            </a:endParaRPr>
          </a:p>
        </p:txBody>
      </p:sp>
      <p:sp>
        <p:nvSpPr>
          <p:cNvPr id="27" name="Rounded Rectangle 26"/>
          <p:cNvSpPr/>
          <p:nvPr/>
        </p:nvSpPr>
        <p:spPr>
          <a:xfrm>
            <a:off x="3718464" y="1820398"/>
            <a:ext cx="3808289" cy="950211"/>
          </a:xfrm>
          <a:prstGeom prst="roundRect">
            <a:avLst/>
          </a:prstGeom>
          <a:noFill/>
          <a:ln w="19050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>
            <a:stCxn id="27" idx="3"/>
            <a:endCxn id="29" idx="1"/>
          </p:cNvCxnSpPr>
          <p:nvPr/>
        </p:nvCxnSpPr>
        <p:spPr>
          <a:xfrm>
            <a:off x="7526753" y="2295504"/>
            <a:ext cx="502972" cy="2268"/>
          </a:xfrm>
          <a:prstGeom prst="straightConnector1">
            <a:avLst/>
          </a:prstGeom>
          <a:ln w="19050">
            <a:tailEnd type="triangle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cxnSp>
      <p:sp>
        <p:nvSpPr>
          <p:cNvPr id="29" name="TextBox 28"/>
          <p:cNvSpPr txBox="1"/>
          <p:nvPr/>
        </p:nvSpPr>
        <p:spPr>
          <a:xfrm>
            <a:off x="8029725" y="1928440"/>
            <a:ext cx="864109" cy="738664"/>
          </a:xfrm>
          <a:prstGeom prst="rect">
            <a:avLst/>
          </a:prstGeom>
          <a:noFill/>
          <a:ln w="19050"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 smtClean="0">
                <a:latin typeface="Abel" panose="020B0604020202020204" charset="0"/>
              </a:rPr>
              <a:t>Input control block</a:t>
            </a:r>
            <a:endParaRPr lang="en-US" dirty="0">
              <a:latin typeface="Abel" panose="020B0604020202020204" charset="0"/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4295431" y="979786"/>
            <a:ext cx="1967346" cy="807842"/>
          </a:xfrm>
          <a:prstGeom prst="roundRect">
            <a:avLst/>
          </a:prstGeom>
          <a:noFill/>
          <a:ln w="1905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8" name="Straight Arrow Connector 37"/>
          <p:cNvCxnSpPr>
            <a:stCxn id="37" idx="3"/>
            <a:endCxn id="39" idx="1"/>
          </p:cNvCxnSpPr>
          <p:nvPr/>
        </p:nvCxnSpPr>
        <p:spPr>
          <a:xfrm>
            <a:off x="6262777" y="1383707"/>
            <a:ext cx="991278" cy="6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7254055" y="1014992"/>
            <a:ext cx="106180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bel" panose="020B0604020202020204" charset="0"/>
              </a:rPr>
              <a:t>Server and Mobile App block</a:t>
            </a:r>
            <a:endParaRPr lang="en-US" dirty="0">
              <a:latin typeface="Abel" panose="020B0604020202020204" charset="0"/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3810239" y="2907553"/>
            <a:ext cx="1658908" cy="1051972"/>
          </a:xfrm>
          <a:prstGeom prst="roundRect">
            <a:avLst/>
          </a:prstGeom>
          <a:noFill/>
          <a:ln w="1905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5" name="Straight Arrow Connector 44"/>
          <p:cNvCxnSpPr>
            <a:stCxn id="44" idx="1"/>
            <a:endCxn id="46" idx="3"/>
          </p:cNvCxnSpPr>
          <p:nvPr/>
        </p:nvCxnSpPr>
        <p:spPr>
          <a:xfrm flipH="1">
            <a:off x="1219927" y="3433539"/>
            <a:ext cx="25903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46818" y="3171929"/>
            <a:ext cx="8731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latin typeface="Abel" panose="020B0604020202020204" charset="0"/>
              </a:rPr>
              <a:t>Controller Block</a:t>
            </a:r>
            <a:endParaRPr lang="en-US" dirty="0">
              <a:latin typeface="Abel" panose="020B0604020202020204" charset="0"/>
            </a:endParaRPr>
          </a:p>
        </p:txBody>
      </p:sp>
      <p:sp>
        <p:nvSpPr>
          <p:cNvPr id="52" name="Slide Number Placeholder 5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solidFill>
                  <a:schemeClr val="tx1"/>
                </a:solidFill>
              </a:rPr>
              <a:pPr/>
              <a:t>28</a:t>
            </a:fld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5382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/>
      <p:bldP spid="14" grpId="0" animBg="1"/>
      <p:bldP spid="17" grpId="0"/>
      <p:bldP spid="20" grpId="0" animBg="1"/>
      <p:bldP spid="22" grpId="0"/>
      <p:bldP spid="27" grpId="0" animBg="1"/>
      <p:bldP spid="29" grpId="0"/>
      <p:bldP spid="37" grpId="0" animBg="1"/>
      <p:bldP spid="39" grpId="0"/>
      <p:bldP spid="44" grpId="0" animBg="1"/>
      <p:bldP spid="4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Google Shape;155;p13"/>
          <p:cNvSpPr txBox="1">
            <a:spLocks noGrp="1"/>
          </p:cNvSpPr>
          <p:nvPr>
            <p:ph type="ctrTitle" idx="4294967295"/>
          </p:nvPr>
        </p:nvSpPr>
        <p:spPr>
          <a:xfrm>
            <a:off x="1" y="2308644"/>
            <a:ext cx="9144000" cy="7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>
                <a:solidFill>
                  <a:schemeClr val="bg1"/>
                </a:solidFill>
              </a:rPr>
              <a:t>CONCLUSION</a:t>
            </a:r>
            <a:endParaRPr sz="4000" dirty="0">
              <a:solidFill>
                <a:schemeClr val="bg1"/>
              </a:solidFill>
            </a:endParaRPr>
          </a:p>
        </p:txBody>
      </p:sp>
      <p:sp>
        <p:nvSpPr>
          <p:cNvPr id="158" name="Google Shape;158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0633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Google Shape;155;p13"/>
          <p:cNvSpPr txBox="1">
            <a:spLocks noGrp="1"/>
          </p:cNvSpPr>
          <p:nvPr>
            <p:ph type="ctrTitle" idx="4294967295"/>
          </p:nvPr>
        </p:nvSpPr>
        <p:spPr>
          <a:xfrm>
            <a:off x="2536165" y="2308644"/>
            <a:ext cx="3943831" cy="7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>
                <a:solidFill>
                  <a:schemeClr val="bg1"/>
                </a:solidFill>
              </a:rPr>
              <a:t>OVERVIEW</a:t>
            </a:r>
            <a:endParaRPr sz="4000" dirty="0">
              <a:solidFill>
                <a:schemeClr val="bg1"/>
              </a:solidFill>
            </a:endParaRPr>
          </a:p>
        </p:txBody>
      </p:sp>
      <p:sp>
        <p:nvSpPr>
          <p:cNvPr id="158" name="Google Shape;158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20800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ADVANTAGES</a:t>
            </a:r>
            <a:endParaRPr sz="4000" dirty="0">
              <a:solidFill>
                <a:schemeClr val="tx1"/>
              </a:solidFill>
            </a:endParaRPr>
          </a:p>
        </p:txBody>
      </p:sp>
      <p:sp>
        <p:nvSpPr>
          <p:cNvPr id="176" name="Google Shape;176;p16"/>
          <p:cNvSpPr txBox="1">
            <a:spLocks noGrp="1"/>
          </p:cNvSpPr>
          <p:nvPr>
            <p:ph type="body" idx="1"/>
          </p:nvPr>
        </p:nvSpPr>
        <p:spPr>
          <a:xfrm>
            <a:off x="1114425" y="1316095"/>
            <a:ext cx="6915300" cy="3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dirty="0" smtClean="0">
                <a:solidFill>
                  <a:schemeClr val="tx1"/>
                </a:solidFill>
              </a:rPr>
              <a:t>Cheap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Easy to extend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System is easy to construct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Rain detection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Have multiple control options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Have dryer system for drying clothes in rainy days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Use solar energy</a:t>
            </a:r>
          </a:p>
          <a:p>
            <a:pPr>
              <a:buClr>
                <a:schemeClr val="tx1"/>
              </a:buClr>
            </a:pPr>
            <a:endParaRPr dirty="0">
              <a:solidFill>
                <a:schemeClr val="tx1"/>
              </a:solidFill>
            </a:endParaRPr>
          </a:p>
        </p:txBody>
      </p:sp>
      <p:sp>
        <p:nvSpPr>
          <p:cNvPr id="177" name="Google Shape;17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30</a:t>
            </a:fld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738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DISADVANTAGES</a:t>
            </a:r>
            <a:endParaRPr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6" name="Google Shape;176;p16"/>
          <p:cNvSpPr txBox="1">
            <a:spLocks noGrp="1"/>
          </p:cNvSpPr>
          <p:nvPr>
            <p:ph type="body" idx="1"/>
          </p:nvPr>
        </p:nvSpPr>
        <p:spPr>
          <a:xfrm>
            <a:off x="1114425" y="1316095"/>
            <a:ext cx="6915300" cy="3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dirty="0" smtClean="0">
                <a:solidFill>
                  <a:schemeClr val="tx1"/>
                </a:solidFill>
              </a:rPr>
              <a:t>Rain </a:t>
            </a:r>
            <a:r>
              <a:rPr lang="en-US" dirty="0">
                <a:solidFill>
                  <a:schemeClr val="tx1"/>
                </a:solidFill>
              </a:rPr>
              <a:t>detection is not able to determine when the rain has stopped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System cannot detect if the clothes is dry or still </a:t>
            </a:r>
            <a:r>
              <a:rPr lang="en-US" dirty="0" smtClean="0">
                <a:solidFill>
                  <a:schemeClr val="tx1"/>
                </a:solidFill>
              </a:rPr>
              <a:t>wet</a:t>
            </a:r>
          </a:p>
          <a:p>
            <a:pPr>
              <a:buClr>
                <a:schemeClr val="tx1"/>
              </a:buClr>
            </a:pPr>
            <a:r>
              <a:rPr lang="en-US" dirty="0" smtClean="0">
                <a:solidFill>
                  <a:schemeClr val="tx1"/>
                </a:solidFill>
              </a:rPr>
              <a:t>Control from mobile application has a decent delay</a:t>
            </a:r>
            <a:endParaRPr lang="en-US" dirty="0">
              <a:solidFill>
                <a:schemeClr val="tx1"/>
              </a:solidFill>
            </a:endParaRPr>
          </a:p>
          <a:p>
            <a:pPr>
              <a:buClr>
                <a:schemeClr val="tx1"/>
              </a:buClr>
            </a:pPr>
            <a:r>
              <a:rPr lang="en-US" dirty="0" smtClean="0">
                <a:solidFill>
                  <a:schemeClr val="tx1"/>
                </a:solidFill>
              </a:rPr>
              <a:t>Automatic control </a:t>
            </a:r>
            <a:r>
              <a:rPr lang="en-US" smtClean="0">
                <a:solidFill>
                  <a:schemeClr val="tx1"/>
                </a:solidFill>
              </a:rPr>
              <a:t>has limitations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7" name="Google Shape;17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31</a:t>
            </a:fld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359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FUTURE PLANS</a:t>
            </a:r>
            <a:endParaRPr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6" name="Google Shape;176;p16"/>
          <p:cNvSpPr txBox="1">
            <a:spLocks noGrp="1"/>
          </p:cNvSpPr>
          <p:nvPr>
            <p:ph type="body" idx="1"/>
          </p:nvPr>
        </p:nvSpPr>
        <p:spPr>
          <a:xfrm>
            <a:off x="1114425" y="1316095"/>
            <a:ext cx="6915300" cy="3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Implement Hidden Markov Models (HMM) for rain </a:t>
            </a:r>
            <a:r>
              <a:rPr lang="en-US" dirty="0" smtClean="0">
                <a:solidFill>
                  <a:schemeClr val="tx1"/>
                </a:solidFill>
              </a:rPr>
              <a:t>forecasting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Build a system that can detect whenever the clothes is dry or wet.</a:t>
            </a:r>
          </a:p>
          <a:p>
            <a:pPr lvl="0">
              <a:buClr>
                <a:schemeClr val="tx1"/>
              </a:buClr>
            </a:pPr>
            <a:r>
              <a:rPr lang="en-US" dirty="0" smtClean="0">
                <a:solidFill>
                  <a:schemeClr val="tx1"/>
                </a:solidFill>
              </a:rPr>
              <a:t>Developer another option to control system (Web App, SMS, Infrared Signal)</a:t>
            </a:r>
          </a:p>
          <a:p>
            <a:pPr lvl="0">
              <a:buClr>
                <a:schemeClr val="tx1"/>
              </a:buClr>
            </a:pPr>
            <a:r>
              <a:rPr lang="en-US" dirty="0" smtClean="0">
                <a:solidFill>
                  <a:schemeClr val="tx1"/>
                </a:solidFill>
              </a:rPr>
              <a:t>Improve automatic control algorithm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77" name="Google Shape;17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32</a:t>
            </a:fld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7551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000" dirty="0" smtClean="0">
                <a:solidFill>
                  <a:schemeClr val="accent1">
                    <a:lumMod val="75000"/>
                  </a:schemeClr>
                </a:solidFill>
              </a:rPr>
              <a:t>FINAL WORDS</a:t>
            </a:r>
            <a:endParaRPr sz="4000" dirty="0">
              <a:solidFill>
                <a:schemeClr val="tx1"/>
              </a:solidFill>
            </a:endParaRPr>
          </a:p>
        </p:txBody>
      </p:sp>
      <p:sp>
        <p:nvSpPr>
          <p:cNvPr id="176" name="Google Shape;176;p16"/>
          <p:cNvSpPr txBox="1">
            <a:spLocks noGrp="1"/>
          </p:cNvSpPr>
          <p:nvPr>
            <p:ph type="body" idx="1"/>
          </p:nvPr>
        </p:nvSpPr>
        <p:spPr>
          <a:xfrm>
            <a:off x="1114425" y="1316095"/>
            <a:ext cx="6915300" cy="3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DCDCS system has a great potential to succeed in the market. </a:t>
            </a:r>
          </a:p>
          <a:p>
            <a:pPr>
              <a:buClr>
                <a:schemeClr val="tx1"/>
              </a:buClr>
            </a:pPr>
            <a:r>
              <a:rPr lang="en-US" dirty="0">
                <a:solidFill>
                  <a:schemeClr val="tx1"/>
                </a:solidFill>
              </a:rPr>
              <a:t>Limitations need to be improved to make the product a competitive advantage over other competitors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177" name="Google Shape;17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33</a:t>
            </a:fld>
            <a:endParaRPr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951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Google Shape;158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6" name="Google Shape;155;p13"/>
          <p:cNvSpPr txBox="1">
            <a:spLocks/>
          </p:cNvSpPr>
          <p:nvPr/>
        </p:nvSpPr>
        <p:spPr>
          <a:xfrm>
            <a:off x="793998" y="2053477"/>
            <a:ext cx="7782586" cy="703200"/>
          </a:xfrm>
          <a:prstGeom prst="rect">
            <a:avLst/>
          </a:prstGeom>
          <a:noFill/>
          <a:ln>
            <a:noFill/>
          </a:ln>
          <a:effectLst>
            <a:outerShdw blurRad="42863" dist="19050" dir="5400000" algn="bl" rotWithShape="0">
              <a:srgbClr val="003290">
                <a:alpha val="2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4800" dirty="0" smtClean="0">
                <a:solidFill>
                  <a:schemeClr val="bg1"/>
                </a:solidFill>
              </a:rPr>
              <a:t>DEMONSTRATION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7" name="Google Shape;156;p13"/>
          <p:cNvSpPr txBox="1">
            <a:spLocks/>
          </p:cNvSpPr>
          <p:nvPr/>
        </p:nvSpPr>
        <p:spPr>
          <a:xfrm>
            <a:off x="2317545" y="2683227"/>
            <a:ext cx="4681437" cy="2263424"/>
          </a:xfrm>
          <a:prstGeom prst="rect">
            <a:avLst/>
          </a:prstGeom>
          <a:noFill/>
          <a:ln>
            <a:noFill/>
          </a:ln>
          <a:effectLst>
            <a:outerShdw blurRad="42863" dist="19050" dir="5400000" algn="bl" rotWithShape="0">
              <a:srgbClr val="003290">
                <a:alpha val="2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Control with RF Remote</a:t>
            </a: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Control with Keypad</a:t>
            </a: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Automatic clothes collecting</a:t>
            </a:r>
          </a:p>
          <a:p>
            <a:pPr marL="514350" indent="-514350">
              <a:buClr>
                <a:schemeClr val="bg1"/>
              </a:buClr>
              <a:buFont typeface="+mj-lt"/>
              <a:buAutoNum type="arabicPeriod"/>
            </a:pPr>
            <a:r>
              <a:rPr lang="en-US" dirty="0" smtClean="0">
                <a:solidFill>
                  <a:schemeClr val="bg1"/>
                </a:solidFill>
              </a:rPr>
              <a:t>Control with Mobile Application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" name="Google Shape;183;p17"/>
          <p:cNvGrpSpPr/>
          <p:nvPr/>
        </p:nvGrpSpPr>
        <p:grpSpPr>
          <a:xfrm rot="1936651">
            <a:off x="3991722" y="82881"/>
            <a:ext cx="1387139" cy="1387074"/>
            <a:chOff x="6643075" y="3664250"/>
            <a:chExt cx="407950" cy="407975"/>
          </a:xfrm>
        </p:grpSpPr>
        <p:sp>
          <p:nvSpPr>
            <p:cNvPr id="9" name="Google Shape;184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ln>
              <a:solidFill>
                <a:srgbClr val="00B0F0"/>
              </a:solidFill>
              <a:headEnd type="none" w="sm" len="sm"/>
              <a:tailEnd type="none" w="sm" len="sm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5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ln>
              <a:solidFill>
                <a:srgbClr val="00B0F0"/>
              </a:solidFill>
              <a:headEnd type="none" w="sm" len="sm"/>
              <a:tailEnd type="none" w="sm" len="sm"/>
            </a:ln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" name="Google Shape;186;p17"/>
          <p:cNvGrpSpPr/>
          <p:nvPr/>
        </p:nvGrpSpPr>
        <p:grpSpPr>
          <a:xfrm rot="1349392">
            <a:off x="3542876" y="1227710"/>
            <a:ext cx="558132" cy="558134"/>
            <a:chOff x="576250" y="4319400"/>
            <a:chExt cx="442075" cy="442050"/>
          </a:xfrm>
        </p:grpSpPr>
        <p:sp>
          <p:nvSpPr>
            <p:cNvPr id="12" name="Google Shape;187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88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89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0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91;p17"/>
          <p:cNvSpPr/>
          <p:nvPr/>
        </p:nvSpPr>
        <p:spPr>
          <a:xfrm rot="1936892">
            <a:off x="5511278" y="1017320"/>
            <a:ext cx="261542" cy="24973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95;p17"/>
          <p:cNvSpPr/>
          <p:nvPr/>
        </p:nvSpPr>
        <p:spPr>
          <a:xfrm rot="3216213">
            <a:off x="4989820" y="1537637"/>
            <a:ext cx="158996" cy="151903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ln>
            <a:headEnd type="none" w="sm" len="sm"/>
            <a:tailEnd type="none" w="sm" len="sm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14979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3000" b="-83000"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8" name="Google Shape;158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6" name="Google Shape;155;p13"/>
          <p:cNvSpPr txBox="1">
            <a:spLocks/>
          </p:cNvSpPr>
          <p:nvPr/>
        </p:nvSpPr>
        <p:spPr>
          <a:xfrm>
            <a:off x="793998" y="2053477"/>
            <a:ext cx="7782586" cy="703200"/>
          </a:xfrm>
          <a:prstGeom prst="rect">
            <a:avLst/>
          </a:prstGeom>
          <a:noFill/>
          <a:ln>
            <a:noFill/>
          </a:ln>
          <a:effectLst>
            <a:outerShdw blurRad="42863" dist="19050" dir="5400000" algn="bl" rotWithShape="0">
              <a:srgbClr val="003290">
                <a:alpha val="2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7200" b="1" dirty="0" smtClean="0">
                <a:solidFill>
                  <a:schemeClr val="bg1"/>
                </a:solidFill>
                <a:latin typeface="SVN-Very Berry" panose="00000500000000000000" pitchFamily="2" charset="0"/>
              </a:rPr>
              <a:t>Thank You!</a:t>
            </a:r>
            <a:endParaRPr lang="en-US" sz="7200" b="1" dirty="0">
              <a:solidFill>
                <a:schemeClr val="bg1"/>
              </a:solidFill>
              <a:latin typeface="SVN-Very Berry" panose="00000500000000000000" pitchFamily="2" charset="0"/>
            </a:endParaRPr>
          </a:p>
        </p:txBody>
      </p:sp>
      <p:sp>
        <p:nvSpPr>
          <p:cNvPr id="18" name="Google Shape;388;p33"/>
          <p:cNvSpPr txBox="1">
            <a:spLocks/>
          </p:cNvSpPr>
          <p:nvPr/>
        </p:nvSpPr>
        <p:spPr>
          <a:xfrm>
            <a:off x="3258235" y="2685198"/>
            <a:ext cx="2665563" cy="751645"/>
          </a:xfrm>
          <a:prstGeom prst="rect">
            <a:avLst/>
          </a:prstGeom>
          <a:noFill/>
          <a:ln>
            <a:noFill/>
          </a:ln>
          <a:effectLst>
            <a:outerShdw blurRad="42863" dist="19050" dir="5400000" algn="bl" rotWithShape="0">
              <a:srgbClr val="003290">
                <a:alpha val="2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0" indent="0" algn="ctr">
              <a:buFont typeface="Abel"/>
              <a:buNone/>
            </a:pPr>
            <a:r>
              <a:rPr lang="en-US" b="1" smtClean="0">
                <a:solidFill>
                  <a:schemeClr val="bg1"/>
                </a:solidFill>
              </a:rPr>
              <a:t>Any questions?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696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2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Instructions for use</a:t>
            </a:r>
            <a:endParaRPr/>
          </a:p>
        </p:txBody>
      </p:sp>
      <p:sp>
        <p:nvSpPr>
          <p:cNvPr id="147" name="Google Shape;147;p12"/>
          <p:cNvSpPr txBox="1">
            <a:spLocks noGrp="1"/>
          </p:cNvSpPr>
          <p:nvPr>
            <p:ph type="body" idx="2"/>
          </p:nvPr>
        </p:nvSpPr>
        <p:spPr>
          <a:xfrm>
            <a:off x="4678075" y="1352550"/>
            <a:ext cx="3522900" cy="31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b="1" dirty="0"/>
              <a:t>EDIT IN POWERPOINT®</a:t>
            </a:r>
            <a:endParaRPr sz="14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/>
              <a:t>Click on the button under the presentation preview that says </a:t>
            </a:r>
            <a:r>
              <a:rPr lang="en" sz="1400" b="1" dirty="0"/>
              <a:t>"Download as PowerPoint template"</a:t>
            </a:r>
            <a:r>
              <a:rPr lang="en" sz="1400" dirty="0"/>
              <a:t>. You will get a .pptx file that you can edit in PowerPoint. </a:t>
            </a:r>
            <a:endParaRPr sz="14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400" dirty="0"/>
              <a:t>Remember to download and install the fonts used in this presentation (you’ll find the links to the font files needed in the </a:t>
            </a:r>
            <a:r>
              <a:rPr lang="en" sz="1400" u="sng" dirty="0">
                <a:hlinkClick r:id="rId3" action="ppaction://hlinksldjump"/>
              </a:rPr>
              <a:t>Presentation design slide</a:t>
            </a:r>
            <a:r>
              <a:rPr lang="en" sz="1400" dirty="0"/>
              <a:t>)</a:t>
            </a:r>
            <a:endParaRPr sz="14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 b="1" dirty="0"/>
          </a:p>
        </p:txBody>
      </p:sp>
      <p:sp>
        <p:nvSpPr>
          <p:cNvPr id="148" name="Google Shape;148;p12"/>
          <p:cNvSpPr txBox="1">
            <a:spLocks noGrp="1"/>
          </p:cNvSpPr>
          <p:nvPr>
            <p:ph type="body" idx="1"/>
          </p:nvPr>
        </p:nvSpPr>
        <p:spPr>
          <a:xfrm>
            <a:off x="942975" y="1352550"/>
            <a:ext cx="3522900" cy="31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/>
              <a:t>EDIT IN GOOGLE SLIDES</a:t>
            </a:r>
            <a:endParaRPr sz="14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Click on the button under the presentation preview that says </a:t>
            </a:r>
            <a:r>
              <a:rPr lang="en" sz="1400" b="1" dirty="0"/>
              <a:t>"Use as Google Slides Theme"</a:t>
            </a:r>
            <a:r>
              <a:rPr lang="en" sz="1400" dirty="0"/>
              <a:t>.</a:t>
            </a:r>
            <a:endParaRPr sz="1400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dirty="0"/>
              <a:t>You will get a copy of this document on your Google Drive and will be able to edit, add or delete slides.</a:t>
            </a:r>
            <a:endParaRPr sz="1400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 b="1" dirty="0"/>
              <a:t>You have to be signed in to your Google account.</a:t>
            </a:r>
            <a:endParaRPr sz="1400" dirty="0"/>
          </a:p>
        </p:txBody>
      </p:sp>
      <p:sp>
        <p:nvSpPr>
          <p:cNvPr id="149" name="Google Shape;149;p12"/>
          <p:cNvSpPr txBox="1">
            <a:spLocks noGrp="1"/>
          </p:cNvSpPr>
          <p:nvPr>
            <p:ph type="body" idx="2"/>
          </p:nvPr>
        </p:nvSpPr>
        <p:spPr>
          <a:xfrm>
            <a:off x="942975" y="3601125"/>
            <a:ext cx="7257900" cy="11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 b="1"/>
              <a:t>More info on how to use this template at </a:t>
            </a:r>
            <a:r>
              <a:rPr lang="en" sz="1200" b="1" u="sng">
                <a:hlinkClick r:id="rId4"/>
              </a:rPr>
              <a:t>www.slidescarnival.com/help-use-presentation-template</a:t>
            </a:r>
            <a:endParaRPr sz="1200" b="1"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/>
              <a:t>This template is free to use under </a:t>
            </a:r>
            <a:r>
              <a:rPr lang="en" sz="1200" u="sng">
                <a:hlinkClick r:id="rId5"/>
              </a:rPr>
              <a:t>Creative Commons Attribution license</a:t>
            </a:r>
            <a:r>
              <a:rPr lang="en" sz="1200"/>
              <a:t>. You can keep the Credits slide or mention SlidesCarnival and other resources used in a slide footer.</a:t>
            </a:r>
            <a:endParaRPr sz="1200"/>
          </a:p>
          <a:p>
            <a:pPr marL="0" lvl="0" indent="0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  <a:p>
            <a:pPr marL="0" lvl="0" indent="0" rtl="0">
              <a:spcBef>
                <a:spcPts val="1000"/>
              </a:spcBef>
              <a:spcAft>
                <a:spcPts val="1000"/>
              </a:spcAft>
              <a:buNone/>
            </a:pPr>
            <a:endParaRPr sz="1200"/>
          </a:p>
        </p:txBody>
      </p:sp>
      <p:sp>
        <p:nvSpPr>
          <p:cNvPr id="150" name="Google Shape;150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4"/>
          <p:cNvSpPr txBox="1">
            <a:spLocks noGrp="1"/>
          </p:cNvSpPr>
          <p:nvPr>
            <p:ph type="ctrTitle"/>
          </p:nvPr>
        </p:nvSpPr>
        <p:spPr>
          <a:xfrm>
            <a:off x="1695450" y="1583350"/>
            <a:ext cx="5753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Transition headline</a:t>
            </a:r>
            <a:endParaRPr/>
          </a:p>
        </p:txBody>
      </p:sp>
      <p:sp>
        <p:nvSpPr>
          <p:cNvPr id="164" name="Google Shape;164;p14"/>
          <p:cNvSpPr txBox="1">
            <a:spLocks noGrp="1"/>
          </p:cNvSpPr>
          <p:nvPr>
            <p:ph type="subTitle" idx="1"/>
          </p:nvPr>
        </p:nvSpPr>
        <p:spPr>
          <a:xfrm>
            <a:off x="1695450" y="2992454"/>
            <a:ext cx="5753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start with the first set of slides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5"/>
          <p:cNvSpPr txBox="1">
            <a:spLocks noGrp="1"/>
          </p:cNvSpPr>
          <p:nvPr>
            <p:ph type="body" idx="1"/>
          </p:nvPr>
        </p:nvSpPr>
        <p:spPr>
          <a:xfrm>
            <a:off x="1809750" y="1476000"/>
            <a:ext cx="5524500" cy="81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Quotations are commonly printed as a means of inspiration and to invoke philosophical thoughts from the reader.</a:t>
            </a:r>
            <a:endParaRPr dirty="0"/>
          </a:p>
        </p:txBody>
      </p:sp>
      <p:sp>
        <p:nvSpPr>
          <p:cNvPr id="170" name="Google Shape;170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a slide title</a:t>
            </a:r>
            <a:endParaRPr/>
          </a:p>
        </p:txBody>
      </p:sp>
      <p:sp>
        <p:nvSpPr>
          <p:cNvPr id="176" name="Google Shape;176;p16"/>
          <p:cNvSpPr txBox="1">
            <a:spLocks noGrp="1"/>
          </p:cNvSpPr>
          <p:nvPr>
            <p:ph type="body" idx="1"/>
          </p:nvPr>
        </p:nvSpPr>
        <p:spPr>
          <a:xfrm>
            <a:off x="1114425" y="1316095"/>
            <a:ext cx="6915300" cy="3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lang="en" dirty="0"/>
              <a:t>Here you have a list of items</a:t>
            </a:r>
            <a:endParaRPr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dirty="0"/>
              <a:t>And some text</a:t>
            </a:r>
            <a:endParaRPr dirty="0"/>
          </a:p>
          <a:p>
            <a:pPr marL="457200" lvl="0" indent="-381000" rtl="0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dirty="0"/>
              <a:t>But remember not to overload your slides with content</a:t>
            </a:r>
            <a:endParaRPr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Your audience will listen to you or read the content, but won’t do both. </a:t>
            </a:r>
            <a:endParaRPr dirty="0"/>
          </a:p>
        </p:txBody>
      </p:sp>
      <p:sp>
        <p:nvSpPr>
          <p:cNvPr id="177" name="Google Shape;177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000" dirty="0" smtClean="0">
                <a:solidFill>
                  <a:schemeClr val="accent1">
                    <a:lumMod val="75000"/>
                  </a:schemeClr>
                </a:solidFill>
              </a:rPr>
              <a:t>INTRODUCTION</a:t>
            </a:r>
            <a:endParaRPr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1" name="Google Shape;221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4</a:t>
            </a:fld>
            <a:endParaRPr>
              <a:solidFill>
                <a:schemeClr val="tx1"/>
              </a:solidFill>
            </a:endParaRPr>
          </a:p>
        </p:txBody>
      </p:sp>
      <p:pic>
        <p:nvPicPr>
          <p:cNvPr id="4" name="Picture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770572" y="1633069"/>
            <a:ext cx="2478024" cy="2478024"/>
          </a:xfrm>
          <a:prstGeom prst="smileyFace">
            <a:avLst/>
          </a:prstGeom>
          <a:effectLst/>
        </p:spPr>
      </p:pic>
      <p:pic>
        <p:nvPicPr>
          <p:cNvPr id="1032" name="Picture 8" descr="Related image"/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775" y="1635921"/>
            <a:ext cx="2475172" cy="2475172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44268" y="4218317"/>
            <a:ext cx="1730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Roboto Slab" panose="020B0604020202020204" charset="0"/>
                <a:ea typeface="Roboto Slab" panose="020B0604020202020204" charset="0"/>
              </a:rPr>
              <a:t>Tropical Country</a:t>
            </a:r>
            <a:endParaRPr lang="en-US" dirty="0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008910" y="4218316"/>
            <a:ext cx="2102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Roboto Slab" panose="020B0604020202020204" charset="0"/>
                <a:ea typeface="Roboto Slab" panose="020B0604020202020204" charset="0"/>
              </a:rPr>
              <a:t>Working Environment</a:t>
            </a:r>
            <a:endParaRPr lang="en-US" dirty="0">
              <a:latin typeface="Roboto Slab" panose="020B0604020202020204" charset="0"/>
              <a:ea typeface="Roboto Slab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23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>
            <a:spLocks noGrp="1"/>
          </p:cNvSpPr>
          <p:nvPr>
            <p:ph type="subTitle" idx="4294967295"/>
          </p:nvPr>
        </p:nvSpPr>
        <p:spPr>
          <a:xfrm>
            <a:off x="2276475" y="3716355"/>
            <a:ext cx="45909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000" dirty="0"/>
              <a:t>Bring the attention of your audience over a key concept using icons or illustrations</a:t>
            </a:r>
            <a:endParaRPr sz="2000" dirty="0"/>
          </a:p>
        </p:txBody>
      </p:sp>
      <p:grpSp>
        <p:nvGrpSpPr>
          <p:cNvPr id="183" name="Google Shape;183;p17"/>
          <p:cNvGrpSpPr/>
          <p:nvPr/>
        </p:nvGrpSpPr>
        <p:grpSpPr>
          <a:xfrm rot="1936651">
            <a:off x="4006505" y="664171"/>
            <a:ext cx="1673447" cy="1673368"/>
            <a:chOff x="6643075" y="3664250"/>
            <a:chExt cx="407950" cy="407975"/>
          </a:xfrm>
        </p:grpSpPr>
        <p:sp>
          <p:nvSpPr>
            <p:cNvPr id="184" name="Google Shape;184;p17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7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" name="Google Shape;186;p17"/>
          <p:cNvGrpSpPr/>
          <p:nvPr/>
        </p:nvGrpSpPr>
        <p:grpSpPr>
          <a:xfrm rot="1349392">
            <a:off x="3251950" y="2024477"/>
            <a:ext cx="687983" cy="687985"/>
            <a:chOff x="576250" y="4319400"/>
            <a:chExt cx="442075" cy="442050"/>
          </a:xfrm>
        </p:grpSpPr>
        <p:sp>
          <p:nvSpPr>
            <p:cNvPr id="187" name="Google Shape;187;p1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7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7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7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28575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" name="Google Shape;191;p17"/>
          <p:cNvSpPr/>
          <p:nvPr/>
        </p:nvSpPr>
        <p:spPr>
          <a:xfrm rot="1936892">
            <a:off x="3950423" y="510723"/>
            <a:ext cx="261542" cy="249730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28575" cap="rnd" cmpd="sng">
            <a:solidFill>
              <a:srgbClr val="FFFFFF"/>
            </a:solidFill>
            <a:prstDash val="solid"/>
            <a:miter lim="24354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7"/>
          <p:cNvSpPr/>
          <p:nvPr/>
        </p:nvSpPr>
        <p:spPr>
          <a:xfrm rot="4634091">
            <a:off x="4679876" y="2538468"/>
            <a:ext cx="397079" cy="379168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28575" cap="rnd" cmpd="sng">
            <a:solidFill>
              <a:srgbClr val="FFFFFF"/>
            </a:solidFill>
            <a:prstDash val="solid"/>
            <a:miter lim="24354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7"/>
          <p:cNvSpPr/>
          <p:nvPr/>
        </p:nvSpPr>
        <p:spPr>
          <a:xfrm rot="1936757">
            <a:off x="5140114" y="2477229"/>
            <a:ext cx="159056" cy="151952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28575" cap="rnd" cmpd="sng">
            <a:solidFill>
              <a:srgbClr val="FFFFFF"/>
            </a:solidFill>
            <a:prstDash val="solid"/>
            <a:miter lim="24354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p17"/>
          <p:cNvSpPr txBox="1">
            <a:spLocks noGrp="1"/>
          </p:cNvSpPr>
          <p:nvPr>
            <p:ph type="ctrTitle" idx="4294967295"/>
          </p:nvPr>
        </p:nvSpPr>
        <p:spPr>
          <a:xfrm>
            <a:off x="2276475" y="2726350"/>
            <a:ext cx="4590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/>
              <a:t>Big concept</a:t>
            </a:r>
            <a:endParaRPr sz="4800" dirty="0"/>
          </a:p>
        </p:txBody>
      </p:sp>
      <p:sp>
        <p:nvSpPr>
          <p:cNvPr id="195" name="Google Shape;195;p17"/>
          <p:cNvSpPr/>
          <p:nvPr/>
        </p:nvSpPr>
        <p:spPr>
          <a:xfrm rot="3216213">
            <a:off x="3428965" y="1031040"/>
            <a:ext cx="158996" cy="151903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28575" cap="rnd" cmpd="sng">
            <a:solidFill>
              <a:srgbClr val="FFFFFF"/>
            </a:solidFill>
            <a:prstDash val="solid"/>
            <a:miter lim="24354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8"/>
          <p:cNvSpPr txBox="1">
            <a:spLocks noGrp="1"/>
          </p:cNvSpPr>
          <p:nvPr>
            <p:ph type="body" idx="1"/>
          </p:nvPr>
        </p:nvSpPr>
        <p:spPr>
          <a:xfrm>
            <a:off x="942975" y="1352550"/>
            <a:ext cx="3522900" cy="31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White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milk and fresh snow, the color produced by the combination of all the colors of the visible spectrum.</a:t>
            </a:r>
            <a:endParaRPr/>
          </a:p>
        </p:txBody>
      </p:sp>
      <p:sp>
        <p:nvSpPr>
          <p:cNvPr id="202" name="Google Shape;202;p18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also split your content</a:t>
            </a:r>
            <a:endParaRPr/>
          </a:p>
        </p:txBody>
      </p:sp>
      <p:sp>
        <p:nvSpPr>
          <p:cNvPr id="203" name="Google Shape;203;p18"/>
          <p:cNvSpPr txBox="1">
            <a:spLocks noGrp="1"/>
          </p:cNvSpPr>
          <p:nvPr>
            <p:ph type="body" idx="2"/>
          </p:nvPr>
        </p:nvSpPr>
        <p:spPr>
          <a:xfrm>
            <a:off x="4678075" y="1352550"/>
            <a:ext cx="3522900" cy="3133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Black</a:t>
            </a:r>
            <a:endParaRPr b="1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Is the color of coal, ebony, and of outer space. It is the darkest color, the result of the absence of or complete absorption of light.</a:t>
            </a:r>
            <a:endParaRPr/>
          </a:p>
        </p:txBody>
      </p:sp>
      <p:sp>
        <p:nvSpPr>
          <p:cNvPr id="204" name="Google Shape;204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19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 two or three columns</a:t>
            </a:r>
            <a:endParaRPr dirty="0"/>
          </a:p>
        </p:txBody>
      </p:sp>
      <p:sp>
        <p:nvSpPr>
          <p:cNvPr id="210" name="Google Shape;210;p19"/>
          <p:cNvSpPr txBox="1">
            <a:spLocks noGrp="1"/>
          </p:cNvSpPr>
          <p:nvPr>
            <p:ph type="body" idx="1"/>
          </p:nvPr>
        </p:nvSpPr>
        <p:spPr>
          <a:xfrm>
            <a:off x="685800" y="1352550"/>
            <a:ext cx="2484600" cy="30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Yellow</a:t>
            </a:r>
            <a:endParaRPr b="1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Is the color of gold, butter and ripe lemons. In the spectrum of visible light, yellow is found between green and orange.</a:t>
            </a:r>
            <a:endParaRPr dirty="0"/>
          </a:p>
        </p:txBody>
      </p:sp>
      <p:sp>
        <p:nvSpPr>
          <p:cNvPr id="211" name="Google Shape;211;p19"/>
          <p:cNvSpPr txBox="1">
            <a:spLocks noGrp="1"/>
          </p:cNvSpPr>
          <p:nvPr>
            <p:ph type="body" idx="2"/>
          </p:nvPr>
        </p:nvSpPr>
        <p:spPr>
          <a:xfrm>
            <a:off x="3297649" y="1352550"/>
            <a:ext cx="2484600" cy="30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Blue</a:t>
            </a:r>
            <a:endParaRPr b="1"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Is the colour of the clear sky and the deep sea. It is located between violet and green on the optical spectrum.</a:t>
            </a:r>
            <a:endParaRPr dirty="0"/>
          </a:p>
        </p:txBody>
      </p:sp>
      <p:sp>
        <p:nvSpPr>
          <p:cNvPr id="212" name="Google Shape;212;p19"/>
          <p:cNvSpPr txBox="1">
            <a:spLocks noGrp="1"/>
          </p:cNvSpPr>
          <p:nvPr>
            <p:ph type="body" idx="3"/>
          </p:nvPr>
        </p:nvSpPr>
        <p:spPr>
          <a:xfrm>
            <a:off x="5909498" y="1352550"/>
            <a:ext cx="2484600" cy="309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 dirty="0"/>
              <a:t>Red</a:t>
            </a:r>
            <a:endParaRPr b="1" dirty="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Is the color of blood, and because of this it has historically been associated with sacrifice, danger and courage. </a:t>
            </a:r>
            <a:endParaRPr dirty="0"/>
          </a:p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13" name="Google Shape;213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picture is worth a thousand words</a:t>
            </a:r>
            <a:endParaRPr/>
          </a:p>
        </p:txBody>
      </p:sp>
      <p:sp>
        <p:nvSpPr>
          <p:cNvPr id="219" name="Google Shape;219;p20"/>
          <p:cNvSpPr txBox="1">
            <a:spLocks noGrp="1"/>
          </p:cNvSpPr>
          <p:nvPr>
            <p:ph type="body" idx="1"/>
          </p:nvPr>
        </p:nvSpPr>
        <p:spPr>
          <a:xfrm>
            <a:off x="1276350" y="1415775"/>
            <a:ext cx="3336000" cy="276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A complex idea can be conveyed with just a single still image, namely making it possible to absorb large amounts of data quickly.</a:t>
            </a:r>
            <a:endParaRPr/>
          </a:p>
        </p:txBody>
      </p:sp>
      <p:pic>
        <p:nvPicPr>
          <p:cNvPr id="220" name="Google Shape;220;p20"/>
          <p:cNvPicPr preferRelativeResize="0"/>
          <p:nvPr/>
        </p:nvPicPr>
        <p:blipFill rotWithShape="1">
          <a:blip r:embed="rId3">
            <a:alphaModFix/>
          </a:blip>
          <a:srcRect l="17497" r="17504"/>
          <a:stretch/>
        </p:blipFill>
        <p:spPr>
          <a:xfrm>
            <a:off x="4957150" y="1458131"/>
            <a:ext cx="2765700" cy="2765700"/>
          </a:xfrm>
          <a:prstGeom prst="ellipse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3290">
                <a:alpha val="50000"/>
              </a:srgbClr>
            </a:outerShdw>
          </a:effectLst>
        </p:spPr>
      </p:pic>
      <p:sp>
        <p:nvSpPr>
          <p:cNvPr id="221" name="Google Shape;221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1"/>
          <p:cNvSpPr txBox="1">
            <a:spLocks noGrp="1"/>
          </p:cNvSpPr>
          <p:nvPr>
            <p:ph type="title" idx="4294967295"/>
          </p:nvPr>
        </p:nvSpPr>
        <p:spPr>
          <a:xfrm>
            <a:off x="2194950" y="1576950"/>
            <a:ext cx="4754100" cy="13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>
                <a:solidFill>
                  <a:srgbClr val="073763"/>
                </a:solidFill>
              </a:rPr>
              <a:t>Want big impact?</a:t>
            </a:r>
            <a:endParaRPr b="0">
              <a:solidFill>
                <a:srgbClr val="073763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73763"/>
                </a:solidFill>
              </a:rPr>
              <a:t>Use big image.</a:t>
            </a:r>
            <a:endParaRPr>
              <a:solidFill>
                <a:srgbClr val="073763"/>
              </a:solidFill>
            </a:endParaRPr>
          </a:p>
        </p:txBody>
      </p:sp>
      <p:sp>
        <p:nvSpPr>
          <p:cNvPr id="227" name="Google Shape;227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2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diagrams to explain your ideas</a:t>
            </a:r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grpSp>
        <p:nvGrpSpPr>
          <p:cNvPr id="234" name="Google Shape;234;p22"/>
          <p:cNvGrpSpPr/>
          <p:nvPr/>
        </p:nvGrpSpPr>
        <p:grpSpPr>
          <a:xfrm>
            <a:off x="1660800" y="1476013"/>
            <a:ext cx="1942800" cy="1569600"/>
            <a:chOff x="1660800" y="1171213"/>
            <a:chExt cx="1942800" cy="1569600"/>
          </a:xfrm>
        </p:grpSpPr>
        <p:sp>
          <p:nvSpPr>
            <p:cNvPr id="235" name="Google Shape;235;p22"/>
            <p:cNvSpPr/>
            <p:nvPr/>
          </p:nvSpPr>
          <p:spPr>
            <a:xfrm>
              <a:off x="1660800" y="1171213"/>
              <a:ext cx="1942800" cy="1569600"/>
            </a:xfrm>
            <a:prstGeom prst="round1Rect">
              <a:avLst>
                <a:gd name="adj" fmla="val 17446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236" name="Google Shape;236;p22"/>
            <p:cNvSpPr txBox="1"/>
            <p:nvPr/>
          </p:nvSpPr>
          <p:spPr>
            <a:xfrm>
              <a:off x="1879865" y="1413573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Abel"/>
                  <a:ea typeface="Abel"/>
                  <a:cs typeface="Abel"/>
                  <a:sym typeface="Abel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237" name="Google Shape;237;p22"/>
            <p:cNvSpPr txBox="1"/>
            <p:nvPr/>
          </p:nvSpPr>
          <p:spPr>
            <a:xfrm>
              <a:off x="1879863" y="1873539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Abel"/>
                  <a:ea typeface="Abel"/>
                  <a:cs typeface="Abel"/>
                  <a:sym typeface="Abel"/>
                </a:rPr>
                <a:t>Lorem ipsum dolor sit amet, consectetur adipiscing elit, sed do eiusmod tempor.</a:t>
              </a:r>
              <a:endParaRPr sz="8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238" name="Google Shape;238;p22"/>
          <p:cNvGrpSpPr/>
          <p:nvPr/>
        </p:nvGrpSpPr>
        <p:grpSpPr>
          <a:xfrm>
            <a:off x="3600600" y="1476013"/>
            <a:ext cx="1942800" cy="1569600"/>
            <a:chOff x="3600600" y="1170963"/>
            <a:chExt cx="1942800" cy="1569600"/>
          </a:xfrm>
        </p:grpSpPr>
        <p:sp>
          <p:nvSpPr>
            <p:cNvPr id="239" name="Google Shape;239;p22"/>
            <p:cNvSpPr/>
            <p:nvPr/>
          </p:nvSpPr>
          <p:spPr>
            <a:xfrm>
              <a:off x="3600600" y="1170963"/>
              <a:ext cx="1942800" cy="1569600"/>
            </a:xfrm>
            <a:prstGeom prst="round2SameRect">
              <a:avLst>
                <a:gd name="adj1" fmla="val 18098"/>
                <a:gd name="adj2" fmla="val 0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240" name="Google Shape;240;p22"/>
            <p:cNvSpPr txBox="1"/>
            <p:nvPr/>
          </p:nvSpPr>
          <p:spPr>
            <a:xfrm>
              <a:off x="3819008" y="1413573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Abel"/>
                  <a:ea typeface="Abel"/>
                  <a:cs typeface="Abel"/>
                  <a:sym typeface="Abel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241" name="Google Shape;241;p22"/>
            <p:cNvSpPr txBox="1"/>
            <p:nvPr/>
          </p:nvSpPr>
          <p:spPr>
            <a:xfrm>
              <a:off x="3819008" y="1873539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Abel"/>
                  <a:ea typeface="Abel"/>
                  <a:cs typeface="Abel"/>
                  <a:sym typeface="Abel"/>
                </a:rPr>
                <a:t>Lorem ipsum dolor sit amet, consectetur adipiscing elit, sed do eiusmod tempor.</a:t>
              </a:r>
              <a:endParaRPr sz="8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242" name="Google Shape;242;p22"/>
          <p:cNvGrpSpPr/>
          <p:nvPr/>
        </p:nvGrpSpPr>
        <p:grpSpPr>
          <a:xfrm>
            <a:off x="5539834" y="1492964"/>
            <a:ext cx="1942800" cy="1552648"/>
            <a:chOff x="5539816" y="1171213"/>
            <a:chExt cx="1942800" cy="1569600"/>
          </a:xfrm>
        </p:grpSpPr>
        <p:sp>
          <p:nvSpPr>
            <p:cNvPr id="243" name="Google Shape;243;p22"/>
            <p:cNvSpPr/>
            <p:nvPr/>
          </p:nvSpPr>
          <p:spPr>
            <a:xfrm flipH="1">
              <a:off x="5539816" y="1171213"/>
              <a:ext cx="1942800" cy="1569600"/>
            </a:xfrm>
            <a:prstGeom prst="round1Rect">
              <a:avLst>
                <a:gd name="adj" fmla="val 17446"/>
              </a:avLst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244" name="Google Shape;244;p22"/>
            <p:cNvSpPr txBox="1"/>
            <p:nvPr/>
          </p:nvSpPr>
          <p:spPr>
            <a:xfrm>
              <a:off x="5762399" y="1413573"/>
              <a:ext cx="1451700" cy="45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Abel"/>
                  <a:ea typeface="Abel"/>
                  <a:cs typeface="Abel"/>
                  <a:sym typeface="Abel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245" name="Google Shape;245;p22"/>
            <p:cNvSpPr txBox="1"/>
            <p:nvPr/>
          </p:nvSpPr>
          <p:spPr>
            <a:xfrm>
              <a:off x="5762397" y="1873539"/>
              <a:ext cx="1451700" cy="512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Abel"/>
                  <a:ea typeface="Abel"/>
                  <a:cs typeface="Abel"/>
                  <a:sym typeface="Abel"/>
                </a:rPr>
                <a:t>Lorem ipsum dolor sit amet, consectetur adipiscing elit, sed do eiusmod tempor.</a:t>
              </a:r>
              <a:endParaRPr sz="8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246" name="Google Shape;246;p22"/>
          <p:cNvGrpSpPr/>
          <p:nvPr/>
        </p:nvGrpSpPr>
        <p:grpSpPr>
          <a:xfrm>
            <a:off x="3473893" y="2232371"/>
            <a:ext cx="260366" cy="260366"/>
            <a:chOff x="3157188" y="909150"/>
            <a:chExt cx="470400" cy="470400"/>
          </a:xfrm>
        </p:grpSpPr>
        <p:sp>
          <p:nvSpPr>
            <p:cNvPr id="247" name="Google Shape;247;p22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248" name="Google Shape;248;p22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249" name="Google Shape;249;p22"/>
          <p:cNvGrpSpPr/>
          <p:nvPr/>
        </p:nvGrpSpPr>
        <p:grpSpPr>
          <a:xfrm>
            <a:off x="5413052" y="2232371"/>
            <a:ext cx="260366" cy="260366"/>
            <a:chOff x="3157188" y="909150"/>
            <a:chExt cx="470400" cy="470400"/>
          </a:xfrm>
        </p:grpSpPr>
        <p:sp>
          <p:nvSpPr>
            <p:cNvPr id="250" name="Google Shape;250;p22"/>
            <p:cNvSpPr/>
            <p:nvPr/>
          </p:nvSpPr>
          <p:spPr>
            <a:xfrm>
              <a:off x="3157188" y="909150"/>
              <a:ext cx="470400" cy="47040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251" name="Google Shape;251;p22"/>
            <p:cNvSpPr/>
            <p:nvPr/>
          </p:nvSpPr>
          <p:spPr>
            <a:xfrm>
              <a:off x="3243138" y="995100"/>
              <a:ext cx="298500" cy="298500"/>
            </a:xfrm>
            <a:prstGeom prst="mathPlus">
              <a:avLst>
                <a:gd name="adj1" fmla="val 9900"/>
              </a:avLst>
            </a:prstGeom>
            <a:solidFill>
              <a:srgbClr val="07376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</p:grpSp>
      <p:grpSp>
        <p:nvGrpSpPr>
          <p:cNvPr id="252" name="Google Shape;252;p22"/>
          <p:cNvGrpSpPr/>
          <p:nvPr/>
        </p:nvGrpSpPr>
        <p:grpSpPr>
          <a:xfrm>
            <a:off x="1660234" y="3046953"/>
            <a:ext cx="5822400" cy="1248600"/>
            <a:chOff x="1660800" y="2723938"/>
            <a:chExt cx="5822400" cy="1248600"/>
          </a:xfrm>
        </p:grpSpPr>
        <p:sp>
          <p:nvSpPr>
            <p:cNvPr id="253" name="Google Shape;253;p22"/>
            <p:cNvSpPr/>
            <p:nvPr/>
          </p:nvSpPr>
          <p:spPr>
            <a:xfrm rot="10800000">
              <a:off x="1660800" y="2723938"/>
              <a:ext cx="5822400" cy="1248600"/>
            </a:xfrm>
            <a:prstGeom prst="round2SameRect">
              <a:avLst>
                <a:gd name="adj1" fmla="val 18098"/>
                <a:gd name="adj2" fmla="val 0"/>
              </a:avLst>
            </a:prstGeom>
            <a:solidFill>
              <a:srgbClr val="003290">
                <a:alpha val="23460"/>
              </a:srgbClr>
            </a:solidFill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254" name="Google Shape;254;p22"/>
            <p:cNvSpPr txBox="1"/>
            <p:nvPr/>
          </p:nvSpPr>
          <p:spPr>
            <a:xfrm>
              <a:off x="2583300" y="2978750"/>
              <a:ext cx="3977400" cy="34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>
                  <a:solidFill>
                    <a:srgbClr val="FFFFFF"/>
                  </a:solidFill>
                  <a:latin typeface="Abel"/>
                  <a:ea typeface="Abel"/>
                  <a:cs typeface="Abel"/>
                  <a:sym typeface="Abel"/>
                </a:rPr>
                <a:t>Vestibulum congue tempus</a:t>
              </a:r>
              <a:endParaRPr sz="11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sp>
          <p:nvSpPr>
            <p:cNvPr id="255" name="Google Shape;255;p22"/>
            <p:cNvSpPr txBox="1"/>
            <p:nvPr/>
          </p:nvSpPr>
          <p:spPr>
            <a:xfrm>
              <a:off x="2583300" y="3328325"/>
              <a:ext cx="3977400" cy="389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>
                <a:lnSpc>
                  <a:spcPct val="115000"/>
                </a:lnSpc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Abel"/>
                  <a:ea typeface="Abel"/>
                  <a:cs typeface="Abel"/>
                  <a:sym typeface="Abel"/>
                </a:rPr>
                <a:t>Lorem ipsum dolor sit amet, consectetur adipiscing elit, sed do eiusmod tempor. Ipsum dolor sit amet elit, sed do eiusmod tempor.</a:t>
              </a:r>
              <a:endParaRPr sz="8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23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tables to compare data</a:t>
            </a:r>
            <a:endParaRPr/>
          </a:p>
        </p:txBody>
      </p:sp>
      <p:graphicFrame>
        <p:nvGraphicFramePr>
          <p:cNvPr id="261" name="Google Shape;261;p23"/>
          <p:cNvGraphicFramePr/>
          <p:nvPr/>
        </p:nvGraphicFramePr>
        <p:xfrm>
          <a:off x="1600200" y="1564481"/>
          <a:ext cx="5943600" cy="2589900"/>
        </p:xfrm>
        <a:graphic>
          <a:graphicData uri="http://schemas.openxmlformats.org/drawingml/2006/table">
            <a:tbl>
              <a:tblPr>
                <a:noFill/>
                <a:tableStyleId>{334861E5-140B-478A-9142-8187DDDB3556}</a:tableStyleId>
              </a:tblPr>
              <a:tblGrid>
                <a:gridCol w="1485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4859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47475">
                <a:tc>
                  <a:txBody>
                    <a:bodyPr/>
                    <a:lstStyle/>
                    <a:p>
                      <a:pPr marL="0" lvl="0" indent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rgbClr val="FFFFFF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A</a:t>
                      </a:r>
                      <a:endParaRPr sz="1100">
                        <a:solidFill>
                          <a:srgbClr val="FFFFFF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B</a:t>
                      </a:r>
                      <a:endParaRPr sz="1100">
                        <a:solidFill>
                          <a:srgbClr val="FFFFFF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C</a:t>
                      </a:r>
                      <a:endParaRPr sz="1100">
                        <a:solidFill>
                          <a:srgbClr val="FFFFFF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7475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Yellow</a:t>
                      </a:r>
                      <a:endParaRPr sz="1100">
                        <a:solidFill>
                          <a:srgbClr val="FFFFFF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10</a:t>
                      </a:r>
                      <a:endParaRPr sz="2400">
                        <a:solidFill>
                          <a:srgbClr val="FFFFFF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3290">
                        <a:alpha val="23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20</a:t>
                      </a:r>
                      <a:endParaRPr sz="2400">
                        <a:solidFill>
                          <a:srgbClr val="FFFFFF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3290">
                        <a:alpha val="23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7</a:t>
                      </a:r>
                      <a:endParaRPr sz="2400">
                        <a:solidFill>
                          <a:srgbClr val="FFFFFF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3290">
                        <a:alpha val="2346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7475">
                <a:tc>
                  <a:txBody>
                    <a:bodyPr/>
                    <a:lstStyle/>
                    <a:p>
                      <a:pPr marL="0" lvl="0" indent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Blue</a:t>
                      </a:r>
                      <a:endParaRPr sz="1100">
                        <a:solidFill>
                          <a:srgbClr val="FFFFFF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30</a:t>
                      </a:r>
                      <a:endParaRPr sz="2400">
                        <a:solidFill>
                          <a:srgbClr val="FFFFFF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3290">
                        <a:alpha val="23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15</a:t>
                      </a:r>
                      <a:endParaRPr sz="2400">
                        <a:solidFill>
                          <a:srgbClr val="FFFFFF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3290">
                        <a:alpha val="23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10</a:t>
                      </a:r>
                      <a:endParaRPr sz="2400">
                        <a:solidFill>
                          <a:srgbClr val="FFFFFF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3290">
                        <a:alpha val="2346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74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>
                          <a:solidFill>
                            <a:srgbClr val="FFFFFF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Orange</a:t>
                      </a:r>
                      <a:endParaRPr sz="1100">
                        <a:solidFill>
                          <a:srgbClr val="FFFFFF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5</a:t>
                      </a:r>
                      <a:endParaRPr sz="2400">
                        <a:solidFill>
                          <a:srgbClr val="FFFFFF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3290">
                        <a:alpha val="23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24</a:t>
                      </a:r>
                      <a:endParaRPr sz="2400">
                        <a:solidFill>
                          <a:srgbClr val="FFFFFF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3290">
                        <a:alpha val="2346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400">
                          <a:solidFill>
                            <a:srgbClr val="FFFFFF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16</a:t>
                      </a:r>
                      <a:endParaRPr sz="2400">
                        <a:solidFill>
                          <a:srgbClr val="FFFFFF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68575" marB="68575" anchor="ctr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3290">
                        <a:alpha val="2346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62" name="Google Shape;262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4"/>
          <p:cNvSpPr/>
          <p:nvPr/>
        </p:nvSpPr>
        <p:spPr>
          <a:xfrm>
            <a:off x="1235351" y="1285875"/>
            <a:ext cx="6730127" cy="3206084"/>
          </a:xfrm>
          <a:custGeom>
            <a:avLst/>
            <a:gdLst/>
            <a:ahLst/>
            <a:cxnLst/>
            <a:rect l="l" t="t" r="r" b="b"/>
            <a:pathLst>
              <a:path w="285750" h="136125" extrusionOk="0">
                <a:moveTo>
                  <a:pt x="74830" y="1313"/>
                </a:moveTo>
                <a:lnTo>
                  <a:pt x="74352" y="1330"/>
                </a:lnTo>
                <a:lnTo>
                  <a:pt x="74864" y="1330"/>
                </a:lnTo>
                <a:lnTo>
                  <a:pt x="74830" y="1313"/>
                </a:lnTo>
                <a:close/>
                <a:moveTo>
                  <a:pt x="77830" y="1739"/>
                </a:moveTo>
                <a:lnTo>
                  <a:pt x="77830" y="1739"/>
                </a:lnTo>
                <a:lnTo>
                  <a:pt x="77830" y="1739"/>
                </a:lnTo>
                <a:close/>
                <a:moveTo>
                  <a:pt x="176011" y="1432"/>
                </a:moveTo>
                <a:lnTo>
                  <a:pt x="176114" y="1636"/>
                </a:lnTo>
                <a:lnTo>
                  <a:pt x="175500" y="1841"/>
                </a:lnTo>
                <a:lnTo>
                  <a:pt x="175807" y="1943"/>
                </a:lnTo>
                <a:lnTo>
                  <a:pt x="178875" y="1943"/>
                </a:lnTo>
                <a:lnTo>
                  <a:pt x="178773" y="1636"/>
                </a:lnTo>
                <a:lnTo>
                  <a:pt x="176011" y="1432"/>
                </a:lnTo>
                <a:close/>
                <a:moveTo>
                  <a:pt x="135102" y="1841"/>
                </a:moveTo>
                <a:lnTo>
                  <a:pt x="134898" y="1943"/>
                </a:lnTo>
                <a:lnTo>
                  <a:pt x="135102" y="2045"/>
                </a:lnTo>
                <a:lnTo>
                  <a:pt x="134489" y="2045"/>
                </a:lnTo>
                <a:lnTo>
                  <a:pt x="134795" y="2148"/>
                </a:lnTo>
                <a:lnTo>
                  <a:pt x="134489" y="2148"/>
                </a:lnTo>
                <a:lnTo>
                  <a:pt x="135920" y="2352"/>
                </a:lnTo>
                <a:lnTo>
                  <a:pt x="135307" y="2455"/>
                </a:lnTo>
                <a:lnTo>
                  <a:pt x="137148" y="2557"/>
                </a:lnTo>
                <a:lnTo>
                  <a:pt x="137148" y="2659"/>
                </a:lnTo>
                <a:lnTo>
                  <a:pt x="139500" y="2148"/>
                </a:lnTo>
                <a:lnTo>
                  <a:pt x="137148" y="2045"/>
                </a:lnTo>
                <a:lnTo>
                  <a:pt x="137250" y="1841"/>
                </a:lnTo>
                <a:lnTo>
                  <a:pt x="136739" y="1841"/>
                </a:lnTo>
                <a:lnTo>
                  <a:pt x="136739" y="2045"/>
                </a:lnTo>
                <a:lnTo>
                  <a:pt x="135102" y="1841"/>
                </a:lnTo>
                <a:close/>
                <a:moveTo>
                  <a:pt x="178466" y="2045"/>
                </a:moveTo>
                <a:lnTo>
                  <a:pt x="177443" y="2148"/>
                </a:lnTo>
                <a:lnTo>
                  <a:pt x="177136" y="2455"/>
                </a:lnTo>
                <a:lnTo>
                  <a:pt x="181534" y="2864"/>
                </a:lnTo>
                <a:lnTo>
                  <a:pt x="181534" y="2864"/>
                </a:lnTo>
                <a:lnTo>
                  <a:pt x="180716" y="2659"/>
                </a:lnTo>
                <a:lnTo>
                  <a:pt x="181023" y="2659"/>
                </a:lnTo>
                <a:lnTo>
                  <a:pt x="180818" y="2250"/>
                </a:lnTo>
                <a:lnTo>
                  <a:pt x="178466" y="2045"/>
                </a:lnTo>
                <a:close/>
                <a:moveTo>
                  <a:pt x="75068" y="3170"/>
                </a:moveTo>
                <a:lnTo>
                  <a:pt x="74870" y="3225"/>
                </a:lnTo>
                <a:lnTo>
                  <a:pt x="75022" y="3201"/>
                </a:lnTo>
                <a:lnTo>
                  <a:pt x="75022" y="3201"/>
                </a:lnTo>
                <a:lnTo>
                  <a:pt x="75068" y="3170"/>
                </a:lnTo>
                <a:close/>
                <a:moveTo>
                  <a:pt x="72920" y="1227"/>
                </a:moveTo>
                <a:lnTo>
                  <a:pt x="72102" y="1330"/>
                </a:lnTo>
                <a:lnTo>
                  <a:pt x="72511" y="1330"/>
                </a:lnTo>
                <a:lnTo>
                  <a:pt x="70977" y="1534"/>
                </a:lnTo>
                <a:lnTo>
                  <a:pt x="71591" y="1739"/>
                </a:lnTo>
                <a:lnTo>
                  <a:pt x="70364" y="1739"/>
                </a:lnTo>
                <a:lnTo>
                  <a:pt x="70568" y="1841"/>
                </a:lnTo>
                <a:lnTo>
                  <a:pt x="70057" y="1943"/>
                </a:lnTo>
                <a:lnTo>
                  <a:pt x="71080" y="2045"/>
                </a:lnTo>
                <a:lnTo>
                  <a:pt x="69648" y="2045"/>
                </a:lnTo>
                <a:lnTo>
                  <a:pt x="69750" y="2352"/>
                </a:lnTo>
                <a:lnTo>
                  <a:pt x="70670" y="2352"/>
                </a:lnTo>
                <a:lnTo>
                  <a:pt x="69545" y="2557"/>
                </a:lnTo>
                <a:lnTo>
                  <a:pt x="70568" y="2557"/>
                </a:lnTo>
                <a:lnTo>
                  <a:pt x="70466" y="2659"/>
                </a:lnTo>
                <a:lnTo>
                  <a:pt x="72102" y="2557"/>
                </a:lnTo>
                <a:lnTo>
                  <a:pt x="70773" y="2761"/>
                </a:lnTo>
                <a:lnTo>
                  <a:pt x="70466" y="2966"/>
                </a:lnTo>
                <a:lnTo>
                  <a:pt x="70159" y="3068"/>
                </a:lnTo>
                <a:lnTo>
                  <a:pt x="70977" y="3170"/>
                </a:lnTo>
                <a:lnTo>
                  <a:pt x="70364" y="3273"/>
                </a:lnTo>
                <a:lnTo>
                  <a:pt x="72102" y="3477"/>
                </a:lnTo>
                <a:lnTo>
                  <a:pt x="72102" y="3170"/>
                </a:lnTo>
                <a:lnTo>
                  <a:pt x="72307" y="3273"/>
                </a:lnTo>
                <a:lnTo>
                  <a:pt x="73330" y="3170"/>
                </a:lnTo>
                <a:lnTo>
                  <a:pt x="73227" y="3068"/>
                </a:lnTo>
                <a:lnTo>
                  <a:pt x="73739" y="2864"/>
                </a:lnTo>
                <a:lnTo>
                  <a:pt x="73432" y="3068"/>
                </a:lnTo>
                <a:lnTo>
                  <a:pt x="75580" y="2557"/>
                </a:lnTo>
                <a:lnTo>
                  <a:pt x="74557" y="2455"/>
                </a:lnTo>
                <a:lnTo>
                  <a:pt x="74659" y="2045"/>
                </a:lnTo>
                <a:lnTo>
                  <a:pt x="74966" y="1841"/>
                </a:lnTo>
                <a:lnTo>
                  <a:pt x="74352" y="1943"/>
                </a:lnTo>
                <a:lnTo>
                  <a:pt x="74455" y="2045"/>
                </a:lnTo>
                <a:lnTo>
                  <a:pt x="73534" y="1739"/>
                </a:lnTo>
                <a:lnTo>
                  <a:pt x="73534" y="1636"/>
                </a:lnTo>
                <a:lnTo>
                  <a:pt x="72920" y="1227"/>
                </a:lnTo>
                <a:close/>
                <a:moveTo>
                  <a:pt x="74870" y="3225"/>
                </a:moveTo>
                <a:lnTo>
                  <a:pt x="73227" y="3477"/>
                </a:lnTo>
                <a:lnTo>
                  <a:pt x="74301" y="3380"/>
                </a:lnTo>
                <a:lnTo>
                  <a:pt x="74301" y="3380"/>
                </a:lnTo>
                <a:lnTo>
                  <a:pt x="74870" y="3225"/>
                </a:lnTo>
                <a:close/>
                <a:moveTo>
                  <a:pt x="74352" y="3375"/>
                </a:moveTo>
                <a:lnTo>
                  <a:pt x="74301" y="3380"/>
                </a:lnTo>
                <a:lnTo>
                  <a:pt x="74301" y="3380"/>
                </a:lnTo>
                <a:lnTo>
                  <a:pt x="73943" y="3477"/>
                </a:lnTo>
                <a:lnTo>
                  <a:pt x="74352" y="3375"/>
                </a:lnTo>
                <a:close/>
                <a:moveTo>
                  <a:pt x="182148" y="2557"/>
                </a:moveTo>
                <a:lnTo>
                  <a:pt x="182250" y="2966"/>
                </a:lnTo>
                <a:lnTo>
                  <a:pt x="182148" y="3170"/>
                </a:lnTo>
                <a:lnTo>
                  <a:pt x="182045" y="3580"/>
                </a:lnTo>
                <a:lnTo>
                  <a:pt x="185114" y="3170"/>
                </a:lnTo>
                <a:lnTo>
                  <a:pt x="183682" y="2761"/>
                </a:lnTo>
                <a:lnTo>
                  <a:pt x="183170" y="2864"/>
                </a:lnTo>
                <a:lnTo>
                  <a:pt x="182966" y="2761"/>
                </a:lnTo>
                <a:lnTo>
                  <a:pt x="183068" y="2659"/>
                </a:lnTo>
                <a:lnTo>
                  <a:pt x="182455" y="2557"/>
                </a:lnTo>
                <a:lnTo>
                  <a:pt x="182455" y="2557"/>
                </a:lnTo>
                <a:lnTo>
                  <a:pt x="182557" y="2659"/>
                </a:lnTo>
                <a:lnTo>
                  <a:pt x="182148" y="2557"/>
                </a:lnTo>
                <a:close/>
                <a:moveTo>
                  <a:pt x="64739" y="2557"/>
                </a:moveTo>
                <a:lnTo>
                  <a:pt x="63614" y="2864"/>
                </a:lnTo>
                <a:lnTo>
                  <a:pt x="64023" y="2864"/>
                </a:lnTo>
                <a:lnTo>
                  <a:pt x="63716" y="2966"/>
                </a:lnTo>
                <a:lnTo>
                  <a:pt x="63716" y="2966"/>
                </a:lnTo>
                <a:lnTo>
                  <a:pt x="64432" y="2864"/>
                </a:lnTo>
                <a:lnTo>
                  <a:pt x="64125" y="2966"/>
                </a:lnTo>
                <a:lnTo>
                  <a:pt x="64534" y="3068"/>
                </a:lnTo>
                <a:lnTo>
                  <a:pt x="64125" y="3068"/>
                </a:lnTo>
                <a:lnTo>
                  <a:pt x="64330" y="3170"/>
                </a:lnTo>
                <a:lnTo>
                  <a:pt x="63511" y="3375"/>
                </a:lnTo>
                <a:lnTo>
                  <a:pt x="65352" y="3477"/>
                </a:lnTo>
                <a:lnTo>
                  <a:pt x="65352" y="3580"/>
                </a:lnTo>
                <a:lnTo>
                  <a:pt x="66068" y="3682"/>
                </a:lnTo>
                <a:lnTo>
                  <a:pt x="66273" y="3375"/>
                </a:lnTo>
                <a:lnTo>
                  <a:pt x="66580" y="3170"/>
                </a:lnTo>
                <a:lnTo>
                  <a:pt x="65966" y="2966"/>
                </a:lnTo>
                <a:lnTo>
                  <a:pt x="66068" y="2864"/>
                </a:lnTo>
                <a:lnTo>
                  <a:pt x="65148" y="2966"/>
                </a:lnTo>
                <a:lnTo>
                  <a:pt x="65148" y="2864"/>
                </a:lnTo>
                <a:lnTo>
                  <a:pt x="64739" y="2557"/>
                </a:lnTo>
                <a:close/>
                <a:moveTo>
                  <a:pt x="67705" y="2966"/>
                </a:moveTo>
                <a:lnTo>
                  <a:pt x="67295" y="3273"/>
                </a:lnTo>
                <a:lnTo>
                  <a:pt x="67705" y="3477"/>
                </a:lnTo>
                <a:lnTo>
                  <a:pt x="67398" y="3682"/>
                </a:lnTo>
                <a:lnTo>
                  <a:pt x="69136" y="3273"/>
                </a:lnTo>
                <a:lnTo>
                  <a:pt x="67705" y="2966"/>
                </a:lnTo>
                <a:close/>
                <a:moveTo>
                  <a:pt x="136943" y="3170"/>
                </a:moveTo>
                <a:lnTo>
                  <a:pt x="135818" y="3273"/>
                </a:lnTo>
                <a:lnTo>
                  <a:pt x="136841" y="3682"/>
                </a:lnTo>
                <a:lnTo>
                  <a:pt x="136432" y="3886"/>
                </a:lnTo>
                <a:lnTo>
                  <a:pt x="137557" y="3886"/>
                </a:lnTo>
                <a:lnTo>
                  <a:pt x="137352" y="3989"/>
                </a:lnTo>
                <a:lnTo>
                  <a:pt x="137761" y="4091"/>
                </a:lnTo>
                <a:lnTo>
                  <a:pt x="138784" y="3784"/>
                </a:lnTo>
                <a:lnTo>
                  <a:pt x="137659" y="3477"/>
                </a:lnTo>
                <a:lnTo>
                  <a:pt x="137761" y="3477"/>
                </a:lnTo>
                <a:lnTo>
                  <a:pt x="137148" y="3375"/>
                </a:lnTo>
                <a:lnTo>
                  <a:pt x="136943" y="3170"/>
                </a:lnTo>
                <a:close/>
                <a:moveTo>
                  <a:pt x="131114" y="2250"/>
                </a:moveTo>
                <a:lnTo>
                  <a:pt x="131114" y="2352"/>
                </a:lnTo>
                <a:lnTo>
                  <a:pt x="130295" y="2352"/>
                </a:lnTo>
                <a:lnTo>
                  <a:pt x="131318" y="2864"/>
                </a:lnTo>
                <a:lnTo>
                  <a:pt x="130705" y="2864"/>
                </a:lnTo>
                <a:lnTo>
                  <a:pt x="131625" y="3375"/>
                </a:lnTo>
                <a:lnTo>
                  <a:pt x="132648" y="3273"/>
                </a:lnTo>
                <a:lnTo>
                  <a:pt x="132545" y="3170"/>
                </a:lnTo>
                <a:lnTo>
                  <a:pt x="132545" y="3068"/>
                </a:lnTo>
                <a:lnTo>
                  <a:pt x="132955" y="3068"/>
                </a:lnTo>
                <a:lnTo>
                  <a:pt x="133261" y="3273"/>
                </a:lnTo>
                <a:lnTo>
                  <a:pt x="133875" y="3068"/>
                </a:lnTo>
                <a:lnTo>
                  <a:pt x="133670" y="3170"/>
                </a:lnTo>
                <a:lnTo>
                  <a:pt x="134080" y="3273"/>
                </a:lnTo>
                <a:lnTo>
                  <a:pt x="132443" y="3580"/>
                </a:lnTo>
                <a:lnTo>
                  <a:pt x="132750" y="3784"/>
                </a:lnTo>
                <a:lnTo>
                  <a:pt x="134080" y="3784"/>
                </a:lnTo>
                <a:lnTo>
                  <a:pt x="132545" y="4091"/>
                </a:lnTo>
                <a:lnTo>
                  <a:pt x="134284" y="4602"/>
                </a:lnTo>
                <a:lnTo>
                  <a:pt x="134386" y="4398"/>
                </a:lnTo>
                <a:lnTo>
                  <a:pt x="134284" y="4295"/>
                </a:lnTo>
                <a:lnTo>
                  <a:pt x="134898" y="3886"/>
                </a:lnTo>
                <a:lnTo>
                  <a:pt x="134898" y="3580"/>
                </a:lnTo>
                <a:lnTo>
                  <a:pt x="135205" y="3477"/>
                </a:lnTo>
                <a:lnTo>
                  <a:pt x="135511" y="3170"/>
                </a:lnTo>
                <a:lnTo>
                  <a:pt x="136432" y="3068"/>
                </a:lnTo>
                <a:lnTo>
                  <a:pt x="135920" y="2864"/>
                </a:lnTo>
                <a:lnTo>
                  <a:pt x="136023" y="2761"/>
                </a:lnTo>
                <a:lnTo>
                  <a:pt x="134795" y="2659"/>
                </a:lnTo>
                <a:lnTo>
                  <a:pt x="134795" y="2455"/>
                </a:lnTo>
                <a:lnTo>
                  <a:pt x="134182" y="2557"/>
                </a:lnTo>
                <a:lnTo>
                  <a:pt x="134386" y="2352"/>
                </a:lnTo>
                <a:lnTo>
                  <a:pt x="133261" y="2250"/>
                </a:lnTo>
                <a:lnTo>
                  <a:pt x="133261" y="2250"/>
                </a:lnTo>
                <a:lnTo>
                  <a:pt x="133568" y="2864"/>
                </a:lnTo>
                <a:lnTo>
                  <a:pt x="133568" y="2864"/>
                </a:lnTo>
                <a:lnTo>
                  <a:pt x="132750" y="2455"/>
                </a:lnTo>
                <a:lnTo>
                  <a:pt x="131318" y="2455"/>
                </a:lnTo>
                <a:lnTo>
                  <a:pt x="131932" y="2250"/>
                </a:lnTo>
                <a:close/>
                <a:moveTo>
                  <a:pt x="66682" y="4398"/>
                </a:moveTo>
                <a:lnTo>
                  <a:pt x="66784" y="4500"/>
                </a:lnTo>
                <a:lnTo>
                  <a:pt x="66477" y="4500"/>
                </a:lnTo>
                <a:lnTo>
                  <a:pt x="67091" y="4705"/>
                </a:lnTo>
                <a:lnTo>
                  <a:pt x="66784" y="4705"/>
                </a:lnTo>
                <a:lnTo>
                  <a:pt x="68232" y="4795"/>
                </a:lnTo>
                <a:lnTo>
                  <a:pt x="68232" y="4795"/>
                </a:lnTo>
                <a:lnTo>
                  <a:pt x="68625" y="4500"/>
                </a:lnTo>
                <a:lnTo>
                  <a:pt x="66682" y="4398"/>
                </a:lnTo>
                <a:close/>
                <a:moveTo>
                  <a:pt x="68232" y="4795"/>
                </a:moveTo>
                <a:lnTo>
                  <a:pt x="68216" y="4807"/>
                </a:lnTo>
                <a:lnTo>
                  <a:pt x="68324" y="4801"/>
                </a:lnTo>
                <a:lnTo>
                  <a:pt x="68324" y="4801"/>
                </a:lnTo>
                <a:lnTo>
                  <a:pt x="68232" y="4795"/>
                </a:lnTo>
                <a:close/>
                <a:moveTo>
                  <a:pt x="71489" y="4500"/>
                </a:moveTo>
                <a:lnTo>
                  <a:pt x="70568" y="4705"/>
                </a:lnTo>
                <a:lnTo>
                  <a:pt x="71080" y="4807"/>
                </a:lnTo>
                <a:lnTo>
                  <a:pt x="71489" y="4500"/>
                </a:lnTo>
                <a:close/>
                <a:moveTo>
                  <a:pt x="81102" y="205"/>
                </a:moveTo>
                <a:lnTo>
                  <a:pt x="81614" y="409"/>
                </a:lnTo>
                <a:lnTo>
                  <a:pt x="80386" y="307"/>
                </a:lnTo>
                <a:lnTo>
                  <a:pt x="80489" y="409"/>
                </a:lnTo>
                <a:lnTo>
                  <a:pt x="79773" y="409"/>
                </a:lnTo>
                <a:lnTo>
                  <a:pt x="79977" y="511"/>
                </a:lnTo>
                <a:lnTo>
                  <a:pt x="79466" y="511"/>
                </a:lnTo>
                <a:lnTo>
                  <a:pt x="80693" y="920"/>
                </a:lnTo>
                <a:lnTo>
                  <a:pt x="80693" y="920"/>
                </a:lnTo>
                <a:lnTo>
                  <a:pt x="79159" y="716"/>
                </a:lnTo>
                <a:lnTo>
                  <a:pt x="77011" y="716"/>
                </a:lnTo>
                <a:lnTo>
                  <a:pt x="77727" y="818"/>
                </a:lnTo>
                <a:lnTo>
                  <a:pt x="73841" y="1023"/>
                </a:lnTo>
                <a:lnTo>
                  <a:pt x="73943" y="1125"/>
                </a:lnTo>
                <a:lnTo>
                  <a:pt x="74864" y="1023"/>
                </a:lnTo>
                <a:lnTo>
                  <a:pt x="74864" y="1023"/>
                </a:lnTo>
                <a:lnTo>
                  <a:pt x="74250" y="1125"/>
                </a:lnTo>
                <a:lnTo>
                  <a:pt x="75989" y="1125"/>
                </a:lnTo>
                <a:lnTo>
                  <a:pt x="74659" y="1227"/>
                </a:lnTo>
                <a:lnTo>
                  <a:pt x="74830" y="1313"/>
                </a:lnTo>
                <a:lnTo>
                  <a:pt x="74830" y="1313"/>
                </a:lnTo>
                <a:lnTo>
                  <a:pt x="77216" y="1227"/>
                </a:lnTo>
                <a:lnTo>
                  <a:pt x="74557" y="1534"/>
                </a:lnTo>
                <a:lnTo>
                  <a:pt x="74557" y="1534"/>
                </a:lnTo>
                <a:lnTo>
                  <a:pt x="78034" y="1330"/>
                </a:lnTo>
                <a:lnTo>
                  <a:pt x="75784" y="1739"/>
                </a:lnTo>
                <a:lnTo>
                  <a:pt x="75784" y="1739"/>
                </a:lnTo>
                <a:lnTo>
                  <a:pt x="78341" y="1636"/>
                </a:lnTo>
                <a:lnTo>
                  <a:pt x="78341" y="1636"/>
                </a:lnTo>
                <a:lnTo>
                  <a:pt x="77830" y="1739"/>
                </a:lnTo>
                <a:lnTo>
                  <a:pt x="81818" y="1125"/>
                </a:lnTo>
                <a:lnTo>
                  <a:pt x="81818" y="1125"/>
                </a:lnTo>
                <a:lnTo>
                  <a:pt x="80386" y="1534"/>
                </a:lnTo>
                <a:lnTo>
                  <a:pt x="81409" y="1534"/>
                </a:lnTo>
                <a:lnTo>
                  <a:pt x="77523" y="1943"/>
                </a:lnTo>
                <a:lnTo>
                  <a:pt x="78648" y="2352"/>
                </a:lnTo>
                <a:lnTo>
                  <a:pt x="78648" y="2352"/>
                </a:lnTo>
                <a:lnTo>
                  <a:pt x="75375" y="2045"/>
                </a:lnTo>
                <a:lnTo>
                  <a:pt x="75375" y="2352"/>
                </a:lnTo>
                <a:lnTo>
                  <a:pt x="76193" y="2761"/>
                </a:lnTo>
                <a:lnTo>
                  <a:pt x="75682" y="2761"/>
                </a:lnTo>
                <a:lnTo>
                  <a:pt x="77216" y="2864"/>
                </a:lnTo>
                <a:lnTo>
                  <a:pt x="75022" y="3201"/>
                </a:lnTo>
                <a:lnTo>
                  <a:pt x="75022" y="3201"/>
                </a:lnTo>
                <a:lnTo>
                  <a:pt x="74761" y="3375"/>
                </a:lnTo>
                <a:lnTo>
                  <a:pt x="75170" y="3477"/>
                </a:lnTo>
                <a:lnTo>
                  <a:pt x="74148" y="3682"/>
                </a:lnTo>
                <a:lnTo>
                  <a:pt x="74045" y="3886"/>
                </a:lnTo>
                <a:lnTo>
                  <a:pt x="75989" y="3580"/>
                </a:lnTo>
                <a:lnTo>
                  <a:pt x="73739" y="3989"/>
                </a:lnTo>
                <a:lnTo>
                  <a:pt x="73432" y="3682"/>
                </a:lnTo>
                <a:lnTo>
                  <a:pt x="72716" y="3682"/>
                </a:lnTo>
                <a:lnTo>
                  <a:pt x="72818" y="4193"/>
                </a:lnTo>
                <a:lnTo>
                  <a:pt x="71489" y="4500"/>
                </a:lnTo>
                <a:lnTo>
                  <a:pt x="71489" y="4500"/>
                </a:lnTo>
                <a:lnTo>
                  <a:pt x="71489" y="4500"/>
                </a:lnTo>
                <a:lnTo>
                  <a:pt x="71284" y="4807"/>
                </a:lnTo>
                <a:lnTo>
                  <a:pt x="71898" y="4705"/>
                </a:lnTo>
                <a:lnTo>
                  <a:pt x="71898" y="4807"/>
                </a:lnTo>
                <a:lnTo>
                  <a:pt x="75784" y="4807"/>
                </a:lnTo>
                <a:lnTo>
                  <a:pt x="75477" y="5011"/>
                </a:lnTo>
                <a:lnTo>
                  <a:pt x="75477" y="5011"/>
                </a:lnTo>
                <a:lnTo>
                  <a:pt x="77318" y="4705"/>
                </a:lnTo>
                <a:lnTo>
                  <a:pt x="77727" y="4398"/>
                </a:lnTo>
                <a:lnTo>
                  <a:pt x="77114" y="4398"/>
                </a:lnTo>
                <a:lnTo>
                  <a:pt x="77216" y="4193"/>
                </a:lnTo>
                <a:lnTo>
                  <a:pt x="75682" y="4091"/>
                </a:lnTo>
                <a:lnTo>
                  <a:pt x="76193" y="4091"/>
                </a:lnTo>
                <a:lnTo>
                  <a:pt x="76091" y="3989"/>
                </a:lnTo>
                <a:lnTo>
                  <a:pt x="78341" y="3886"/>
                </a:lnTo>
                <a:lnTo>
                  <a:pt x="78545" y="3580"/>
                </a:lnTo>
                <a:lnTo>
                  <a:pt x="80489" y="3375"/>
                </a:lnTo>
                <a:lnTo>
                  <a:pt x="79977" y="3170"/>
                </a:lnTo>
                <a:lnTo>
                  <a:pt x="81205" y="3068"/>
                </a:lnTo>
                <a:lnTo>
                  <a:pt x="79159" y="2761"/>
                </a:lnTo>
                <a:lnTo>
                  <a:pt x="81614" y="2659"/>
                </a:lnTo>
                <a:lnTo>
                  <a:pt x="80386" y="2455"/>
                </a:lnTo>
                <a:lnTo>
                  <a:pt x="82534" y="2352"/>
                </a:lnTo>
                <a:lnTo>
                  <a:pt x="81920" y="2250"/>
                </a:lnTo>
                <a:lnTo>
                  <a:pt x="83966" y="2250"/>
                </a:lnTo>
                <a:lnTo>
                  <a:pt x="83864" y="2148"/>
                </a:lnTo>
                <a:lnTo>
                  <a:pt x="84375" y="2045"/>
                </a:lnTo>
                <a:lnTo>
                  <a:pt x="83557" y="2045"/>
                </a:lnTo>
                <a:lnTo>
                  <a:pt x="84682" y="1943"/>
                </a:lnTo>
                <a:lnTo>
                  <a:pt x="84580" y="1739"/>
                </a:lnTo>
                <a:lnTo>
                  <a:pt x="88466" y="1125"/>
                </a:lnTo>
                <a:lnTo>
                  <a:pt x="86216" y="1330"/>
                </a:lnTo>
                <a:lnTo>
                  <a:pt x="90920" y="614"/>
                </a:lnTo>
                <a:lnTo>
                  <a:pt x="89898" y="511"/>
                </a:lnTo>
                <a:lnTo>
                  <a:pt x="90000" y="409"/>
                </a:lnTo>
                <a:lnTo>
                  <a:pt x="89795" y="409"/>
                </a:lnTo>
                <a:lnTo>
                  <a:pt x="89898" y="307"/>
                </a:lnTo>
                <a:lnTo>
                  <a:pt x="89898" y="307"/>
                </a:lnTo>
                <a:lnTo>
                  <a:pt x="87136" y="409"/>
                </a:lnTo>
                <a:lnTo>
                  <a:pt x="88466" y="205"/>
                </a:lnTo>
                <a:lnTo>
                  <a:pt x="84682" y="205"/>
                </a:lnTo>
                <a:lnTo>
                  <a:pt x="84989" y="409"/>
                </a:lnTo>
                <a:lnTo>
                  <a:pt x="82739" y="205"/>
                </a:lnTo>
                <a:lnTo>
                  <a:pt x="83352" y="409"/>
                </a:lnTo>
                <a:lnTo>
                  <a:pt x="83352" y="409"/>
                </a:lnTo>
                <a:lnTo>
                  <a:pt x="81102" y="205"/>
                </a:lnTo>
                <a:close/>
                <a:moveTo>
                  <a:pt x="62898" y="4909"/>
                </a:moveTo>
                <a:lnTo>
                  <a:pt x="63205" y="5011"/>
                </a:lnTo>
                <a:lnTo>
                  <a:pt x="63205" y="4909"/>
                </a:lnTo>
                <a:close/>
                <a:moveTo>
                  <a:pt x="55227" y="3989"/>
                </a:moveTo>
                <a:lnTo>
                  <a:pt x="55330" y="4091"/>
                </a:lnTo>
                <a:lnTo>
                  <a:pt x="50318" y="5011"/>
                </a:lnTo>
                <a:lnTo>
                  <a:pt x="50523" y="5011"/>
                </a:lnTo>
                <a:lnTo>
                  <a:pt x="50318" y="5216"/>
                </a:lnTo>
                <a:lnTo>
                  <a:pt x="50318" y="5216"/>
                </a:lnTo>
                <a:lnTo>
                  <a:pt x="51545" y="5011"/>
                </a:lnTo>
                <a:lnTo>
                  <a:pt x="51443" y="5318"/>
                </a:lnTo>
                <a:lnTo>
                  <a:pt x="54102" y="4500"/>
                </a:lnTo>
                <a:lnTo>
                  <a:pt x="53591" y="4909"/>
                </a:lnTo>
                <a:lnTo>
                  <a:pt x="53591" y="4909"/>
                </a:lnTo>
                <a:lnTo>
                  <a:pt x="56045" y="4091"/>
                </a:lnTo>
                <a:lnTo>
                  <a:pt x="55227" y="3989"/>
                </a:lnTo>
                <a:close/>
                <a:moveTo>
                  <a:pt x="65761" y="4705"/>
                </a:moveTo>
                <a:lnTo>
                  <a:pt x="63818" y="4807"/>
                </a:lnTo>
                <a:lnTo>
                  <a:pt x="64227" y="4909"/>
                </a:lnTo>
                <a:lnTo>
                  <a:pt x="63920" y="4909"/>
                </a:lnTo>
                <a:lnTo>
                  <a:pt x="64330" y="5011"/>
                </a:lnTo>
                <a:lnTo>
                  <a:pt x="64023" y="5216"/>
                </a:lnTo>
                <a:lnTo>
                  <a:pt x="63205" y="5011"/>
                </a:lnTo>
                <a:lnTo>
                  <a:pt x="62898" y="5114"/>
                </a:lnTo>
                <a:lnTo>
                  <a:pt x="63000" y="5114"/>
                </a:lnTo>
                <a:lnTo>
                  <a:pt x="63102" y="5318"/>
                </a:lnTo>
                <a:lnTo>
                  <a:pt x="63102" y="5318"/>
                </a:lnTo>
                <a:lnTo>
                  <a:pt x="62489" y="5216"/>
                </a:lnTo>
                <a:lnTo>
                  <a:pt x="61875" y="5420"/>
                </a:lnTo>
                <a:lnTo>
                  <a:pt x="64125" y="5420"/>
                </a:lnTo>
                <a:lnTo>
                  <a:pt x="62898" y="5625"/>
                </a:lnTo>
                <a:lnTo>
                  <a:pt x="63102" y="5727"/>
                </a:lnTo>
                <a:lnTo>
                  <a:pt x="63000" y="5932"/>
                </a:lnTo>
                <a:lnTo>
                  <a:pt x="63000" y="5932"/>
                </a:lnTo>
                <a:lnTo>
                  <a:pt x="65148" y="5420"/>
                </a:lnTo>
                <a:lnTo>
                  <a:pt x="64943" y="5318"/>
                </a:lnTo>
                <a:lnTo>
                  <a:pt x="65761" y="4705"/>
                </a:lnTo>
                <a:close/>
                <a:moveTo>
                  <a:pt x="209148" y="5011"/>
                </a:moveTo>
                <a:lnTo>
                  <a:pt x="209455" y="5420"/>
                </a:lnTo>
                <a:lnTo>
                  <a:pt x="207102" y="5216"/>
                </a:lnTo>
                <a:lnTo>
                  <a:pt x="207409" y="5318"/>
                </a:lnTo>
                <a:lnTo>
                  <a:pt x="207205" y="5318"/>
                </a:lnTo>
                <a:lnTo>
                  <a:pt x="207716" y="5625"/>
                </a:lnTo>
                <a:lnTo>
                  <a:pt x="207511" y="5625"/>
                </a:lnTo>
                <a:lnTo>
                  <a:pt x="211705" y="5932"/>
                </a:lnTo>
                <a:lnTo>
                  <a:pt x="210170" y="5420"/>
                </a:lnTo>
                <a:lnTo>
                  <a:pt x="210170" y="5420"/>
                </a:lnTo>
                <a:lnTo>
                  <a:pt x="212420" y="5727"/>
                </a:lnTo>
                <a:lnTo>
                  <a:pt x="212318" y="5523"/>
                </a:lnTo>
                <a:lnTo>
                  <a:pt x="209148" y="5011"/>
                </a:lnTo>
                <a:close/>
                <a:moveTo>
                  <a:pt x="65148" y="5932"/>
                </a:moveTo>
                <a:lnTo>
                  <a:pt x="65966" y="6239"/>
                </a:lnTo>
                <a:lnTo>
                  <a:pt x="66989" y="5932"/>
                </a:lnTo>
                <a:close/>
                <a:moveTo>
                  <a:pt x="59523" y="4500"/>
                </a:moveTo>
                <a:lnTo>
                  <a:pt x="58193" y="4807"/>
                </a:lnTo>
                <a:lnTo>
                  <a:pt x="58295" y="5011"/>
                </a:lnTo>
                <a:lnTo>
                  <a:pt x="57886" y="5216"/>
                </a:lnTo>
                <a:lnTo>
                  <a:pt x="58193" y="5420"/>
                </a:lnTo>
                <a:lnTo>
                  <a:pt x="56455" y="5216"/>
                </a:lnTo>
                <a:lnTo>
                  <a:pt x="56659" y="5216"/>
                </a:lnTo>
                <a:lnTo>
                  <a:pt x="55739" y="4909"/>
                </a:lnTo>
                <a:lnTo>
                  <a:pt x="55841" y="4807"/>
                </a:lnTo>
                <a:lnTo>
                  <a:pt x="54716" y="4909"/>
                </a:lnTo>
                <a:lnTo>
                  <a:pt x="55227" y="5011"/>
                </a:lnTo>
                <a:lnTo>
                  <a:pt x="53795" y="5216"/>
                </a:lnTo>
                <a:lnTo>
                  <a:pt x="54818" y="5216"/>
                </a:lnTo>
                <a:lnTo>
                  <a:pt x="53182" y="5420"/>
                </a:lnTo>
                <a:lnTo>
                  <a:pt x="54511" y="5318"/>
                </a:lnTo>
                <a:lnTo>
                  <a:pt x="52466" y="5727"/>
                </a:lnTo>
                <a:lnTo>
                  <a:pt x="53386" y="5932"/>
                </a:lnTo>
                <a:lnTo>
                  <a:pt x="53693" y="5830"/>
                </a:lnTo>
                <a:lnTo>
                  <a:pt x="53898" y="5932"/>
                </a:lnTo>
                <a:lnTo>
                  <a:pt x="54307" y="5830"/>
                </a:lnTo>
                <a:lnTo>
                  <a:pt x="54409" y="5727"/>
                </a:lnTo>
                <a:lnTo>
                  <a:pt x="55227" y="5625"/>
                </a:lnTo>
                <a:lnTo>
                  <a:pt x="54614" y="5830"/>
                </a:lnTo>
                <a:lnTo>
                  <a:pt x="56455" y="5727"/>
                </a:lnTo>
                <a:lnTo>
                  <a:pt x="56455" y="5727"/>
                </a:lnTo>
                <a:lnTo>
                  <a:pt x="54102" y="6136"/>
                </a:lnTo>
                <a:lnTo>
                  <a:pt x="54102" y="6341"/>
                </a:lnTo>
                <a:lnTo>
                  <a:pt x="57784" y="5932"/>
                </a:lnTo>
                <a:lnTo>
                  <a:pt x="57682" y="5932"/>
                </a:lnTo>
                <a:lnTo>
                  <a:pt x="59625" y="5727"/>
                </a:lnTo>
                <a:lnTo>
                  <a:pt x="60443" y="5114"/>
                </a:lnTo>
                <a:lnTo>
                  <a:pt x="58909" y="5318"/>
                </a:lnTo>
                <a:lnTo>
                  <a:pt x="59216" y="5114"/>
                </a:lnTo>
                <a:lnTo>
                  <a:pt x="58909" y="5114"/>
                </a:lnTo>
                <a:lnTo>
                  <a:pt x="59523" y="4500"/>
                </a:lnTo>
                <a:close/>
                <a:moveTo>
                  <a:pt x="70057" y="4705"/>
                </a:moveTo>
                <a:lnTo>
                  <a:pt x="68324" y="4801"/>
                </a:lnTo>
                <a:lnTo>
                  <a:pt x="68324" y="4801"/>
                </a:lnTo>
                <a:lnTo>
                  <a:pt x="68420" y="4807"/>
                </a:lnTo>
                <a:lnTo>
                  <a:pt x="68420" y="5318"/>
                </a:lnTo>
                <a:lnTo>
                  <a:pt x="67909" y="5625"/>
                </a:lnTo>
                <a:lnTo>
                  <a:pt x="67807" y="5830"/>
                </a:lnTo>
                <a:lnTo>
                  <a:pt x="68420" y="6034"/>
                </a:lnTo>
                <a:lnTo>
                  <a:pt x="68318" y="6136"/>
                </a:lnTo>
                <a:lnTo>
                  <a:pt x="69955" y="6136"/>
                </a:lnTo>
                <a:lnTo>
                  <a:pt x="69648" y="6341"/>
                </a:lnTo>
                <a:lnTo>
                  <a:pt x="75580" y="6034"/>
                </a:lnTo>
                <a:lnTo>
                  <a:pt x="75068" y="5932"/>
                </a:lnTo>
                <a:lnTo>
                  <a:pt x="75580" y="5523"/>
                </a:lnTo>
                <a:lnTo>
                  <a:pt x="74966" y="5420"/>
                </a:lnTo>
                <a:lnTo>
                  <a:pt x="75068" y="5318"/>
                </a:lnTo>
                <a:lnTo>
                  <a:pt x="71898" y="5523"/>
                </a:lnTo>
                <a:lnTo>
                  <a:pt x="72000" y="5625"/>
                </a:lnTo>
                <a:lnTo>
                  <a:pt x="70261" y="5420"/>
                </a:lnTo>
                <a:lnTo>
                  <a:pt x="70159" y="5523"/>
                </a:lnTo>
                <a:lnTo>
                  <a:pt x="69750" y="5523"/>
                </a:lnTo>
                <a:lnTo>
                  <a:pt x="70261" y="5318"/>
                </a:lnTo>
                <a:lnTo>
                  <a:pt x="69239" y="4909"/>
                </a:lnTo>
                <a:lnTo>
                  <a:pt x="70568" y="4909"/>
                </a:lnTo>
                <a:lnTo>
                  <a:pt x="69443" y="4807"/>
                </a:lnTo>
                <a:lnTo>
                  <a:pt x="70057" y="4705"/>
                </a:lnTo>
                <a:close/>
                <a:moveTo>
                  <a:pt x="165273" y="4705"/>
                </a:moveTo>
                <a:lnTo>
                  <a:pt x="160773" y="4909"/>
                </a:lnTo>
                <a:lnTo>
                  <a:pt x="160875" y="5011"/>
                </a:lnTo>
                <a:lnTo>
                  <a:pt x="160364" y="5114"/>
                </a:lnTo>
                <a:lnTo>
                  <a:pt x="159341" y="5420"/>
                </a:lnTo>
                <a:lnTo>
                  <a:pt x="158727" y="5625"/>
                </a:lnTo>
                <a:lnTo>
                  <a:pt x="158830" y="5727"/>
                </a:lnTo>
                <a:lnTo>
                  <a:pt x="158216" y="5830"/>
                </a:lnTo>
                <a:lnTo>
                  <a:pt x="158727" y="5932"/>
                </a:lnTo>
                <a:lnTo>
                  <a:pt x="158318" y="6239"/>
                </a:lnTo>
                <a:lnTo>
                  <a:pt x="158727" y="6341"/>
                </a:lnTo>
                <a:lnTo>
                  <a:pt x="158318" y="6443"/>
                </a:lnTo>
                <a:lnTo>
                  <a:pt x="158114" y="6648"/>
                </a:lnTo>
                <a:lnTo>
                  <a:pt x="157602" y="6955"/>
                </a:lnTo>
                <a:lnTo>
                  <a:pt x="158114" y="7261"/>
                </a:lnTo>
                <a:lnTo>
                  <a:pt x="160057" y="7057"/>
                </a:lnTo>
                <a:lnTo>
                  <a:pt x="159750" y="6852"/>
                </a:lnTo>
                <a:lnTo>
                  <a:pt x="160159" y="6341"/>
                </a:lnTo>
                <a:lnTo>
                  <a:pt x="160875" y="6239"/>
                </a:lnTo>
                <a:lnTo>
                  <a:pt x="160875" y="6136"/>
                </a:lnTo>
                <a:lnTo>
                  <a:pt x="161182" y="6034"/>
                </a:lnTo>
                <a:lnTo>
                  <a:pt x="160977" y="5932"/>
                </a:lnTo>
                <a:lnTo>
                  <a:pt x="165273" y="4705"/>
                </a:lnTo>
                <a:close/>
                <a:moveTo>
                  <a:pt x="212114" y="6852"/>
                </a:moveTo>
                <a:lnTo>
                  <a:pt x="211500" y="7261"/>
                </a:lnTo>
                <a:lnTo>
                  <a:pt x="214057" y="7364"/>
                </a:lnTo>
                <a:lnTo>
                  <a:pt x="212114" y="6852"/>
                </a:lnTo>
                <a:close/>
                <a:moveTo>
                  <a:pt x="177955" y="7159"/>
                </a:moveTo>
                <a:lnTo>
                  <a:pt x="178568" y="7466"/>
                </a:lnTo>
                <a:lnTo>
                  <a:pt x="177852" y="7261"/>
                </a:lnTo>
                <a:lnTo>
                  <a:pt x="177955" y="7159"/>
                </a:lnTo>
                <a:close/>
                <a:moveTo>
                  <a:pt x="58602" y="6955"/>
                </a:moveTo>
                <a:lnTo>
                  <a:pt x="57375" y="7159"/>
                </a:lnTo>
                <a:lnTo>
                  <a:pt x="57784" y="7568"/>
                </a:lnTo>
                <a:lnTo>
                  <a:pt x="58602" y="7261"/>
                </a:lnTo>
                <a:lnTo>
                  <a:pt x="58602" y="6955"/>
                </a:lnTo>
                <a:close/>
                <a:moveTo>
                  <a:pt x="108307" y="7568"/>
                </a:moveTo>
                <a:lnTo>
                  <a:pt x="108211" y="7587"/>
                </a:lnTo>
                <a:lnTo>
                  <a:pt x="108211" y="7587"/>
                </a:lnTo>
                <a:lnTo>
                  <a:pt x="108381" y="7603"/>
                </a:lnTo>
                <a:lnTo>
                  <a:pt x="108381" y="7603"/>
                </a:lnTo>
                <a:lnTo>
                  <a:pt x="108307" y="7568"/>
                </a:lnTo>
                <a:close/>
                <a:moveTo>
                  <a:pt x="73636" y="7159"/>
                </a:moveTo>
                <a:lnTo>
                  <a:pt x="74659" y="7670"/>
                </a:lnTo>
                <a:lnTo>
                  <a:pt x="76193" y="7670"/>
                </a:lnTo>
                <a:lnTo>
                  <a:pt x="76193" y="7466"/>
                </a:lnTo>
                <a:lnTo>
                  <a:pt x="75989" y="7261"/>
                </a:lnTo>
                <a:lnTo>
                  <a:pt x="73636" y="7159"/>
                </a:lnTo>
                <a:close/>
                <a:moveTo>
                  <a:pt x="108381" y="7603"/>
                </a:moveTo>
                <a:lnTo>
                  <a:pt x="109841" y="8284"/>
                </a:lnTo>
                <a:lnTo>
                  <a:pt x="110250" y="7773"/>
                </a:lnTo>
                <a:lnTo>
                  <a:pt x="108381" y="7603"/>
                </a:lnTo>
                <a:close/>
                <a:moveTo>
                  <a:pt x="68011" y="6852"/>
                </a:moveTo>
                <a:lnTo>
                  <a:pt x="64227" y="7364"/>
                </a:lnTo>
                <a:lnTo>
                  <a:pt x="63511" y="8386"/>
                </a:lnTo>
                <a:lnTo>
                  <a:pt x="63511" y="8386"/>
                </a:lnTo>
                <a:lnTo>
                  <a:pt x="64534" y="8182"/>
                </a:lnTo>
                <a:lnTo>
                  <a:pt x="64739" y="7773"/>
                </a:lnTo>
                <a:lnTo>
                  <a:pt x="65352" y="7773"/>
                </a:lnTo>
                <a:lnTo>
                  <a:pt x="68011" y="6852"/>
                </a:lnTo>
                <a:close/>
                <a:moveTo>
                  <a:pt x="216716" y="8182"/>
                </a:moveTo>
                <a:lnTo>
                  <a:pt x="217227" y="8489"/>
                </a:lnTo>
                <a:lnTo>
                  <a:pt x="217330" y="8182"/>
                </a:lnTo>
                <a:close/>
                <a:moveTo>
                  <a:pt x="62080" y="6852"/>
                </a:moveTo>
                <a:lnTo>
                  <a:pt x="60852" y="7159"/>
                </a:lnTo>
                <a:lnTo>
                  <a:pt x="61568" y="7364"/>
                </a:lnTo>
                <a:lnTo>
                  <a:pt x="61057" y="7466"/>
                </a:lnTo>
                <a:lnTo>
                  <a:pt x="61057" y="7568"/>
                </a:lnTo>
                <a:lnTo>
                  <a:pt x="60341" y="7773"/>
                </a:lnTo>
                <a:lnTo>
                  <a:pt x="60034" y="7466"/>
                </a:lnTo>
                <a:lnTo>
                  <a:pt x="59420" y="7773"/>
                </a:lnTo>
                <a:lnTo>
                  <a:pt x="59727" y="8182"/>
                </a:lnTo>
                <a:lnTo>
                  <a:pt x="60136" y="8284"/>
                </a:lnTo>
                <a:lnTo>
                  <a:pt x="60443" y="8898"/>
                </a:lnTo>
                <a:lnTo>
                  <a:pt x="61159" y="8898"/>
                </a:lnTo>
                <a:lnTo>
                  <a:pt x="61364" y="8489"/>
                </a:lnTo>
                <a:lnTo>
                  <a:pt x="62182" y="8591"/>
                </a:lnTo>
                <a:lnTo>
                  <a:pt x="63205" y="7773"/>
                </a:lnTo>
                <a:lnTo>
                  <a:pt x="62795" y="7875"/>
                </a:lnTo>
                <a:lnTo>
                  <a:pt x="62795" y="7670"/>
                </a:lnTo>
                <a:lnTo>
                  <a:pt x="62898" y="7670"/>
                </a:lnTo>
                <a:lnTo>
                  <a:pt x="62182" y="7568"/>
                </a:lnTo>
                <a:lnTo>
                  <a:pt x="63409" y="7261"/>
                </a:lnTo>
                <a:lnTo>
                  <a:pt x="63205" y="7159"/>
                </a:lnTo>
                <a:lnTo>
                  <a:pt x="63511" y="6852"/>
                </a:lnTo>
                <a:close/>
                <a:moveTo>
                  <a:pt x="47250" y="6443"/>
                </a:moveTo>
                <a:lnTo>
                  <a:pt x="47148" y="6852"/>
                </a:lnTo>
                <a:lnTo>
                  <a:pt x="43977" y="8386"/>
                </a:lnTo>
                <a:lnTo>
                  <a:pt x="44284" y="8386"/>
                </a:lnTo>
                <a:lnTo>
                  <a:pt x="44898" y="8693"/>
                </a:lnTo>
                <a:lnTo>
                  <a:pt x="44795" y="9102"/>
                </a:lnTo>
                <a:lnTo>
                  <a:pt x="44795" y="9102"/>
                </a:lnTo>
                <a:lnTo>
                  <a:pt x="51955" y="7159"/>
                </a:lnTo>
                <a:lnTo>
                  <a:pt x="51545" y="6545"/>
                </a:lnTo>
                <a:lnTo>
                  <a:pt x="50318" y="6750"/>
                </a:lnTo>
                <a:lnTo>
                  <a:pt x="50420" y="6545"/>
                </a:lnTo>
                <a:lnTo>
                  <a:pt x="50011" y="6648"/>
                </a:lnTo>
                <a:lnTo>
                  <a:pt x="50216" y="6545"/>
                </a:lnTo>
                <a:lnTo>
                  <a:pt x="47250" y="6443"/>
                </a:lnTo>
                <a:close/>
                <a:moveTo>
                  <a:pt x="158625" y="7261"/>
                </a:moveTo>
                <a:lnTo>
                  <a:pt x="157602" y="7875"/>
                </a:lnTo>
                <a:lnTo>
                  <a:pt x="157500" y="8182"/>
                </a:lnTo>
                <a:lnTo>
                  <a:pt x="156989" y="8284"/>
                </a:lnTo>
                <a:lnTo>
                  <a:pt x="159034" y="9102"/>
                </a:lnTo>
                <a:lnTo>
                  <a:pt x="158830" y="9102"/>
                </a:lnTo>
                <a:lnTo>
                  <a:pt x="158830" y="9205"/>
                </a:lnTo>
                <a:lnTo>
                  <a:pt x="158727" y="9205"/>
                </a:lnTo>
                <a:lnTo>
                  <a:pt x="158727" y="9307"/>
                </a:lnTo>
                <a:lnTo>
                  <a:pt x="158625" y="9307"/>
                </a:lnTo>
                <a:lnTo>
                  <a:pt x="160773" y="9614"/>
                </a:lnTo>
                <a:lnTo>
                  <a:pt x="160773" y="9614"/>
                </a:lnTo>
                <a:lnTo>
                  <a:pt x="160568" y="9511"/>
                </a:lnTo>
                <a:lnTo>
                  <a:pt x="161489" y="9511"/>
                </a:lnTo>
                <a:lnTo>
                  <a:pt x="159239" y="8080"/>
                </a:lnTo>
                <a:lnTo>
                  <a:pt x="159341" y="7773"/>
                </a:lnTo>
                <a:lnTo>
                  <a:pt x="159545" y="7670"/>
                </a:lnTo>
                <a:lnTo>
                  <a:pt x="159545" y="7466"/>
                </a:lnTo>
                <a:lnTo>
                  <a:pt x="158625" y="7261"/>
                </a:lnTo>
                <a:close/>
                <a:moveTo>
                  <a:pt x="18920" y="9818"/>
                </a:moveTo>
                <a:lnTo>
                  <a:pt x="18511" y="9920"/>
                </a:lnTo>
                <a:lnTo>
                  <a:pt x="18511" y="9920"/>
                </a:lnTo>
                <a:lnTo>
                  <a:pt x="18637" y="9901"/>
                </a:lnTo>
                <a:lnTo>
                  <a:pt x="18637" y="9901"/>
                </a:lnTo>
                <a:lnTo>
                  <a:pt x="18920" y="9818"/>
                </a:lnTo>
                <a:close/>
                <a:moveTo>
                  <a:pt x="137352" y="10125"/>
                </a:moveTo>
                <a:lnTo>
                  <a:pt x="137352" y="10125"/>
                </a:lnTo>
                <a:lnTo>
                  <a:pt x="137352" y="10125"/>
                </a:lnTo>
                <a:close/>
                <a:moveTo>
                  <a:pt x="88977" y="9818"/>
                </a:moveTo>
                <a:lnTo>
                  <a:pt x="88670" y="10125"/>
                </a:lnTo>
                <a:lnTo>
                  <a:pt x="88466" y="10125"/>
                </a:lnTo>
                <a:lnTo>
                  <a:pt x="88364" y="10432"/>
                </a:lnTo>
                <a:lnTo>
                  <a:pt x="88875" y="10534"/>
                </a:lnTo>
                <a:lnTo>
                  <a:pt x="88568" y="10636"/>
                </a:lnTo>
                <a:lnTo>
                  <a:pt x="89489" y="10636"/>
                </a:lnTo>
                <a:lnTo>
                  <a:pt x="90000" y="10227"/>
                </a:lnTo>
                <a:lnTo>
                  <a:pt x="88977" y="9818"/>
                </a:lnTo>
                <a:close/>
                <a:moveTo>
                  <a:pt x="52466" y="7261"/>
                </a:moveTo>
                <a:lnTo>
                  <a:pt x="48170" y="8591"/>
                </a:lnTo>
                <a:lnTo>
                  <a:pt x="48784" y="8693"/>
                </a:lnTo>
                <a:lnTo>
                  <a:pt x="48375" y="8898"/>
                </a:lnTo>
                <a:lnTo>
                  <a:pt x="50216" y="8795"/>
                </a:lnTo>
                <a:lnTo>
                  <a:pt x="50216" y="8795"/>
                </a:lnTo>
                <a:lnTo>
                  <a:pt x="49705" y="8898"/>
                </a:lnTo>
                <a:lnTo>
                  <a:pt x="49807" y="8898"/>
                </a:lnTo>
                <a:lnTo>
                  <a:pt x="47761" y="9307"/>
                </a:lnTo>
                <a:lnTo>
                  <a:pt x="51545" y="9818"/>
                </a:lnTo>
                <a:lnTo>
                  <a:pt x="48273" y="9920"/>
                </a:lnTo>
                <a:lnTo>
                  <a:pt x="47557" y="10534"/>
                </a:lnTo>
                <a:lnTo>
                  <a:pt x="49193" y="10739"/>
                </a:lnTo>
                <a:lnTo>
                  <a:pt x="48989" y="11352"/>
                </a:lnTo>
                <a:lnTo>
                  <a:pt x="54102" y="10534"/>
                </a:lnTo>
                <a:lnTo>
                  <a:pt x="54102" y="10739"/>
                </a:lnTo>
                <a:lnTo>
                  <a:pt x="54818" y="10841"/>
                </a:lnTo>
                <a:lnTo>
                  <a:pt x="54614" y="10943"/>
                </a:lnTo>
                <a:lnTo>
                  <a:pt x="56148" y="11045"/>
                </a:lnTo>
                <a:lnTo>
                  <a:pt x="57170" y="10534"/>
                </a:lnTo>
                <a:lnTo>
                  <a:pt x="56250" y="10739"/>
                </a:lnTo>
                <a:lnTo>
                  <a:pt x="56455" y="10534"/>
                </a:lnTo>
                <a:lnTo>
                  <a:pt x="56352" y="10432"/>
                </a:lnTo>
                <a:lnTo>
                  <a:pt x="58295" y="10023"/>
                </a:lnTo>
                <a:lnTo>
                  <a:pt x="57989" y="9920"/>
                </a:lnTo>
                <a:lnTo>
                  <a:pt x="57989" y="9818"/>
                </a:lnTo>
                <a:lnTo>
                  <a:pt x="56864" y="9409"/>
                </a:lnTo>
                <a:lnTo>
                  <a:pt x="57682" y="7670"/>
                </a:lnTo>
                <a:lnTo>
                  <a:pt x="56455" y="7364"/>
                </a:lnTo>
                <a:lnTo>
                  <a:pt x="55739" y="8489"/>
                </a:lnTo>
                <a:lnTo>
                  <a:pt x="55023" y="8693"/>
                </a:lnTo>
                <a:lnTo>
                  <a:pt x="55023" y="8693"/>
                </a:lnTo>
                <a:lnTo>
                  <a:pt x="55227" y="7875"/>
                </a:lnTo>
                <a:lnTo>
                  <a:pt x="54614" y="7773"/>
                </a:lnTo>
                <a:lnTo>
                  <a:pt x="53591" y="8080"/>
                </a:lnTo>
                <a:lnTo>
                  <a:pt x="53693" y="7977"/>
                </a:lnTo>
                <a:lnTo>
                  <a:pt x="53182" y="8080"/>
                </a:lnTo>
                <a:lnTo>
                  <a:pt x="53182" y="8080"/>
                </a:lnTo>
                <a:lnTo>
                  <a:pt x="53898" y="7773"/>
                </a:lnTo>
                <a:lnTo>
                  <a:pt x="51750" y="7875"/>
                </a:lnTo>
                <a:lnTo>
                  <a:pt x="52466" y="7261"/>
                </a:lnTo>
                <a:close/>
                <a:moveTo>
                  <a:pt x="60341" y="10330"/>
                </a:moveTo>
                <a:lnTo>
                  <a:pt x="58602" y="10841"/>
                </a:lnTo>
                <a:lnTo>
                  <a:pt x="59114" y="11148"/>
                </a:lnTo>
                <a:lnTo>
                  <a:pt x="60136" y="11352"/>
                </a:lnTo>
                <a:lnTo>
                  <a:pt x="61159" y="11045"/>
                </a:lnTo>
                <a:lnTo>
                  <a:pt x="60239" y="10432"/>
                </a:lnTo>
                <a:lnTo>
                  <a:pt x="60341" y="10330"/>
                </a:lnTo>
                <a:close/>
                <a:moveTo>
                  <a:pt x="175193" y="11250"/>
                </a:moveTo>
                <a:lnTo>
                  <a:pt x="176114" y="11557"/>
                </a:lnTo>
                <a:lnTo>
                  <a:pt x="176114" y="12068"/>
                </a:lnTo>
                <a:lnTo>
                  <a:pt x="177136" y="12170"/>
                </a:lnTo>
                <a:lnTo>
                  <a:pt x="177136" y="12170"/>
                </a:lnTo>
                <a:lnTo>
                  <a:pt x="176011" y="12068"/>
                </a:lnTo>
                <a:lnTo>
                  <a:pt x="175193" y="11250"/>
                </a:lnTo>
                <a:close/>
                <a:moveTo>
                  <a:pt x="73023" y="11557"/>
                </a:moveTo>
                <a:lnTo>
                  <a:pt x="72307" y="12375"/>
                </a:lnTo>
                <a:lnTo>
                  <a:pt x="73432" y="12375"/>
                </a:lnTo>
                <a:lnTo>
                  <a:pt x="74148" y="11659"/>
                </a:lnTo>
                <a:lnTo>
                  <a:pt x="73023" y="11557"/>
                </a:lnTo>
                <a:close/>
                <a:moveTo>
                  <a:pt x="108409" y="13295"/>
                </a:moveTo>
                <a:lnTo>
                  <a:pt x="108716" y="13398"/>
                </a:lnTo>
                <a:lnTo>
                  <a:pt x="108818" y="13398"/>
                </a:lnTo>
                <a:lnTo>
                  <a:pt x="108409" y="13295"/>
                </a:lnTo>
                <a:close/>
                <a:moveTo>
                  <a:pt x="9205" y="13807"/>
                </a:moveTo>
                <a:lnTo>
                  <a:pt x="9102" y="13909"/>
                </a:lnTo>
                <a:lnTo>
                  <a:pt x="9205" y="13909"/>
                </a:lnTo>
                <a:lnTo>
                  <a:pt x="9205" y="13807"/>
                </a:lnTo>
                <a:close/>
                <a:moveTo>
                  <a:pt x="5420" y="11045"/>
                </a:moveTo>
                <a:lnTo>
                  <a:pt x="0" y="14420"/>
                </a:lnTo>
                <a:lnTo>
                  <a:pt x="511" y="14318"/>
                </a:lnTo>
                <a:lnTo>
                  <a:pt x="1227" y="13909"/>
                </a:lnTo>
                <a:lnTo>
                  <a:pt x="1227" y="13705"/>
                </a:lnTo>
                <a:lnTo>
                  <a:pt x="1739" y="13398"/>
                </a:lnTo>
                <a:lnTo>
                  <a:pt x="1636" y="13500"/>
                </a:lnTo>
                <a:lnTo>
                  <a:pt x="2352" y="13295"/>
                </a:lnTo>
                <a:lnTo>
                  <a:pt x="2148" y="13398"/>
                </a:lnTo>
                <a:lnTo>
                  <a:pt x="2761" y="13193"/>
                </a:lnTo>
                <a:lnTo>
                  <a:pt x="2761" y="13193"/>
                </a:lnTo>
                <a:lnTo>
                  <a:pt x="1636" y="14011"/>
                </a:lnTo>
                <a:lnTo>
                  <a:pt x="3273" y="14114"/>
                </a:lnTo>
                <a:lnTo>
                  <a:pt x="3068" y="14625"/>
                </a:lnTo>
                <a:lnTo>
                  <a:pt x="3375" y="15034"/>
                </a:lnTo>
                <a:lnTo>
                  <a:pt x="3989" y="14932"/>
                </a:lnTo>
                <a:lnTo>
                  <a:pt x="3682" y="15136"/>
                </a:lnTo>
                <a:lnTo>
                  <a:pt x="4295" y="14932"/>
                </a:lnTo>
                <a:lnTo>
                  <a:pt x="4193" y="15034"/>
                </a:lnTo>
                <a:lnTo>
                  <a:pt x="4193" y="15034"/>
                </a:lnTo>
                <a:lnTo>
                  <a:pt x="4602" y="14727"/>
                </a:lnTo>
                <a:lnTo>
                  <a:pt x="4500" y="14625"/>
                </a:lnTo>
                <a:lnTo>
                  <a:pt x="5523" y="14318"/>
                </a:lnTo>
                <a:lnTo>
                  <a:pt x="5318" y="14318"/>
                </a:lnTo>
                <a:lnTo>
                  <a:pt x="5830" y="14114"/>
                </a:lnTo>
                <a:lnTo>
                  <a:pt x="5727" y="14114"/>
                </a:lnTo>
                <a:lnTo>
                  <a:pt x="5727" y="13909"/>
                </a:lnTo>
                <a:lnTo>
                  <a:pt x="6136" y="14011"/>
                </a:lnTo>
                <a:lnTo>
                  <a:pt x="6750" y="14011"/>
                </a:lnTo>
                <a:lnTo>
                  <a:pt x="6852" y="13807"/>
                </a:lnTo>
                <a:lnTo>
                  <a:pt x="7159" y="13909"/>
                </a:lnTo>
                <a:lnTo>
                  <a:pt x="8386" y="13500"/>
                </a:lnTo>
                <a:lnTo>
                  <a:pt x="8080" y="13398"/>
                </a:lnTo>
                <a:lnTo>
                  <a:pt x="7977" y="13398"/>
                </a:lnTo>
                <a:lnTo>
                  <a:pt x="8080" y="13193"/>
                </a:lnTo>
                <a:lnTo>
                  <a:pt x="8080" y="12886"/>
                </a:lnTo>
                <a:lnTo>
                  <a:pt x="7364" y="12682"/>
                </a:lnTo>
                <a:lnTo>
                  <a:pt x="7364" y="12682"/>
                </a:lnTo>
                <a:lnTo>
                  <a:pt x="7568" y="12784"/>
                </a:lnTo>
                <a:lnTo>
                  <a:pt x="6852" y="12886"/>
                </a:lnTo>
                <a:lnTo>
                  <a:pt x="7261" y="12682"/>
                </a:lnTo>
                <a:lnTo>
                  <a:pt x="6341" y="12682"/>
                </a:lnTo>
                <a:lnTo>
                  <a:pt x="6034" y="12989"/>
                </a:lnTo>
                <a:lnTo>
                  <a:pt x="6034" y="13193"/>
                </a:lnTo>
                <a:lnTo>
                  <a:pt x="5625" y="13398"/>
                </a:lnTo>
                <a:lnTo>
                  <a:pt x="5625" y="13398"/>
                </a:lnTo>
                <a:lnTo>
                  <a:pt x="5932" y="13193"/>
                </a:lnTo>
                <a:lnTo>
                  <a:pt x="5523" y="13295"/>
                </a:lnTo>
                <a:lnTo>
                  <a:pt x="5523" y="13091"/>
                </a:lnTo>
                <a:lnTo>
                  <a:pt x="6545" y="12375"/>
                </a:lnTo>
                <a:lnTo>
                  <a:pt x="6136" y="12375"/>
                </a:lnTo>
                <a:lnTo>
                  <a:pt x="6648" y="12068"/>
                </a:lnTo>
                <a:lnTo>
                  <a:pt x="5830" y="11659"/>
                </a:lnTo>
                <a:lnTo>
                  <a:pt x="5932" y="11557"/>
                </a:lnTo>
                <a:lnTo>
                  <a:pt x="5727" y="11352"/>
                </a:lnTo>
                <a:lnTo>
                  <a:pt x="5523" y="11557"/>
                </a:lnTo>
                <a:lnTo>
                  <a:pt x="5523" y="11352"/>
                </a:lnTo>
                <a:lnTo>
                  <a:pt x="5625" y="11250"/>
                </a:lnTo>
                <a:lnTo>
                  <a:pt x="5420" y="11045"/>
                </a:lnTo>
                <a:close/>
                <a:moveTo>
                  <a:pt x="113011" y="13193"/>
                </a:moveTo>
                <a:lnTo>
                  <a:pt x="112807" y="13398"/>
                </a:lnTo>
                <a:lnTo>
                  <a:pt x="112500" y="13398"/>
                </a:lnTo>
                <a:lnTo>
                  <a:pt x="112193" y="13602"/>
                </a:lnTo>
                <a:lnTo>
                  <a:pt x="111682" y="13500"/>
                </a:lnTo>
                <a:lnTo>
                  <a:pt x="111682" y="13500"/>
                </a:lnTo>
                <a:lnTo>
                  <a:pt x="111784" y="13807"/>
                </a:lnTo>
                <a:lnTo>
                  <a:pt x="111170" y="13500"/>
                </a:lnTo>
                <a:lnTo>
                  <a:pt x="110864" y="13500"/>
                </a:lnTo>
                <a:lnTo>
                  <a:pt x="110864" y="13807"/>
                </a:lnTo>
                <a:lnTo>
                  <a:pt x="110250" y="13602"/>
                </a:lnTo>
                <a:lnTo>
                  <a:pt x="110148" y="14011"/>
                </a:lnTo>
                <a:lnTo>
                  <a:pt x="109739" y="14011"/>
                </a:lnTo>
                <a:lnTo>
                  <a:pt x="109636" y="14216"/>
                </a:lnTo>
                <a:lnTo>
                  <a:pt x="109432" y="14114"/>
                </a:lnTo>
                <a:lnTo>
                  <a:pt x="109534" y="14011"/>
                </a:lnTo>
                <a:lnTo>
                  <a:pt x="109330" y="13807"/>
                </a:lnTo>
                <a:lnTo>
                  <a:pt x="109534" y="13602"/>
                </a:lnTo>
                <a:lnTo>
                  <a:pt x="108716" y="13398"/>
                </a:lnTo>
                <a:lnTo>
                  <a:pt x="108511" y="13398"/>
                </a:lnTo>
                <a:lnTo>
                  <a:pt x="108716" y="13705"/>
                </a:lnTo>
                <a:lnTo>
                  <a:pt x="108102" y="13500"/>
                </a:lnTo>
                <a:lnTo>
                  <a:pt x="108102" y="13500"/>
                </a:lnTo>
                <a:lnTo>
                  <a:pt x="108205" y="13602"/>
                </a:lnTo>
                <a:lnTo>
                  <a:pt x="108102" y="13705"/>
                </a:lnTo>
                <a:lnTo>
                  <a:pt x="107898" y="13705"/>
                </a:lnTo>
                <a:lnTo>
                  <a:pt x="108205" y="13807"/>
                </a:lnTo>
                <a:lnTo>
                  <a:pt x="107693" y="13807"/>
                </a:lnTo>
                <a:lnTo>
                  <a:pt x="107795" y="14011"/>
                </a:lnTo>
                <a:lnTo>
                  <a:pt x="107386" y="14011"/>
                </a:lnTo>
                <a:lnTo>
                  <a:pt x="109125" y="14114"/>
                </a:lnTo>
                <a:lnTo>
                  <a:pt x="108614" y="14318"/>
                </a:lnTo>
                <a:lnTo>
                  <a:pt x="109125" y="14318"/>
                </a:lnTo>
                <a:lnTo>
                  <a:pt x="109125" y="14420"/>
                </a:lnTo>
                <a:lnTo>
                  <a:pt x="107898" y="14523"/>
                </a:lnTo>
                <a:lnTo>
                  <a:pt x="107795" y="14727"/>
                </a:lnTo>
                <a:lnTo>
                  <a:pt x="109227" y="14830"/>
                </a:lnTo>
                <a:lnTo>
                  <a:pt x="108818" y="15136"/>
                </a:lnTo>
                <a:lnTo>
                  <a:pt x="109227" y="15034"/>
                </a:lnTo>
                <a:lnTo>
                  <a:pt x="108307" y="15341"/>
                </a:lnTo>
                <a:lnTo>
                  <a:pt x="108716" y="15545"/>
                </a:lnTo>
                <a:lnTo>
                  <a:pt x="109432" y="15443"/>
                </a:lnTo>
                <a:lnTo>
                  <a:pt x="111375" y="15852"/>
                </a:lnTo>
                <a:lnTo>
                  <a:pt x="114648" y="14625"/>
                </a:lnTo>
                <a:lnTo>
                  <a:pt x="114648" y="14216"/>
                </a:lnTo>
                <a:lnTo>
                  <a:pt x="114034" y="13807"/>
                </a:lnTo>
                <a:lnTo>
                  <a:pt x="113830" y="13500"/>
                </a:lnTo>
                <a:lnTo>
                  <a:pt x="114239" y="13295"/>
                </a:lnTo>
                <a:lnTo>
                  <a:pt x="113011" y="13193"/>
                </a:lnTo>
                <a:close/>
                <a:moveTo>
                  <a:pt x="65557" y="13705"/>
                </a:moveTo>
                <a:lnTo>
                  <a:pt x="63102" y="15750"/>
                </a:lnTo>
                <a:lnTo>
                  <a:pt x="63818" y="15750"/>
                </a:lnTo>
                <a:lnTo>
                  <a:pt x="64023" y="16159"/>
                </a:lnTo>
                <a:lnTo>
                  <a:pt x="66309" y="15364"/>
                </a:lnTo>
                <a:lnTo>
                  <a:pt x="66309" y="15364"/>
                </a:lnTo>
                <a:lnTo>
                  <a:pt x="67091" y="15852"/>
                </a:lnTo>
                <a:lnTo>
                  <a:pt x="68114" y="15545"/>
                </a:lnTo>
                <a:lnTo>
                  <a:pt x="67091" y="15443"/>
                </a:lnTo>
                <a:lnTo>
                  <a:pt x="67295" y="14830"/>
                </a:lnTo>
                <a:lnTo>
                  <a:pt x="65659" y="14011"/>
                </a:lnTo>
                <a:lnTo>
                  <a:pt x="65557" y="13705"/>
                </a:lnTo>
                <a:close/>
                <a:moveTo>
                  <a:pt x="128864" y="16773"/>
                </a:moveTo>
                <a:lnTo>
                  <a:pt x="128455" y="16875"/>
                </a:lnTo>
                <a:lnTo>
                  <a:pt x="128455" y="16875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8864" y="16773"/>
                </a:lnTo>
                <a:close/>
                <a:moveTo>
                  <a:pt x="73227" y="6955"/>
                </a:moveTo>
                <a:lnTo>
                  <a:pt x="70773" y="7364"/>
                </a:lnTo>
                <a:lnTo>
                  <a:pt x="71080" y="7670"/>
                </a:lnTo>
                <a:lnTo>
                  <a:pt x="70159" y="7773"/>
                </a:lnTo>
                <a:lnTo>
                  <a:pt x="70466" y="8080"/>
                </a:lnTo>
                <a:lnTo>
                  <a:pt x="70466" y="8386"/>
                </a:lnTo>
                <a:lnTo>
                  <a:pt x="69443" y="8386"/>
                </a:lnTo>
                <a:lnTo>
                  <a:pt x="69955" y="8693"/>
                </a:lnTo>
                <a:lnTo>
                  <a:pt x="69545" y="9205"/>
                </a:lnTo>
                <a:lnTo>
                  <a:pt x="68318" y="9205"/>
                </a:lnTo>
                <a:lnTo>
                  <a:pt x="69545" y="8898"/>
                </a:lnTo>
                <a:lnTo>
                  <a:pt x="69136" y="8489"/>
                </a:lnTo>
                <a:lnTo>
                  <a:pt x="69443" y="7773"/>
                </a:lnTo>
                <a:lnTo>
                  <a:pt x="71284" y="6955"/>
                </a:lnTo>
                <a:lnTo>
                  <a:pt x="71284" y="6955"/>
                </a:lnTo>
                <a:lnTo>
                  <a:pt x="67193" y="8284"/>
                </a:lnTo>
                <a:lnTo>
                  <a:pt x="66682" y="8898"/>
                </a:lnTo>
                <a:lnTo>
                  <a:pt x="67909" y="9205"/>
                </a:lnTo>
                <a:lnTo>
                  <a:pt x="66477" y="9205"/>
                </a:lnTo>
                <a:lnTo>
                  <a:pt x="68114" y="9716"/>
                </a:lnTo>
                <a:lnTo>
                  <a:pt x="67909" y="9920"/>
                </a:lnTo>
                <a:lnTo>
                  <a:pt x="70875" y="10125"/>
                </a:lnTo>
                <a:lnTo>
                  <a:pt x="70875" y="10023"/>
                </a:lnTo>
                <a:lnTo>
                  <a:pt x="72205" y="10227"/>
                </a:lnTo>
                <a:lnTo>
                  <a:pt x="72614" y="9716"/>
                </a:lnTo>
                <a:lnTo>
                  <a:pt x="73534" y="9920"/>
                </a:lnTo>
                <a:lnTo>
                  <a:pt x="73432" y="10227"/>
                </a:lnTo>
                <a:lnTo>
                  <a:pt x="73841" y="10330"/>
                </a:lnTo>
                <a:lnTo>
                  <a:pt x="73636" y="10432"/>
                </a:lnTo>
                <a:lnTo>
                  <a:pt x="74148" y="10330"/>
                </a:lnTo>
                <a:lnTo>
                  <a:pt x="74250" y="10739"/>
                </a:lnTo>
                <a:lnTo>
                  <a:pt x="73432" y="11148"/>
                </a:lnTo>
                <a:lnTo>
                  <a:pt x="74685" y="10969"/>
                </a:lnTo>
                <a:lnTo>
                  <a:pt x="74761" y="11045"/>
                </a:lnTo>
                <a:lnTo>
                  <a:pt x="74557" y="11148"/>
                </a:lnTo>
                <a:lnTo>
                  <a:pt x="75375" y="11557"/>
                </a:lnTo>
                <a:lnTo>
                  <a:pt x="75477" y="12273"/>
                </a:lnTo>
                <a:lnTo>
                  <a:pt x="73534" y="13398"/>
                </a:lnTo>
                <a:lnTo>
                  <a:pt x="73636" y="13807"/>
                </a:lnTo>
                <a:lnTo>
                  <a:pt x="72000" y="14216"/>
                </a:lnTo>
                <a:lnTo>
                  <a:pt x="72000" y="14318"/>
                </a:lnTo>
                <a:lnTo>
                  <a:pt x="72000" y="14420"/>
                </a:lnTo>
                <a:lnTo>
                  <a:pt x="71898" y="14625"/>
                </a:lnTo>
                <a:lnTo>
                  <a:pt x="72000" y="14318"/>
                </a:lnTo>
                <a:lnTo>
                  <a:pt x="71080" y="14114"/>
                </a:lnTo>
                <a:lnTo>
                  <a:pt x="70057" y="14727"/>
                </a:lnTo>
                <a:lnTo>
                  <a:pt x="70977" y="15136"/>
                </a:lnTo>
                <a:lnTo>
                  <a:pt x="72307" y="14727"/>
                </a:lnTo>
                <a:lnTo>
                  <a:pt x="72818" y="14830"/>
                </a:lnTo>
                <a:lnTo>
                  <a:pt x="72716" y="15034"/>
                </a:lnTo>
                <a:lnTo>
                  <a:pt x="72716" y="15034"/>
                </a:lnTo>
                <a:lnTo>
                  <a:pt x="73330" y="14830"/>
                </a:lnTo>
                <a:lnTo>
                  <a:pt x="73125" y="15034"/>
                </a:lnTo>
                <a:lnTo>
                  <a:pt x="73739" y="15545"/>
                </a:lnTo>
                <a:lnTo>
                  <a:pt x="73636" y="15648"/>
                </a:lnTo>
                <a:lnTo>
                  <a:pt x="74148" y="15750"/>
                </a:lnTo>
                <a:lnTo>
                  <a:pt x="73636" y="15955"/>
                </a:lnTo>
                <a:lnTo>
                  <a:pt x="74250" y="16261"/>
                </a:lnTo>
                <a:lnTo>
                  <a:pt x="74045" y="16364"/>
                </a:lnTo>
                <a:lnTo>
                  <a:pt x="76909" y="17386"/>
                </a:lnTo>
                <a:lnTo>
                  <a:pt x="77318" y="17080"/>
                </a:lnTo>
                <a:lnTo>
                  <a:pt x="76398" y="16364"/>
                </a:lnTo>
                <a:lnTo>
                  <a:pt x="76500" y="16261"/>
                </a:lnTo>
                <a:lnTo>
                  <a:pt x="75989" y="15648"/>
                </a:lnTo>
                <a:lnTo>
                  <a:pt x="76705" y="15648"/>
                </a:lnTo>
                <a:lnTo>
                  <a:pt x="78034" y="16568"/>
                </a:lnTo>
                <a:lnTo>
                  <a:pt x="78239" y="16364"/>
                </a:lnTo>
                <a:lnTo>
                  <a:pt x="78545" y="16364"/>
                </a:lnTo>
                <a:lnTo>
                  <a:pt x="78545" y="15648"/>
                </a:lnTo>
                <a:lnTo>
                  <a:pt x="78955" y="15955"/>
                </a:lnTo>
                <a:lnTo>
                  <a:pt x="78955" y="15443"/>
                </a:lnTo>
                <a:lnTo>
                  <a:pt x="79057" y="15341"/>
                </a:lnTo>
                <a:lnTo>
                  <a:pt x="78750" y="15341"/>
                </a:lnTo>
                <a:lnTo>
                  <a:pt x="78545" y="15136"/>
                </a:lnTo>
                <a:lnTo>
                  <a:pt x="78955" y="14932"/>
                </a:lnTo>
                <a:lnTo>
                  <a:pt x="78648" y="14932"/>
                </a:lnTo>
                <a:lnTo>
                  <a:pt x="78955" y="14830"/>
                </a:lnTo>
                <a:lnTo>
                  <a:pt x="78648" y="14625"/>
                </a:lnTo>
                <a:lnTo>
                  <a:pt x="78034" y="14625"/>
                </a:lnTo>
                <a:lnTo>
                  <a:pt x="77830" y="14216"/>
                </a:lnTo>
                <a:lnTo>
                  <a:pt x="78034" y="14114"/>
                </a:lnTo>
                <a:lnTo>
                  <a:pt x="77523" y="14011"/>
                </a:lnTo>
                <a:lnTo>
                  <a:pt x="77727" y="13807"/>
                </a:lnTo>
                <a:lnTo>
                  <a:pt x="77318" y="13398"/>
                </a:lnTo>
                <a:lnTo>
                  <a:pt x="78341" y="13602"/>
                </a:lnTo>
                <a:lnTo>
                  <a:pt x="78136" y="13193"/>
                </a:lnTo>
                <a:lnTo>
                  <a:pt x="78545" y="13091"/>
                </a:lnTo>
                <a:lnTo>
                  <a:pt x="79466" y="13398"/>
                </a:lnTo>
                <a:lnTo>
                  <a:pt x="79159" y="13602"/>
                </a:lnTo>
                <a:lnTo>
                  <a:pt x="79159" y="13602"/>
                </a:lnTo>
                <a:lnTo>
                  <a:pt x="80284" y="13295"/>
                </a:lnTo>
                <a:lnTo>
                  <a:pt x="79466" y="13909"/>
                </a:lnTo>
                <a:lnTo>
                  <a:pt x="79568" y="14318"/>
                </a:lnTo>
                <a:lnTo>
                  <a:pt x="79977" y="14114"/>
                </a:lnTo>
                <a:lnTo>
                  <a:pt x="80182" y="14420"/>
                </a:lnTo>
                <a:lnTo>
                  <a:pt x="80489" y="14420"/>
                </a:lnTo>
                <a:lnTo>
                  <a:pt x="80693" y="13909"/>
                </a:lnTo>
                <a:lnTo>
                  <a:pt x="80489" y="13909"/>
                </a:lnTo>
                <a:lnTo>
                  <a:pt x="81818" y="13602"/>
                </a:lnTo>
                <a:lnTo>
                  <a:pt x="81511" y="13398"/>
                </a:lnTo>
                <a:lnTo>
                  <a:pt x="81716" y="13295"/>
                </a:lnTo>
                <a:lnTo>
                  <a:pt x="81614" y="13193"/>
                </a:lnTo>
                <a:lnTo>
                  <a:pt x="82023" y="13295"/>
                </a:lnTo>
                <a:lnTo>
                  <a:pt x="82023" y="12989"/>
                </a:lnTo>
                <a:lnTo>
                  <a:pt x="82227" y="12989"/>
                </a:lnTo>
                <a:lnTo>
                  <a:pt x="82227" y="12682"/>
                </a:lnTo>
                <a:lnTo>
                  <a:pt x="81000" y="12886"/>
                </a:lnTo>
                <a:lnTo>
                  <a:pt x="81716" y="12477"/>
                </a:lnTo>
                <a:lnTo>
                  <a:pt x="80591" y="12375"/>
                </a:lnTo>
                <a:lnTo>
                  <a:pt x="81307" y="12170"/>
                </a:lnTo>
                <a:lnTo>
                  <a:pt x="80591" y="11966"/>
                </a:lnTo>
                <a:lnTo>
                  <a:pt x="80795" y="11864"/>
                </a:lnTo>
                <a:lnTo>
                  <a:pt x="80284" y="12068"/>
                </a:lnTo>
                <a:lnTo>
                  <a:pt x="80386" y="11864"/>
                </a:lnTo>
                <a:lnTo>
                  <a:pt x="80080" y="11864"/>
                </a:lnTo>
                <a:lnTo>
                  <a:pt x="80182" y="11761"/>
                </a:lnTo>
                <a:lnTo>
                  <a:pt x="79670" y="11966"/>
                </a:lnTo>
                <a:lnTo>
                  <a:pt x="80080" y="11557"/>
                </a:lnTo>
                <a:lnTo>
                  <a:pt x="79670" y="11761"/>
                </a:lnTo>
                <a:lnTo>
                  <a:pt x="79466" y="11761"/>
                </a:lnTo>
                <a:lnTo>
                  <a:pt x="79568" y="11557"/>
                </a:lnTo>
                <a:lnTo>
                  <a:pt x="79773" y="11455"/>
                </a:lnTo>
                <a:lnTo>
                  <a:pt x="79057" y="11352"/>
                </a:lnTo>
                <a:lnTo>
                  <a:pt x="78955" y="11148"/>
                </a:lnTo>
                <a:lnTo>
                  <a:pt x="78239" y="11045"/>
                </a:lnTo>
                <a:lnTo>
                  <a:pt x="79466" y="10943"/>
                </a:lnTo>
                <a:lnTo>
                  <a:pt x="78648" y="10841"/>
                </a:lnTo>
                <a:lnTo>
                  <a:pt x="80284" y="10739"/>
                </a:lnTo>
                <a:lnTo>
                  <a:pt x="78648" y="10534"/>
                </a:lnTo>
                <a:lnTo>
                  <a:pt x="80080" y="10330"/>
                </a:lnTo>
                <a:lnTo>
                  <a:pt x="79670" y="10023"/>
                </a:lnTo>
                <a:lnTo>
                  <a:pt x="79057" y="10125"/>
                </a:lnTo>
                <a:lnTo>
                  <a:pt x="79364" y="9920"/>
                </a:lnTo>
                <a:lnTo>
                  <a:pt x="78443" y="10023"/>
                </a:lnTo>
                <a:lnTo>
                  <a:pt x="79568" y="9716"/>
                </a:lnTo>
                <a:lnTo>
                  <a:pt x="79466" y="9409"/>
                </a:lnTo>
                <a:lnTo>
                  <a:pt x="78750" y="9409"/>
                </a:lnTo>
                <a:lnTo>
                  <a:pt x="77625" y="10023"/>
                </a:lnTo>
                <a:lnTo>
                  <a:pt x="77420" y="9716"/>
                </a:lnTo>
                <a:lnTo>
                  <a:pt x="78545" y="9205"/>
                </a:lnTo>
                <a:lnTo>
                  <a:pt x="77216" y="9409"/>
                </a:lnTo>
                <a:lnTo>
                  <a:pt x="77216" y="9409"/>
                </a:lnTo>
                <a:lnTo>
                  <a:pt x="78341" y="8898"/>
                </a:lnTo>
                <a:lnTo>
                  <a:pt x="76500" y="8898"/>
                </a:lnTo>
                <a:lnTo>
                  <a:pt x="77011" y="8591"/>
                </a:lnTo>
                <a:lnTo>
                  <a:pt x="75886" y="9000"/>
                </a:lnTo>
                <a:lnTo>
                  <a:pt x="76398" y="8693"/>
                </a:lnTo>
                <a:lnTo>
                  <a:pt x="76091" y="8693"/>
                </a:lnTo>
                <a:lnTo>
                  <a:pt x="76807" y="8386"/>
                </a:lnTo>
                <a:lnTo>
                  <a:pt x="76807" y="8386"/>
                </a:lnTo>
                <a:lnTo>
                  <a:pt x="75580" y="8591"/>
                </a:lnTo>
                <a:lnTo>
                  <a:pt x="75580" y="8591"/>
                </a:lnTo>
                <a:lnTo>
                  <a:pt x="76500" y="8182"/>
                </a:lnTo>
                <a:lnTo>
                  <a:pt x="74761" y="7875"/>
                </a:lnTo>
                <a:lnTo>
                  <a:pt x="74761" y="7875"/>
                </a:lnTo>
                <a:lnTo>
                  <a:pt x="74864" y="8182"/>
                </a:lnTo>
                <a:lnTo>
                  <a:pt x="74045" y="8489"/>
                </a:lnTo>
                <a:lnTo>
                  <a:pt x="73739" y="8080"/>
                </a:lnTo>
                <a:lnTo>
                  <a:pt x="72511" y="8489"/>
                </a:lnTo>
                <a:lnTo>
                  <a:pt x="72818" y="8284"/>
                </a:lnTo>
                <a:lnTo>
                  <a:pt x="72716" y="8182"/>
                </a:lnTo>
                <a:lnTo>
                  <a:pt x="73125" y="7977"/>
                </a:lnTo>
                <a:lnTo>
                  <a:pt x="72614" y="8182"/>
                </a:lnTo>
                <a:lnTo>
                  <a:pt x="73534" y="7773"/>
                </a:lnTo>
                <a:lnTo>
                  <a:pt x="73227" y="6955"/>
                </a:lnTo>
                <a:close/>
                <a:moveTo>
                  <a:pt x="103500" y="0"/>
                </a:moveTo>
                <a:lnTo>
                  <a:pt x="103807" y="102"/>
                </a:lnTo>
                <a:lnTo>
                  <a:pt x="99205" y="205"/>
                </a:lnTo>
                <a:lnTo>
                  <a:pt x="101864" y="307"/>
                </a:lnTo>
                <a:lnTo>
                  <a:pt x="99614" y="409"/>
                </a:lnTo>
                <a:lnTo>
                  <a:pt x="100125" y="511"/>
                </a:lnTo>
                <a:lnTo>
                  <a:pt x="99818" y="818"/>
                </a:lnTo>
                <a:lnTo>
                  <a:pt x="97057" y="511"/>
                </a:lnTo>
                <a:lnTo>
                  <a:pt x="97057" y="818"/>
                </a:lnTo>
                <a:lnTo>
                  <a:pt x="94705" y="1023"/>
                </a:lnTo>
                <a:lnTo>
                  <a:pt x="94705" y="614"/>
                </a:lnTo>
                <a:lnTo>
                  <a:pt x="91841" y="818"/>
                </a:lnTo>
                <a:lnTo>
                  <a:pt x="92966" y="1227"/>
                </a:lnTo>
                <a:lnTo>
                  <a:pt x="90716" y="920"/>
                </a:lnTo>
                <a:lnTo>
                  <a:pt x="86625" y="1841"/>
                </a:lnTo>
                <a:lnTo>
                  <a:pt x="86932" y="2148"/>
                </a:lnTo>
                <a:lnTo>
                  <a:pt x="87955" y="2045"/>
                </a:lnTo>
                <a:lnTo>
                  <a:pt x="87955" y="2045"/>
                </a:lnTo>
                <a:lnTo>
                  <a:pt x="81818" y="3477"/>
                </a:lnTo>
                <a:lnTo>
                  <a:pt x="83148" y="3682"/>
                </a:lnTo>
                <a:lnTo>
                  <a:pt x="82841" y="3784"/>
                </a:lnTo>
                <a:lnTo>
                  <a:pt x="85091" y="3989"/>
                </a:lnTo>
                <a:lnTo>
                  <a:pt x="82023" y="4295"/>
                </a:lnTo>
                <a:lnTo>
                  <a:pt x="82125" y="4398"/>
                </a:lnTo>
                <a:lnTo>
                  <a:pt x="82125" y="4500"/>
                </a:lnTo>
                <a:lnTo>
                  <a:pt x="83557" y="4602"/>
                </a:lnTo>
                <a:lnTo>
                  <a:pt x="82534" y="4807"/>
                </a:lnTo>
                <a:lnTo>
                  <a:pt x="88568" y="5318"/>
                </a:lnTo>
                <a:lnTo>
                  <a:pt x="88568" y="5625"/>
                </a:lnTo>
                <a:lnTo>
                  <a:pt x="89489" y="6341"/>
                </a:lnTo>
                <a:lnTo>
                  <a:pt x="88670" y="6648"/>
                </a:lnTo>
                <a:lnTo>
                  <a:pt x="89386" y="6750"/>
                </a:lnTo>
                <a:lnTo>
                  <a:pt x="89182" y="7057"/>
                </a:lnTo>
                <a:lnTo>
                  <a:pt x="89386" y="7466"/>
                </a:lnTo>
                <a:lnTo>
                  <a:pt x="89386" y="7568"/>
                </a:lnTo>
                <a:lnTo>
                  <a:pt x="89591" y="7773"/>
                </a:lnTo>
                <a:lnTo>
                  <a:pt x="88977" y="7977"/>
                </a:lnTo>
                <a:lnTo>
                  <a:pt x="89080" y="8080"/>
                </a:lnTo>
                <a:lnTo>
                  <a:pt x="88773" y="8182"/>
                </a:lnTo>
                <a:lnTo>
                  <a:pt x="88773" y="8182"/>
                </a:lnTo>
                <a:lnTo>
                  <a:pt x="89386" y="8080"/>
                </a:lnTo>
                <a:lnTo>
                  <a:pt x="88568" y="8795"/>
                </a:lnTo>
                <a:lnTo>
                  <a:pt x="90102" y="8489"/>
                </a:lnTo>
                <a:lnTo>
                  <a:pt x="90102" y="8591"/>
                </a:lnTo>
                <a:lnTo>
                  <a:pt x="90205" y="8591"/>
                </a:lnTo>
                <a:lnTo>
                  <a:pt x="90205" y="8693"/>
                </a:lnTo>
                <a:lnTo>
                  <a:pt x="91023" y="8693"/>
                </a:lnTo>
                <a:lnTo>
                  <a:pt x="90000" y="9102"/>
                </a:lnTo>
                <a:lnTo>
                  <a:pt x="91227" y="9205"/>
                </a:lnTo>
                <a:lnTo>
                  <a:pt x="90716" y="9205"/>
                </a:lnTo>
                <a:lnTo>
                  <a:pt x="91023" y="9409"/>
                </a:lnTo>
                <a:lnTo>
                  <a:pt x="91227" y="9716"/>
                </a:lnTo>
                <a:lnTo>
                  <a:pt x="88875" y="9614"/>
                </a:lnTo>
                <a:lnTo>
                  <a:pt x="91330" y="10125"/>
                </a:lnTo>
                <a:lnTo>
                  <a:pt x="90511" y="10739"/>
                </a:lnTo>
                <a:lnTo>
                  <a:pt x="91023" y="10739"/>
                </a:lnTo>
                <a:lnTo>
                  <a:pt x="90511" y="10841"/>
                </a:lnTo>
                <a:lnTo>
                  <a:pt x="90205" y="11148"/>
                </a:lnTo>
                <a:lnTo>
                  <a:pt x="90511" y="11148"/>
                </a:lnTo>
                <a:lnTo>
                  <a:pt x="88568" y="11557"/>
                </a:lnTo>
                <a:lnTo>
                  <a:pt x="90102" y="11455"/>
                </a:lnTo>
                <a:lnTo>
                  <a:pt x="88057" y="12170"/>
                </a:lnTo>
                <a:lnTo>
                  <a:pt x="90102" y="11966"/>
                </a:lnTo>
                <a:lnTo>
                  <a:pt x="89898" y="12068"/>
                </a:lnTo>
                <a:lnTo>
                  <a:pt x="90205" y="12273"/>
                </a:lnTo>
                <a:lnTo>
                  <a:pt x="88261" y="12273"/>
                </a:lnTo>
                <a:lnTo>
                  <a:pt x="87955" y="12784"/>
                </a:lnTo>
                <a:lnTo>
                  <a:pt x="88773" y="12784"/>
                </a:lnTo>
                <a:lnTo>
                  <a:pt x="87648" y="13500"/>
                </a:lnTo>
                <a:lnTo>
                  <a:pt x="89489" y="12784"/>
                </a:lnTo>
                <a:lnTo>
                  <a:pt x="89489" y="12784"/>
                </a:lnTo>
                <a:lnTo>
                  <a:pt x="87750" y="13602"/>
                </a:lnTo>
                <a:lnTo>
                  <a:pt x="87852" y="13602"/>
                </a:lnTo>
                <a:lnTo>
                  <a:pt x="87750" y="14011"/>
                </a:lnTo>
                <a:lnTo>
                  <a:pt x="89182" y="13807"/>
                </a:lnTo>
                <a:lnTo>
                  <a:pt x="88261" y="14114"/>
                </a:lnTo>
                <a:lnTo>
                  <a:pt x="88057" y="15239"/>
                </a:lnTo>
                <a:lnTo>
                  <a:pt x="88773" y="14727"/>
                </a:lnTo>
                <a:lnTo>
                  <a:pt x="89080" y="14318"/>
                </a:lnTo>
                <a:lnTo>
                  <a:pt x="89489" y="15034"/>
                </a:lnTo>
                <a:lnTo>
                  <a:pt x="88466" y="15034"/>
                </a:lnTo>
                <a:lnTo>
                  <a:pt x="88364" y="15341"/>
                </a:lnTo>
                <a:lnTo>
                  <a:pt x="89080" y="15136"/>
                </a:lnTo>
                <a:lnTo>
                  <a:pt x="88977" y="15239"/>
                </a:lnTo>
                <a:lnTo>
                  <a:pt x="89182" y="15239"/>
                </a:lnTo>
                <a:lnTo>
                  <a:pt x="88261" y="15443"/>
                </a:lnTo>
                <a:lnTo>
                  <a:pt x="88568" y="16466"/>
                </a:lnTo>
                <a:lnTo>
                  <a:pt x="89080" y="16261"/>
                </a:lnTo>
                <a:lnTo>
                  <a:pt x="88568" y="16773"/>
                </a:lnTo>
                <a:lnTo>
                  <a:pt x="89386" y="17182"/>
                </a:lnTo>
                <a:lnTo>
                  <a:pt x="88977" y="17591"/>
                </a:lnTo>
                <a:lnTo>
                  <a:pt x="89386" y="18205"/>
                </a:lnTo>
                <a:lnTo>
                  <a:pt x="89795" y="18205"/>
                </a:lnTo>
                <a:lnTo>
                  <a:pt x="89386" y="18409"/>
                </a:lnTo>
                <a:lnTo>
                  <a:pt x="89795" y="18409"/>
                </a:lnTo>
                <a:lnTo>
                  <a:pt x="89795" y="18307"/>
                </a:lnTo>
                <a:lnTo>
                  <a:pt x="91227" y="18000"/>
                </a:lnTo>
                <a:lnTo>
                  <a:pt x="91023" y="18614"/>
                </a:lnTo>
                <a:lnTo>
                  <a:pt x="91943" y="18511"/>
                </a:lnTo>
                <a:lnTo>
                  <a:pt x="91943" y="18511"/>
                </a:lnTo>
                <a:lnTo>
                  <a:pt x="91330" y="18920"/>
                </a:lnTo>
                <a:lnTo>
                  <a:pt x="91330" y="18920"/>
                </a:lnTo>
                <a:lnTo>
                  <a:pt x="92148" y="18818"/>
                </a:lnTo>
                <a:lnTo>
                  <a:pt x="92148" y="19227"/>
                </a:lnTo>
                <a:lnTo>
                  <a:pt x="92455" y="19227"/>
                </a:lnTo>
                <a:lnTo>
                  <a:pt x="92250" y="19125"/>
                </a:lnTo>
                <a:lnTo>
                  <a:pt x="92966" y="18920"/>
                </a:lnTo>
                <a:lnTo>
                  <a:pt x="92455" y="18614"/>
                </a:lnTo>
                <a:lnTo>
                  <a:pt x="93375" y="18409"/>
                </a:lnTo>
                <a:lnTo>
                  <a:pt x="93989" y="17591"/>
                </a:lnTo>
                <a:lnTo>
                  <a:pt x="93784" y="17489"/>
                </a:lnTo>
                <a:lnTo>
                  <a:pt x="94091" y="17386"/>
                </a:lnTo>
                <a:lnTo>
                  <a:pt x="94295" y="16670"/>
                </a:lnTo>
                <a:lnTo>
                  <a:pt x="93784" y="16568"/>
                </a:lnTo>
                <a:lnTo>
                  <a:pt x="94807" y="16364"/>
                </a:lnTo>
                <a:lnTo>
                  <a:pt x="94500" y="16159"/>
                </a:lnTo>
                <a:lnTo>
                  <a:pt x="95830" y="15648"/>
                </a:lnTo>
                <a:lnTo>
                  <a:pt x="95830" y="15239"/>
                </a:lnTo>
                <a:lnTo>
                  <a:pt x="95216" y="15136"/>
                </a:lnTo>
                <a:lnTo>
                  <a:pt x="96136" y="15034"/>
                </a:lnTo>
                <a:lnTo>
                  <a:pt x="95830" y="14625"/>
                </a:lnTo>
                <a:lnTo>
                  <a:pt x="96955" y="14216"/>
                </a:lnTo>
                <a:lnTo>
                  <a:pt x="96545" y="14011"/>
                </a:lnTo>
                <a:lnTo>
                  <a:pt x="98489" y="13398"/>
                </a:lnTo>
                <a:lnTo>
                  <a:pt x="98182" y="13295"/>
                </a:lnTo>
                <a:lnTo>
                  <a:pt x="98795" y="13295"/>
                </a:lnTo>
                <a:lnTo>
                  <a:pt x="98386" y="13909"/>
                </a:lnTo>
                <a:lnTo>
                  <a:pt x="99205" y="13602"/>
                </a:lnTo>
                <a:lnTo>
                  <a:pt x="99307" y="13705"/>
                </a:lnTo>
                <a:lnTo>
                  <a:pt x="102580" y="11659"/>
                </a:lnTo>
                <a:lnTo>
                  <a:pt x="102682" y="11455"/>
                </a:lnTo>
                <a:lnTo>
                  <a:pt x="109125" y="10227"/>
                </a:lnTo>
                <a:lnTo>
                  <a:pt x="109023" y="10227"/>
                </a:lnTo>
                <a:lnTo>
                  <a:pt x="109636" y="10023"/>
                </a:lnTo>
                <a:lnTo>
                  <a:pt x="106159" y="10023"/>
                </a:lnTo>
                <a:lnTo>
                  <a:pt x="106977" y="9716"/>
                </a:lnTo>
                <a:lnTo>
                  <a:pt x="105239" y="9716"/>
                </a:lnTo>
                <a:lnTo>
                  <a:pt x="105852" y="9205"/>
                </a:lnTo>
                <a:lnTo>
                  <a:pt x="107386" y="9205"/>
                </a:lnTo>
                <a:lnTo>
                  <a:pt x="106773" y="8693"/>
                </a:lnTo>
                <a:lnTo>
                  <a:pt x="108409" y="9102"/>
                </a:lnTo>
                <a:lnTo>
                  <a:pt x="109023" y="9716"/>
                </a:lnTo>
                <a:lnTo>
                  <a:pt x="109636" y="9307"/>
                </a:lnTo>
                <a:lnTo>
                  <a:pt x="109636" y="9716"/>
                </a:lnTo>
                <a:lnTo>
                  <a:pt x="110148" y="9307"/>
                </a:lnTo>
                <a:lnTo>
                  <a:pt x="110148" y="8795"/>
                </a:lnTo>
                <a:lnTo>
                  <a:pt x="109739" y="9000"/>
                </a:lnTo>
                <a:lnTo>
                  <a:pt x="110148" y="8591"/>
                </a:lnTo>
                <a:lnTo>
                  <a:pt x="108205" y="8080"/>
                </a:lnTo>
                <a:lnTo>
                  <a:pt x="108511" y="7977"/>
                </a:lnTo>
                <a:lnTo>
                  <a:pt x="108307" y="7670"/>
                </a:lnTo>
                <a:lnTo>
                  <a:pt x="107284" y="7773"/>
                </a:lnTo>
                <a:lnTo>
                  <a:pt x="107284" y="7773"/>
                </a:lnTo>
                <a:lnTo>
                  <a:pt x="108211" y="7587"/>
                </a:lnTo>
                <a:lnTo>
                  <a:pt x="108211" y="7587"/>
                </a:lnTo>
                <a:lnTo>
                  <a:pt x="106875" y="7466"/>
                </a:lnTo>
                <a:lnTo>
                  <a:pt x="107489" y="7364"/>
                </a:lnTo>
                <a:lnTo>
                  <a:pt x="107080" y="7159"/>
                </a:lnTo>
                <a:lnTo>
                  <a:pt x="108716" y="7159"/>
                </a:lnTo>
                <a:lnTo>
                  <a:pt x="108307" y="6852"/>
                </a:lnTo>
                <a:lnTo>
                  <a:pt x="111375" y="7159"/>
                </a:lnTo>
                <a:lnTo>
                  <a:pt x="111068" y="6750"/>
                </a:lnTo>
                <a:lnTo>
                  <a:pt x="110352" y="6750"/>
                </a:lnTo>
                <a:lnTo>
                  <a:pt x="110352" y="6545"/>
                </a:lnTo>
                <a:lnTo>
                  <a:pt x="110659" y="6239"/>
                </a:lnTo>
                <a:lnTo>
                  <a:pt x="110557" y="6545"/>
                </a:lnTo>
                <a:lnTo>
                  <a:pt x="112295" y="6443"/>
                </a:lnTo>
                <a:lnTo>
                  <a:pt x="111989" y="6034"/>
                </a:lnTo>
                <a:lnTo>
                  <a:pt x="111273" y="6239"/>
                </a:lnTo>
                <a:lnTo>
                  <a:pt x="111273" y="5830"/>
                </a:lnTo>
                <a:lnTo>
                  <a:pt x="110557" y="5830"/>
                </a:lnTo>
                <a:lnTo>
                  <a:pt x="111784" y="5727"/>
                </a:lnTo>
                <a:lnTo>
                  <a:pt x="112091" y="5830"/>
                </a:lnTo>
                <a:lnTo>
                  <a:pt x="112193" y="5011"/>
                </a:lnTo>
                <a:lnTo>
                  <a:pt x="111375" y="4909"/>
                </a:lnTo>
                <a:lnTo>
                  <a:pt x="111068" y="4705"/>
                </a:lnTo>
                <a:lnTo>
                  <a:pt x="110659" y="4602"/>
                </a:lnTo>
                <a:lnTo>
                  <a:pt x="113011" y="4500"/>
                </a:lnTo>
                <a:lnTo>
                  <a:pt x="113216" y="4091"/>
                </a:lnTo>
                <a:lnTo>
                  <a:pt x="111989" y="3886"/>
                </a:lnTo>
                <a:lnTo>
                  <a:pt x="112807" y="3886"/>
                </a:lnTo>
                <a:lnTo>
                  <a:pt x="111580" y="3784"/>
                </a:lnTo>
                <a:lnTo>
                  <a:pt x="112091" y="3170"/>
                </a:lnTo>
                <a:lnTo>
                  <a:pt x="111989" y="3068"/>
                </a:lnTo>
                <a:lnTo>
                  <a:pt x="113114" y="2557"/>
                </a:lnTo>
                <a:lnTo>
                  <a:pt x="112909" y="2352"/>
                </a:lnTo>
                <a:lnTo>
                  <a:pt x="113216" y="1943"/>
                </a:lnTo>
                <a:lnTo>
                  <a:pt x="115261" y="1841"/>
                </a:lnTo>
                <a:lnTo>
                  <a:pt x="114750" y="1739"/>
                </a:lnTo>
                <a:lnTo>
                  <a:pt x="116284" y="1534"/>
                </a:lnTo>
                <a:lnTo>
                  <a:pt x="116080" y="1432"/>
                </a:lnTo>
                <a:lnTo>
                  <a:pt x="117818" y="1125"/>
                </a:lnTo>
                <a:lnTo>
                  <a:pt x="111273" y="1636"/>
                </a:lnTo>
                <a:lnTo>
                  <a:pt x="111273" y="1636"/>
                </a:lnTo>
                <a:lnTo>
                  <a:pt x="112398" y="1125"/>
                </a:lnTo>
                <a:lnTo>
                  <a:pt x="107898" y="818"/>
                </a:lnTo>
                <a:lnTo>
                  <a:pt x="112500" y="409"/>
                </a:lnTo>
                <a:lnTo>
                  <a:pt x="106977" y="205"/>
                </a:lnTo>
                <a:lnTo>
                  <a:pt x="110352" y="0"/>
                </a:lnTo>
                <a:close/>
                <a:moveTo>
                  <a:pt x="5114" y="22807"/>
                </a:moveTo>
                <a:lnTo>
                  <a:pt x="5069" y="22823"/>
                </a:lnTo>
                <a:lnTo>
                  <a:pt x="5069" y="22823"/>
                </a:lnTo>
                <a:lnTo>
                  <a:pt x="5011" y="22909"/>
                </a:lnTo>
                <a:lnTo>
                  <a:pt x="5114" y="22807"/>
                </a:lnTo>
                <a:close/>
                <a:moveTo>
                  <a:pt x="133057" y="23011"/>
                </a:moveTo>
                <a:lnTo>
                  <a:pt x="132955" y="23216"/>
                </a:lnTo>
                <a:lnTo>
                  <a:pt x="132443" y="23216"/>
                </a:lnTo>
                <a:lnTo>
                  <a:pt x="132955" y="23727"/>
                </a:lnTo>
                <a:lnTo>
                  <a:pt x="133261" y="23727"/>
                </a:lnTo>
                <a:lnTo>
                  <a:pt x="133568" y="23216"/>
                </a:lnTo>
                <a:lnTo>
                  <a:pt x="133057" y="23011"/>
                </a:lnTo>
                <a:close/>
                <a:moveTo>
                  <a:pt x="1125" y="23625"/>
                </a:moveTo>
                <a:lnTo>
                  <a:pt x="102" y="24034"/>
                </a:lnTo>
                <a:lnTo>
                  <a:pt x="1120" y="23634"/>
                </a:lnTo>
                <a:lnTo>
                  <a:pt x="1120" y="23634"/>
                </a:lnTo>
                <a:lnTo>
                  <a:pt x="1125" y="23625"/>
                </a:lnTo>
                <a:close/>
                <a:moveTo>
                  <a:pt x="102" y="24034"/>
                </a:moveTo>
                <a:lnTo>
                  <a:pt x="102" y="24034"/>
                </a:lnTo>
                <a:lnTo>
                  <a:pt x="102" y="24034"/>
                </a:lnTo>
                <a:close/>
                <a:moveTo>
                  <a:pt x="138170" y="24136"/>
                </a:moveTo>
                <a:lnTo>
                  <a:pt x="138375" y="24239"/>
                </a:lnTo>
                <a:lnTo>
                  <a:pt x="138477" y="24239"/>
                </a:lnTo>
                <a:lnTo>
                  <a:pt x="138170" y="24136"/>
                </a:lnTo>
                <a:close/>
                <a:moveTo>
                  <a:pt x="118534" y="23523"/>
                </a:moveTo>
                <a:lnTo>
                  <a:pt x="118636" y="23625"/>
                </a:lnTo>
                <a:lnTo>
                  <a:pt x="118330" y="23932"/>
                </a:lnTo>
                <a:lnTo>
                  <a:pt x="118330" y="23727"/>
                </a:lnTo>
                <a:lnTo>
                  <a:pt x="117818" y="23830"/>
                </a:lnTo>
                <a:lnTo>
                  <a:pt x="117511" y="24239"/>
                </a:lnTo>
                <a:lnTo>
                  <a:pt x="117920" y="24239"/>
                </a:lnTo>
                <a:lnTo>
                  <a:pt x="117614" y="24648"/>
                </a:lnTo>
                <a:lnTo>
                  <a:pt x="116489" y="24750"/>
                </a:lnTo>
                <a:lnTo>
                  <a:pt x="116591" y="24852"/>
                </a:lnTo>
                <a:lnTo>
                  <a:pt x="116591" y="25057"/>
                </a:lnTo>
                <a:lnTo>
                  <a:pt x="116795" y="24955"/>
                </a:lnTo>
                <a:lnTo>
                  <a:pt x="116693" y="25261"/>
                </a:lnTo>
                <a:lnTo>
                  <a:pt x="116386" y="25364"/>
                </a:lnTo>
                <a:lnTo>
                  <a:pt x="116386" y="25466"/>
                </a:lnTo>
                <a:lnTo>
                  <a:pt x="116591" y="25466"/>
                </a:lnTo>
                <a:lnTo>
                  <a:pt x="116591" y="25568"/>
                </a:lnTo>
                <a:lnTo>
                  <a:pt x="117307" y="25670"/>
                </a:lnTo>
                <a:lnTo>
                  <a:pt x="116489" y="26284"/>
                </a:lnTo>
                <a:lnTo>
                  <a:pt x="116489" y="26284"/>
                </a:lnTo>
                <a:lnTo>
                  <a:pt x="117409" y="26182"/>
                </a:lnTo>
                <a:lnTo>
                  <a:pt x="116489" y="26489"/>
                </a:lnTo>
                <a:lnTo>
                  <a:pt x="116591" y="26591"/>
                </a:lnTo>
                <a:lnTo>
                  <a:pt x="116080" y="26693"/>
                </a:lnTo>
                <a:lnTo>
                  <a:pt x="116489" y="26693"/>
                </a:lnTo>
                <a:lnTo>
                  <a:pt x="116080" y="27000"/>
                </a:lnTo>
                <a:lnTo>
                  <a:pt x="116693" y="27000"/>
                </a:lnTo>
                <a:lnTo>
                  <a:pt x="116284" y="27205"/>
                </a:lnTo>
                <a:lnTo>
                  <a:pt x="116284" y="27205"/>
                </a:lnTo>
                <a:lnTo>
                  <a:pt x="116693" y="27102"/>
                </a:lnTo>
                <a:lnTo>
                  <a:pt x="116489" y="27307"/>
                </a:lnTo>
                <a:lnTo>
                  <a:pt x="119250" y="26591"/>
                </a:lnTo>
                <a:lnTo>
                  <a:pt x="119148" y="26489"/>
                </a:lnTo>
                <a:lnTo>
                  <a:pt x="119455" y="24852"/>
                </a:lnTo>
                <a:lnTo>
                  <a:pt x="119352" y="24750"/>
                </a:lnTo>
                <a:lnTo>
                  <a:pt x="119966" y="24545"/>
                </a:lnTo>
                <a:lnTo>
                  <a:pt x="119864" y="24341"/>
                </a:lnTo>
                <a:lnTo>
                  <a:pt x="119659" y="24239"/>
                </a:lnTo>
                <a:lnTo>
                  <a:pt x="119455" y="23727"/>
                </a:lnTo>
                <a:lnTo>
                  <a:pt x="118636" y="23830"/>
                </a:lnTo>
                <a:lnTo>
                  <a:pt x="118841" y="23625"/>
                </a:lnTo>
                <a:lnTo>
                  <a:pt x="118534" y="23523"/>
                </a:lnTo>
                <a:close/>
                <a:moveTo>
                  <a:pt x="121398" y="20455"/>
                </a:moveTo>
                <a:lnTo>
                  <a:pt x="120477" y="20761"/>
                </a:lnTo>
                <a:lnTo>
                  <a:pt x="119966" y="21682"/>
                </a:lnTo>
                <a:lnTo>
                  <a:pt x="119761" y="22091"/>
                </a:lnTo>
                <a:lnTo>
                  <a:pt x="119864" y="22091"/>
                </a:lnTo>
                <a:lnTo>
                  <a:pt x="119557" y="22295"/>
                </a:lnTo>
                <a:lnTo>
                  <a:pt x="120273" y="22193"/>
                </a:lnTo>
                <a:lnTo>
                  <a:pt x="119966" y="23523"/>
                </a:lnTo>
                <a:lnTo>
                  <a:pt x="120170" y="23011"/>
                </a:lnTo>
                <a:lnTo>
                  <a:pt x="120580" y="22807"/>
                </a:lnTo>
                <a:lnTo>
                  <a:pt x="120682" y="23011"/>
                </a:lnTo>
                <a:lnTo>
                  <a:pt x="120375" y="24239"/>
                </a:lnTo>
                <a:lnTo>
                  <a:pt x="121807" y="23932"/>
                </a:lnTo>
                <a:lnTo>
                  <a:pt x="122011" y="25568"/>
                </a:lnTo>
                <a:lnTo>
                  <a:pt x="120580" y="26080"/>
                </a:lnTo>
                <a:lnTo>
                  <a:pt x="120580" y="26080"/>
                </a:lnTo>
                <a:lnTo>
                  <a:pt x="120989" y="25977"/>
                </a:lnTo>
                <a:lnTo>
                  <a:pt x="121091" y="26284"/>
                </a:lnTo>
                <a:lnTo>
                  <a:pt x="120068" y="27000"/>
                </a:lnTo>
                <a:lnTo>
                  <a:pt x="120989" y="27205"/>
                </a:lnTo>
                <a:lnTo>
                  <a:pt x="120886" y="27307"/>
                </a:lnTo>
                <a:lnTo>
                  <a:pt x="121602" y="27409"/>
                </a:lnTo>
                <a:lnTo>
                  <a:pt x="122216" y="27102"/>
                </a:lnTo>
                <a:lnTo>
                  <a:pt x="121602" y="27614"/>
                </a:lnTo>
                <a:lnTo>
                  <a:pt x="120989" y="27614"/>
                </a:lnTo>
                <a:lnTo>
                  <a:pt x="119761" y="28739"/>
                </a:lnTo>
                <a:lnTo>
                  <a:pt x="120068" y="28841"/>
                </a:lnTo>
                <a:lnTo>
                  <a:pt x="120375" y="28534"/>
                </a:lnTo>
                <a:lnTo>
                  <a:pt x="121091" y="28534"/>
                </a:lnTo>
                <a:lnTo>
                  <a:pt x="121807" y="28125"/>
                </a:lnTo>
                <a:lnTo>
                  <a:pt x="122625" y="28227"/>
                </a:lnTo>
                <a:lnTo>
                  <a:pt x="122523" y="28125"/>
                </a:lnTo>
                <a:lnTo>
                  <a:pt x="123136" y="28023"/>
                </a:lnTo>
                <a:lnTo>
                  <a:pt x="123034" y="27920"/>
                </a:lnTo>
                <a:lnTo>
                  <a:pt x="124773" y="27920"/>
                </a:lnTo>
                <a:lnTo>
                  <a:pt x="125182" y="27409"/>
                </a:lnTo>
                <a:lnTo>
                  <a:pt x="124466" y="27409"/>
                </a:lnTo>
                <a:lnTo>
                  <a:pt x="125080" y="26898"/>
                </a:lnTo>
                <a:lnTo>
                  <a:pt x="125284" y="25977"/>
                </a:lnTo>
                <a:lnTo>
                  <a:pt x="124159" y="25977"/>
                </a:lnTo>
                <a:lnTo>
                  <a:pt x="123648" y="25159"/>
                </a:lnTo>
                <a:lnTo>
                  <a:pt x="124261" y="25261"/>
                </a:lnTo>
                <a:lnTo>
                  <a:pt x="124261" y="25261"/>
                </a:lnTo>
                <a:lnTo>
                  <a:pt x="124057" y="24750"/>
                </a:lnTo>
                <a:lnTo>
                  <a:pt x="123239" y="24239"/>
                </a:lnTo>
                <a:lnTo>
                  <a:pt x="122932" y="23420"/>
                </a:lnTo>
                <a:lnTo>
                  <a:pt x="121295" y="22807"/>
                </a:lnTo>
                <a:lnTo>
                  <a:pt x="122011" y="22705"/>
                </a:lnTo>
                <a:lnTo>
                  <a:pt x="121705" y="22602"/>
                </a:lnTo>
                <a:lnTo>
                  <a:pt x="122318" y="22295"/>
                </a:lnTo>
                <a:lnTo>
                  <a:pt x="122830" y="21580"/>
                </a:lnTo>
                <a:lnTo>
                  <a:pt x="121091" y="21375"/>
                </a:lnTo>
                <a:lnTo>
                  <a:pt x="121295" y="21170"/>
                </a:lnTo>
                <a:lnTo>
                  <a:pt x="121193" y="21170"/>
                </a:lnTo>
                <a:lnTo>
                  <a:pt x="121807" y="20659"/>
                </a:lnTo>
                <a:lnTo>
                  <a:pt x="121398" y="20455"/>
                </a:lnTo>
                <a:close/>
                <a:moveTo>
                  <a:pt x="23830" y="27920"/>
                </a:moveTo>
                <a:lnTo>
                  <a:pt x="23523" y="28330"/>
                </a:lnTo>
                <a:lnTo>
                  <a:pt x="24034" y="28227"/>
                </a:lnTo>
                <a:lnTo>
                  <a:pt x="23932" y="28432"/>
                </a:lnTo>
                <a:lnTo>
                  <a:pt x="23523" y="28534"/>
                </a:lnTo>
                <a:lnTo>
                  <a:pt x="23625" y="28534"/>
                </a:lnTo>
                <a:lnTo>
                  <a:pt x="23420" y="28739"/>
                </a:lnTo>
                <a:lnTo>
                  <a:pt x="23830" y="28739"/>
                </a:lnTo>
                <a:lnTo>
                  <a:pt x="23932" y="28636"/>
                </a:lnTo>
                <a:lnTo>
                  <a:pt x="24034" y="28943"/>
                </a:lnTo>
                <a:lnTo>
                  <a:pt x="24443" y="29148"/>
                </a:lnTo>
                <a:lnTo>
                  <a:pt x="24034" y="29455"/>
                </a:lnTo>
                <a:lnTo>
                  <a:pt x="24443" y="29455"/>
                </a:lnTo>
                <a:lnTo>
                  <a:pt x="24341" y="29557"/>
                </a:lnTo>
                <a:lnTo>
                  <a:pt x="24545" y="29659"/>
                </a:lnTo>
                <a:lnTo>
                  <a:pt x="24341" y="29761"/>
                </a:lnTo>
                <a:lnTo>
                  <a:pt x="25261" y="29557"/>
                </a:lnTo>
                <a:lnTo>
                  <a:pt x="25057" y="30273"/>
                </a:lnTo>
                <a:lnTo>
                  <a:pt x="25057" y="30273"/>
                </a:lnTo>
                <a:lnTo>
                  <a:pt x="25875" y="30170"/>
                </a:lnTo>
                <a:lnTo>
                  <a:pt x="25466" y="28534"/>
                </a:lnTo>
                <a:lnTo>
                  <a:pt x="23830" y="27920"/>
                </a:lnTo>
                <a:close/>
                <a:moveTo>
                  <a:pt x="25875" y="30170"/>
                </a:moveTo>
                <a:lnTo>
                  <a:pt x="25875" y="30273"/>
                </a:lnTo>
                <a:lnTo>
                  <a:pt x="25977" y="30170"/>
                </a:lnTo>
                <a:close/>
                <a:moveTo>
                  <a:pt x="72102" y="30989"/>
                </a:moveTo>
                <a:lnTo>
                  <a:pt x="72146" y="31003"/>
                </a:lnTo>
                <a:lnTo>
                  <a:pt x="72146" y="31003"/>
                </a:lnTo>
                <a:lnTo>
                  <a:pt x="72205" y="30989"/>
                </a:lnTo>
                <a:close/>
                <a:moveTo>
                  <a:pt x="25568" y="31398"/>
                </a:moveTo>
                <a:lnTo>
                  <a:pt x="25364" y="31500"/>
                </a:lnTo>
                <a:lnTo>
                  <a:pt x="25364" y="31500"/>
                </a:lnTo>
                <a:lnTo>
                  <a:pt x="25466" y="31398"/>
                </a:lnTo>
                <a:close/>
                <a:moveTo>
                  <a:pt x="80386" y="31500"/>
                </a:moveTo>
                <a:lnTo>
                  <a:pt x="80386" y="31500"/>
                </a:lnTo>
                <a:lnTo>
                  <a:pt x="80386" y="31500"/>
                </a:lnTo>
                <a:close/>
                <a:moveTo>
                  <a:pt x="80693" y="27307"/>
                </a:moveTo>
                <a:lnTo>
                  <a:pt x="80182" y="27409"/>
                </a:lnTo>
                <a:lnTo>
                  <a:pt x="78136" y="29864"/>
                </a:lnTo>
                <a:lnTo>
                  <a:pt x="77625" y="29966"/>
                </a:lnTo>
                <a:lnTo>
                  <a:pt x="77318" y="30170"/>
                </a:lnTo>
                <a:lnTo>
                  <a:pt x="77420" y="30068"/>
                </a:lnTo>
                <a:lnTo>
                  <a:pt x="77011" y="30273"/>
                </a:lnTo>
                <a:lnTo>
                  <a:pt x="77727" y="30273"/>
                </a:lnTo>
                <a:lnTo>
                  <a:pt x="76705" y="30989"/>
                </a:lnTo>
                <a:lnTo>
                  <a:pt x="79466" y="30989"/>
                </a:lnTo>
                <a:lnTo>
                  <a:pt x="79159" y="31295"/>
                </a:lnTo>
                <a:lnTo>
                  <a:pt x="80284" y="31193"/>
                </a:lnTo>
                <a:lnTo>
                  <a:pt x="79261" y="32011"/>
                </a:lnTo>
                <a:lnTo>
                  <a:pt x="80489" y="31295"/>
                </a:lnTo>
                <a:lnTo>
                  <a:pt x="80386" y="31500"/>
                </a:lnTo>
                <a:lnTo>
                  <a:pt x="80795" y="30989"/>
                </a:lnTo>
                <a:lnTo>
                  <a:pt x="81000" y="31398"/>
                </a:lnTo>
                <a:lnTo>
                  <a:pt x="80591" y="32011"/>
                </a:lnTo>
                <a:lnTo>
                  <a:pt x="81102" y="31705"/>
                </a:lnTo>
                <a:lnTo>
                  <a:pt x="81000" y="32216"/>
                </a:lnTo>
                <a:lnTo>
                  <a:pt x="81000" y="32216"/>
                </a:lnTo>
                <a:lnTo>
                  <a:pt x="81409" y="32114"/>
                </a:lnTo>
                <a:lnTo>
                  <a:pt x="81920" y="31091"/>
                </a:lnTo>
                <a:lnTo>
                  <a:pt x="81511" y="31398"/>
                </a:lnTo>
                <a:lnTo>
                  <a:pt x="81920" y="30682"/>
                </a:lnTo>
                <a:lnTo>
                  <a:pt x="81205" y="31193"/>
                </a:lnTo>
                <a:lnTo>
                  <a:pt x="81205" y="31193"/>
                </a:lnTo>
                <a:lnTo>
                  <a:pt x="81307" y="30784"/>
                </a:lnTo>
                <a:lnTo>
                  <a:pt x="81102" y="30784"/>
                </a:lnTo>
                <a:lnTo>
                  <a:pt x="81920" y="30170"/>
                </a:lnTo>
                <a:lnTo>
                  <a:pt x="81920" y="30170"/>
                </a:lnTo>
                <a:lnTo>
                  <a:pt x="81000" y="30477"/>
                </a:lnTo>
                <a:lnTo>
                  <a:pt x="81409" y="30170"/>
                </a:lnTo>
                <a:lnTo>
                  <a:pt x="81205" y="30068"/>
                </a:lnTo>
                <a:lnTo>
                  <a:pt x="81307" y="29966"/>
                </a:lnTo>
                <a:lnTo>
                  <a:pt x="81102" y="30068"/>
                </a:lnTo>
                <a:lnTo>
                  <a:pt x="81716" y="29557"/>
                </a:lnTo>
                <a:lnTo>
                  <a:pt x="81000" y="29455"/>
                </a:lnTo>
                <a:lnTo>
                  <a:pt x="81102" y="29250"/>
                </a:lnTo>
                <a:lnTo>
                  <a:pt x="80284" y="29761"/>
                </a:lnTo>
                <a:lnTo>
                  <a:pt x="80489" y="29250"/>
                </a:lnTo>
                <a:lnTo>
                  <a:pt x="80489" y="29250"/>
                </a:lnTo>
                <a:lnTo>
                  <a:pt x="80284" y="29455"/>
                </a:lnTo>
                <a:lnTo>
                  <a:pt x="80386" y="29352"/>
                </a:lnTo>
                <a:lnTo>
                  <a:pt x="79773" y="29352"/>
                </a:lnTo>
                <a:lnTo>
                  <a:pt x="79977" y="29148"/>
                </a:lnTo>
                <a:lnTo>
                  <a:pt x="79773" y="29250"/>
                </a:lnTo>
                <a:lnTo>
                  <a:pt x="80386" y="28841"/>
                </a:lnTo>
                <a:lnTo>
                  <a:pt x="79261" y="29250"/>
                </a:lnTo>
                <a:lnTo>
                  <a:pt x="80489" y="27716"/>
                </a:lnTo>
                <a:lnTo>
                  <a:pt x="80591" y="27511"/>
                </a:lnTo>
                <a:lnTo>
                  <a:pt x="80898" y="27307"/>
                </a:lnTo>
                <a:close/>
                <a:moveTo>
                  <a:pt x="239523" y="32216"/>
                </a:moveTo>
                <a:lnTo>
                  <a:pt x="240239" y="32830"/>
                </a:lnTo>
                <a:lnTo>
                  <a:pt x="239727" y="32318"/>
                </a:lnTo>
                <a:lnTo>
                  <a:pt x="239523" y="32216"/>
                </a:lnTo>
                <a:close/>
                <a:moveTo>
                  <a:pt x="232875" y="24443"/>
                </a:moveTo>
                <a:lnTo>
                  <a:pt x="232773" y="24648"/>
                </a:lnTo>
                <a:lnTo>
                  <a:pt x="233591" y="25159"/>
                </a:lnTo>
                <a:lnTo>
                  <a:pt x="233489" y="25261"/>
                </a:lnTo>
                <a:lnTo>
                  <a:pt x="233386" y="25364"/>
                </a:lnTo>
                <a:lnTo>
                  <a:pt x="234511" y="27102"/>
                </a:lnTo>
                <a:lnTo>
                  <a:pt x="239216" y="32932"/>
                </a:lnTo>
                <a:lnTo>
                  <a:pt x="239114" y="32114"/>
                </a:lnTo>
                <a:lnTo>
                  <a:pt x="239523" y="32216"/>
                </a:lnTo>
                <a:lnTo>
                  <a:pt x="239523" y="32216"/>
                </a:lnTo>
                <a:lnTo>
                  <a:pt x="238193" y="31091"/>
                </a:lnTo>
                <a:lnTo>
                  <a:pt x="237784" y="29557"/>
                </a:lnTo>
                <a:lnTo>
                  <a:pt x="239318" y="30170"/>
                </a:lnTo>
                <a:lnTo>
                  <a:pt x="232875" y="24443"/>
                </a:lnTo>
                <a:close/>
                <a:moveTo>
                  <a:pt x="244841" y="33341"/>
                </a:moveTo>
                <a:lnTo>
                  <a:pt x="244330" y="33443"/>
                </a:lnTo>
                <a:lnTo>
                  <a:pt x="244432" y="33648"/>
                </a:lnTo>
                <a:lnTo>
                  <a:pt x="244125" y="34364"/>
                </a:lnTo>
                <a:lnTo>
                  <a:pt x="244125" y="34466"/>
                </a:lnTo>
                <a:lnTo>
                  <a:pt x="244330" y="33955"/>
                </a:lnTo>
                <a:lnTo>
                  <a:pt x="245045" y="33545"/>
                </a:lnTo>
                <a:lnTo>
                  <a:pt x="244841" y="33341"/>
                </a:lnTo>
                <a:close/>
                <a:moveTo>
                  <a:pt x="243409" y="34466"/>
                </a:moveTo>
                <a:lnTo>
                  <a:pt x="243409" y="35080"/>
                </a:lnTo>
                <a:lnTo>
                  <a:pt x="243614" y="35284"/>
                </a:lnTo>
                <a:lnTo>
                  <a:pt x="243920" y="34466"/>
                </a:lnTo>
                <a:close/>
                <a:moveTo>
                  <a:pt x="54102" y="29864"/>
                </a:moveTo>
                <a:lnTo>
                  <a:pt x="56352" y="30886"/>
                </a:lnTo>
                <a:lnTo>
                  <a:pt x="56045" y="31193"/>
                </a:lnTo>
                <a:lnTo>
                  <a:pt x="56250" y="31602"/>
                </a:lnTo>
                <a:lnTo>
                  <a:pt x="56045" y="31807"/>
                </a:lnTo>
                <a:lnTo>
                  <a:pt x="56250" y="32011"/>
                </a:lnTo>
                <a:lnTo>
                  <a:pt x="56045" y="32114"/>
                </a:lnTo>
                <a:lnTo>
                  <a:pt x="56148" y="32114"/>
                </a:lnTo>
                <a:lnTo>
                  <a:pt x="55943" y="32318"/>
                </a:lnTo>
                <a:lnTo>
                  <a:pt x="58193" y="32727"/>
                </a:lnTo>
                <a:lnTo>
                  <a:pt x="58091" y="32830"/>
                </a:lnTo>
                <a:lnTo>
                  <a:pt x="58500" y="32830"/>
                </a:lnTo>
                <a:lnTo>
                  <a:pt x="58500" y="32932"/>
                </a:lnTo>
                <a:lnTo>
                  <a:pt x="58909" y="33239"/>
                </a:lnTo>
                <a:lnTo>
                  <a:pt x="59114" y="34057"/>
                </a:lnTo>
                <a:lnTo>
                  <a:pt x="59216" y="34057"/>
                </a:lnTo>
                <a:lnTo>
                  <a:pt x="59216" y="34159"/>
                </a:lnTo>
                <a:lnTo>
                  <a:pt x="59011" y="34057"/>
                </a:lnTo>
                <a:lnTo>
                  <a:pt x="58807" y="34364"/>
                </a:lnTo>
                <a:lnTo>
                  <a:pt x="58091" y="34261"/>
                </a:lnTo>
                <a:lnTo>
                  <a:pt x="57989" y="34159"/>
                </a:lnTo>
                <a:lnTo>
                  <a:pt x="58193" y="33955"/>
                </a:lnTo>
                <a:lnTo>
                  <a:pt x="58091" y="33955"/>
                </a:lnTo>
                <a:lnTo>
                  <a:pt x="58091" y="33648"/>
                </a:lnTo>
                <a:lnTo>
                  <a:pt x="57682" y="33648"/>
                </a:lnTo>
                <a:lnTo>
                  <a:pt x="56250" y="35898"/>
                </a:lnTo>
                <a:lnTo>
                  <a:pt x="56045" y="34875"/>
                </a:lnTo>
                <a:lnTo>
                  <a:pt x="55330" y="35182"/>
                </a:lnTo>
                <a:lnTo>
                  <a:pt x="55330" y="35182"/>
                </a:lnTo>
                <a:lnTo>
                  <a:pt x="56352" y="33750"/>
                </a:lnTo>
                <a:lnTo>
                  <a:pt x="56250" y="33443"/>
                </a:lnTo>
                <a:lnTo>
                  <a:pt x="55330" y="33136"/>
                </a:lnTo>
                <a:lnTo>
                  <a:pt x="54409" y="34159"/>
                </a:lnTo>
                <a:lnTo>
                  <a:pt x="54614" y="33648"/>
                </a:lnTo>
                <a:lnTo>
                  <a:pt x="52568" y="36818"/>
                </a:lnTo>
                <a:lnTo>
                  <a:pt x="51545" y="37125"/>
                </a:lnTo>
                <a:lnTo>
                  <a:pt x="52773" y="34364"/>
                </a:lnTo>
                <a:lnTo>
                  <a:pt x="52364" y="34364"/>
                </a:lnTo>
                <a:lnTo>
                  <a:pt x="53693" y="32932"/>
                </a:lnTo>
                <a:lnTo>
                  <a:pt x="53693" y="33136"/>
                </a:lnTo>
                <a:lnTo>
                  <a:pt x="54102" y="32932"/>
                </a:lnTo>
                <a:lnTo>
                  <a:pt x="53898" y="33239"/>
                </a:lnTo>
                <a:lnTo>
                  <a:pt x="53898" y="33239"/>
                </a:lnTo>
                <a:lnTo>
                  <a:pt x="55125" y="32727"/>
                </a:lnTo>
                <a:lnTo>
                  <a:pt x="55534" y="32932"/>
                </a:lnTo>
                <a:lnTo>
                  <a:pt x="55636" y="32830"/>
                </a:lnTo>
                <a:lnTo>
                  <a:pt x="56250" y="32830"/>
                </a:lnTo>
                <a:lnTo>
                  <a:pt x="55534" y="32318"/>
                </a:lnTo>
                <a:lnTo>
                  <a:pt x="55739" y="32114"/>
                </a:lnTo>
                <a:lnTo>
                  <a:pt x="53693" y="32318"/>
                </a:lnTo>
                <a:lnTo>
                  <a:pt x="53591" y="32011"/>
                </a:lnTo>
                <a:lnTo>
                  <a:pt x="52977" y="32011"/>
                </a:lnTo>
                <a:lnTo>
                  <a:pt x="52977" y="31602"/>
                </a:lnTo>
                <a:lnTo>
                  <a:pt x="50830" y="32216"/>
                </a:lnTo>
                <a:lnTo>
                  <a:pt x="50830" y="31909"/>
                </a:lnTo>
                <a:lnTo>
                  <a:pt x="50011" y="32011"/>
                </a:lnTo>
                <a:lnTo>
                  <a:pt x="53489" y="30273"/>
                </a:lnTo>
                <a:lnTo>
                  <a:pt x="53489" y="30273"/>
                </a:lnTo>
                <a:lnTo>
                  <a:pt x="53693" y="30068"/>
                </a:lnTo>
                <a:lnTo>
                  <a:pt x="53898" y="30068"/>
                </a:lnTo>
                <a:lnTo>
                  <a:pt x="53591" y="30375"/>
                </a:lnTo>
                <a:lnTo>
                  <a:pt x="54102" y="30068"/>
                </a:lnTo>
                <a:lnTo>
                  <a:pt x="54102" y="29864"/>
                </a:lnTo>
                <a:close/>
                <a:moveTo>
                  <a:pt x="131932" y="36000"/>
                </a:moveTo>
                <a:lnTo>
                  <a:pt x="131830" y="36205"/>
                </a:lnTo>
                <a:lnTo>
                  <a:pt x="131216" y="36511"/>
                </a:lnTo>
                <a:lnTo>
                  <a:pt x="131318" y="36614"/>
                </a:lnTo>
                <a:lnTo>
                  <a:pt x="131318" y="37023"/>
                </a:lnTo>
                <a:lnTo>
                  <a:pt x="131830" y="37432"/>
                </a:lnTo>
                <a:lnTo>
                  <a:pt x="131932" y="36000"/>
                </a:lnTo>
                <a:close/>
                <a:moveTo>
                  <a:pt x="239216" y="33443"/>
                </a:moveTo>
                <a:lnTo>
                  <a:pt x="240341" y="35693"/>
                </a:lnTo>
                <a:lnTo>
                  <a:pt x="239625" y="35591"/>
                </a:lnTo>
                <a:lnTo>
                  <a:pt x="239625" y="36205"/>
                </a:lnTo>
                <a:lnTo>
                  <a:pt x="240750" y="37432"/>
                </a:lnTo>
                <a:lnTo>
                  <a:pt x="240750" y="37125"/>
                </a:lnTo>
                <a:lnTo>
                  <a:pt x="241159" y="37125"/>
                </a:lnTo>
                <a:lnTo>
                  <a:pt x="240239" y="36614"/>
                </a:lnTo>
                <a:lnTo>
                  <a:pt x="240341" y="36307"/>
                </a:lnTo>
                <a:lnTo>
                  <a:pt x="240750" y="36511"/>
                </a:lnTo>
                <a:lnTo>
                  <a:pt x="241364" y="36409"/>
                </a:lnTo>
                <a:lnTo>
                  <a:pt x="242795" y="36920"/>
                </a:lnTo>
                <a:lnTo>
                  <a:pt x="242693" y="36409"/>
                </a:lnTo>
                <a:lnTo>
                  <a:pt x="244023" y="35489"/>
                </a:lnTo>
                <a:lnTo>
                  <a:pt x="243716" y="35591"/>
                </a:lnTo>
                <a:lnTo>
                  <a:pt x="243205" y="35284"/>
                </a:lnTo>
                <a:lnTo>
                  <a:pt x="242898" y="34568"/>
                </a:lnTo>
                <a:lnTo>
                  <a:pt x="242284" y="34875"/>
                </a:lnTo>
                <a:lnTo>
                  <a:pt x="239216" y="33443"/>
                </a:lnTo>
                <a:close/>
                <a:moveTo>
                  <a:pt x="143693" y="38659"/>
                </a:moveTo>
                <a:lnTo>
                  <a:pt x="144000" y="38864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3693" y="38659"/>
                </a:lnTo>
                <a:close/>
                <a:moveTo>
                  <a:pt x="155250" y="31602"/>
                </a:moveTo>
                <a:lnTo>
                  <a:pt x="155148" y="31705"/>
                </a:lnTo>
                <a:lnTo>
                  <a:pt x="155659" y="31705"/>
                </a:lnTo>
                <a:lnTo>
                  <a:pt x="155148" y="32011"/>
                </a:lnTo>
                <a:lnTo>
                  <a:pt x="155148" y="32216"/>
                </a:lnTo>
                <a:lnTo>
                  <a:pt x="154636" y="32216"/>
                </a:lnTo>
                <a:lnTo>
                  <a:pt x="155250" y="32727"/>
                </a:lnTo>
                <a:lnTo>
                  <a:pt x="154943" y="32932"/>
                </a:lnTo>
                <a:lnTo>
                  <a:pt x="154739" y="33341"/>
                </a:lnTo>
                <a:lnTo>
                  <a:pt x="154023" y="33443"/>
                </a:lnTo>
                <a:lnTo>
                  <a:pt x="154125" y="33545"/>
                </a:lnTo>
                <a:lnTo>
                  <a:pt x="153920" y="33648"/>
                </a:lnTo>
                <a:lnTo>
                  <a:pt x="158318" y="36205"/>
                </a:lnTo>
                <a:lnTo>
                  <a:pt x="158318" y="37636"/>
                </a:lnTo>
                <a:lnTo>
                  <a:pt x="148398" y="37636"/>
                </a:lnTo>
                <a:lnTo>
                  <a:pt x="149011" y="38148"/>
                </a:lnTo>
                <a:lnTo>
                  <a:pt x="148193" y="38352"/>
                </a:lnTo>
                <a:lnTo>
                  <a:pt x="148398" y="38455"/>
                </a:lnTo>
                <a:lnTo>
                  <a:pt x="147477" y="38557"/>
                </a:lnTo>
                <a:lnTo>
                  <a:pt x="147273" y="38455"/>
                </a:lnTo>
                <a:lnTo>
                  <a:pt x="147273" y="38455"/>
                </a:lnTo>
                <a:lnTo>
                  <a:pt x="147375" y="38557"/>
                </a:lnTo>
                <a:lnTo>
                  <a:pt x="146761" y="38455"/>
                </a:lnTo>
                <a:lnTo>
                  <a:pt x="146045" y="38864"/>
                </a:lnTo>
                <a:lnTo>
                  <a:pt x="146045" y="38864"/>
                </a:lnTo>
                <a:lnTo>
                  <a:pt x="147580" y="37841"/>
                </a:lnTo>
                <a:lnTo>
                  <a:pt x="148091" y="37943"/>
                </a:lnTo>
                <a:lnTo>
                  <a:pt x="148091" y="37943"/>
                </a:lnTo>
                <a:lnTo>
                  <a:pt x="146864" y="36409"/>
                </a:lnTo>
                <a:lnTo>
                  <a:pt x="147682" y="34364"/>
                </a:lnTo>
                <a:lnTo>
                  <a:pt x="147886" y="33955"/>
                </a:lnTo>
                <a:lnTo>
                  <a:pt x="147886" y="34159"/>
                </a:lnTo>
                <a:lnTo>
                  <a:pt x="148295" y="33545"/>
                </a:lnTo>
                <a:lnTo>
                  <a:pt x="148193" y="33239"/>
                </a:lnTo>
                <a:lnTo>
                  <a:pt x="149523" y="32011"/>
                </a:lnTo>
                <a:lnTo>
                  <a:pt x="149830" y="32114"/>
                </a:lnTo>
                <a:lnTo>
                  <a:pt x="149625" y="31602"/>
                </a:lnTo>
                <a:lnTo>
                  <a:pt x="150443" y="32216"/>
                </a:lnTo>
                <a:lnTo>
                  <a:pt x="149625" y="32318"/>
                </a:lnTo>
                <a:lnTo>
                  <a:pt x="150341" y="32727"/>
                </a:lnTo>
                <a:lnTo>
                  <a:pt x="151159" y="32727"/>
                </a:lnTo>
                <a:lnTo>
                  <a:pt x="151261" y="33034"/>
                </a:lnTo>
                <a:lnTo>
                  <a:pt x="150545" y="33443"/>
                </a:lnTo>
                <a:lnTo>
                  <a:pt x="151466" y="33852"/>
                </a:lnTo>
                <a:lnTo>
                  <a:pt x="151466" y="34364"/>
                </a:lnTo>
                <a:lnTo>
                  <a:pt x="152080" y="34364"/>
                </a:lnTo>
                <a:lnTo>
                  <a:pt x="153102" y="33750"/>
                </a:lnTo>
                <a:lnTo>
                  <a:pt x="153614" y="33852"/>
                </a:lnTo>
                <a:lnTo>
                  <a:pt x="153818" y="33443"/>
                </a:lnTo>
                <a:lnTo>
                  <a:pt x="152795" y="33443"/>
                </a:lnTo>
                <a:lnTo>
                  <a:pt x="152386" y="32830"/>
                </a:lnTo>
                <a:lnTo>
                  <a:pt x="152591" y="32420"/>
                </a:lnTo>
                <a:lnTo>
                  <a:pt x="152489" y="32727"/>
                </a:lnTo>
                <a:lnTo>
                  <a:pt x="152489" y="32727"/>
                </a:lnTo>
                <a:lnTo>
                  <a:pt x="155250" y="31602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44000" y="38864"/>
                </a:moveTo>
                <a:lnTo>
                  <a:pt x="144000" y="38864"/>
                </a:lnTo>
                <a:lnTo>
                  <a:pt x="144000" y="38864"/>
                </a:lnTo>
                <a:close/>
                <a:moveTo>
                  <a:pt x="131011" y="37943"/>
                </a:moveTo>
                <a:lnTo>
                  <a:pt x="131011" y="38250"/>
                </a:lnTo>
                <a:lnTo>
                  <a:pt x="131216" y="39580"/>
                </a:lnTo>
                <a:lnTo>
                  <a:pt x="132136" y="39682"/>
                </a:lnTo>
                <a:lnTo>
                  <a:pt x="132136" y="37943"/>
                </a:lnTo>
                <a:close/>
                <a:moveTo>
                  <a:pt x="165580" y="31807"/>
                </a:moveTo>
                <a:lnTo>
                  <a:pt x="166091" y="32011"/>
                </a:lnTo>
                <a:lnTo>
                  <a:pt x="166295" y="31909"/>
                </a:lnTo>
                <a:lnTo>
                  <a:pt x="166705" y="31909"/>
                </a:lnTo>
                <a:lnTo>
                  <a:pt x="167420" y="33545"/>
                </a:lnTo>
                <a:lnTo>
                  <a:pt x="165886" y="33545"/>
                </a:lnTo>
                <a:lnTo>
                  <a:pt x="166193" y="34364"/>
                </a:lnTo>
                <a:lnTo>
                  <a:pt x="165273" y="34568"/>
                </a:lnTo>
                <a:lnTo>
                  <a:pt x="165682" y="34670"/>
                </a:lnTo>
                <a:lnTo>
                  <a:pt x="166398" y="35693"/>
                </a:lnTo>
                <a:lnTo>
                  <a:pt x="166705" y="35795"/>
                </a:lnTo>
                <a:lnTo>
                  <a:pt x="166909" y="36000"/>
                </a:lnTo>
                <a:lnTo>
                  <a:pt x="167420" y="36102"/>
                </a:lnTo>
                <a:lnTo>
                  <a:pt x="168136" y="37739"/>
                </a:lnTo>
                <a:lnTo>
                  <a:pt x="168136" y="36818"/>
                </a:lnTo>
                <a:lnTo>
                  <a:pt x="169670" y="37841"/>
                </a:lnTo>
                <a:lnTo>
                  <a:pt x="169466" y="38250"/>
                </a:lnTo>
                <a:lnTo>
                  <a:pt x="168239" y="37841"/>
                </a:lnTo>
                <a:lnTo>
                  <a:pt x="168648" y="39068"/>
                </a:lnTo>
                <a:lnTo>
                  <a:pt x="168955" y="38864"/>
                </a:lnTo>
                <a:lnTo>
                  <a:pt x="169159" y="39273"/>
                </a:lnTo>
                <a:lnTo>
                  <a:pt x="168852" y="39273"/>
                </a:lnTo>
                <a:lnTo>
                  <a:pt x="168852" y="39580"/>
                </a:lnTo>
                <a:lnTo>
                  <a:pt x="169261" y="39682"/>
                </a:lnTo>
                <a:lnTo>
                  <a:pt x="169773" y="42034"/>
                </a:lnTo>
                <a:lnTo>
                  <a:pt x="169977" y="42034"/>
                </a:lnTo>
                <a:lnTo>
                  <a:pt x="169773" y="42136"/>
                </a:lnTo>
                <a:lnTo>
                  <a:pt x="169773" y="42034"/>
                </a:lnTo>
                <a:lnTo>
                  <a:pt x="167420" y="42136"/>
                </a:lnTo>
                <a:lnTo>
                  <a:pt x="165580" y="41114"/>
                </a:lnTo>
                <a:lnTo>
                  <a:pt x="165375" y="39682"/>
                </a:lnTo>
                <a:lnTo>
                  <a:pt x="165375" y="39682"/>
                </a:lnTo>
                <a:lnTo>
                  <a:pt x="165477" y="39886"/>
                </a:lnTo>
                <a:lnTo>
                  <a:pt x="166295" y="38659"/>
                </a:lnTo>
                <a:lnTo>
                  <a:pt x="163227" y="35693"/>
                </a:lnTo>
                <a:lnTo>
                  <a:pt x="163227" y="35080"/>
                </a:lnTo>
                <a:lnTo>
                  <a:pt x="163125" y="35386"/>
                </a:lnTo>
                <a:lnTo>
                  <a:pt x="162307" y="34261"/>
                </a:lnTo>
                <a:lnTo>
                  <a:pt x="162409" y="34057"/>
                </a:lnTo>
                <a:lnTo>
                  <a:pt x="162511" y="34057"/>
                </a:lnTo>
                <a:lnTo>
                  <a:pt x="162614" y="33136"/>
                </a:lnTo>
                <a:lnTo>
                  <a:pt x="162818" y="33239"/>
                </a:lnTo>
                <a:lnTo>
                  <a:pt x="163636" y="32932"/>
                </a:lnTo>
                <a:lnTo>
                  <a:pt x="163534" y="32727"/>
                </a:lnTo>
                <a:lnTo>
                  <a:pt x="163943" y="32523"/>
                </a:lnTo>
                <a:lnTo>
                  <a:pt x="164045" y="32420"/>
                </a:lnTo>
                <a:lnTo>
                  <a:pt x="163943" y="32318"/>
                </a:lnTo>
                <a:lnTo>
                  <a:pt x="165580" y="31807"/>
                </a:lnTo>
                <a:close/>
                <a:moveTo>
                  <a:pt x="137352" y="40602"/>
                </a:moveTo>
                <a:lnTo>
                  <a:pt x="135511" y="40807"/>
                </a:lnTo>
                <a:lnTo>
                  <a:pt x="134898" y="40705"/>
                </a:lnTo>
                <a:lnTo>
                  <a:pt x="137045" y="42239"/>
                </a:lnTo>
                <a:lnTo>
                  <a:pt x="137148" y="41932"/>
                </a:lnTo>
                <a:lnTo>
                  <a:pt x="137045" y="41625"/>
                </a:lnTo>
                <a:lnTo>
                  <a:pt x="137352" y="40602"/>
                </a:lnTo>
                <a:close/>
                <a:moveTo>
                  <a:pt x="146659" y="43670"/>
                </a:moveTo>
                <a:lnTo>
                  <a:pt x="146148" y="43875"/>
                </a:lnTo>
                <a:lnTo>
                  <a:pt x="146250" y="43875"/>
                </a:lnTo>
                <a:lnTo>
                  <a:pt x="146659" y="43670"/>
                </a:lnTo>
                <a:close/>
                <a:moveTo>
                  <a:pt x="144409" y="43364"/>
                </a:moveTo>
                <a:lnTo>
                  <a:pt x="144307" y="43466"/>
                </a:lnTo>
                <a:lnTo>
                  <a:pt x="144307" y="43773"/>
                </a:lnTo>
                <a:lnTo>
                  <a:pt x="145330" y="44080"/>
                </a:lnTo>
                <a:lnTo>
                  <a:pt x="146148" y="43875"/>
                </a:lnTo>
                <a:lnTo>
                  <a:pt x="146045" y="43670"/>
                </a:lnTo>
                <a:lnTo>
                  <a:pt x="144716" y="43568"/>
                </a:lnTo>
                <a:lnTo>
                  <a:pt x="144818" y="43466"/>
                </a:lnTo>
                <a:lnTo>
                  <a:pt x="144409" y="43364"/>
                </a:lnTo>
                <a:close/>
                <a:moveTo>
                  <a:pt x="153614" y="43364"/>
                </a:moveTo>
                <a:lnTo>
                  <a:pt x="151773" y="43977"/>
                </a:lnTo>
                <a:lnTo>
                  <a:pt x="152489" y="44489"/>
                </a:lnTo>
                <a:lnTo>
                  <a:pt x="153307" y="44080"/>
                </a:lnTo>
                <a:lnTo>
                  <a:pt x="153614" y="43466"/>
                </a:lnTo>
                <a:lnTo>
                  <a:pt x="153614" y="43364"/>
                </a:lnTo>
                <a:close/>
                <a:moveTo>
                  <a:pt x="241568" y="37534"/>
                </a:moveTo>
                <a:lnTo>
                  <a:pt x="241261" y="37636"/>
                </a:lnTo>
                <a:lnTo>
                  <a:pt x="241670" y="37739"/>
                </a:lnTo>
                <a:lnTo>
                  <a:pt x="241466" y="38045"/>
                </a:lnTo>
                <a:lnTo>
                  <a:pt x="240955" y="37636"/>
                </a:lnTo>
                <a:lnTo>
                  <a:pt x="241057" y="37943"/>
                </a:lnTo>
                <a:lnTo>
                  <a:pt x="240955" y="38148"/>
                </a:lnTo>
                <a:lnTo>
                  <a:pt x="241261" y="38864"/>
                </a:lnTo>
                <a:lnTo>
                  <a:pt x="241159" y="38864"/>
                </a:lnTo>
                <a:lnTo>
                  <a:pt x="241875" y="40807"/>
                </a:lnTo>
                <a:lnTo>
                  <a:pt x="241670" y="41114"/>
                </a:lnTo>
                <a:lnTo>
                  <a:pt x="241466" y="41727"/>
                </a:lnTo>
                <a:lnTo>
                  <a:pt x="240955" y="42136"/>
                </a:lnTo>
                <a:lnTo>
                  <a:pt x="240443" y="41932"/>
                </a:lnTo>
                <a:lnTo>
                  <a:pt x="240545" y="41420"/>
                </a:lnTo>
                <a:lnTo>
                  <a:pt x="240545" y="41420"/>
                </a:lnTo>
                <a:lnTo>
                  <a:pt x="240136" y="41727"/>
                </a:lnTo>
                <a:lnTo>
                  <a:pt x="240341" y="43261"/>
                </a:lnTo>
                <a:lnTo>
                  <a:pt x="239727" y="43466"/>
                </a:lnTo>
                <a:lnTo>
                  <a:pt x="239420" y="43364"/>
                </a:lnTo>
                <a:lnTo>
                  <a:pt x="237477" y="43977"/>
                </a:lnTo>
                <a:lnTo>
                  <a:pt x="236761" y="45102"/>
                </a:lnTo>
                <a:lnTo>
                  <a:pt x="237886" y="45205"/>
                </a:lnTo>
                <a:lnTo>
                  <a:pt x="237784" y="44795"/>
                </a:lnTo>
                <a:lnTo>
                  <a:pt x="240341" y="44489"/>
                </a:lnTo>
                <a:lnTo>
                  <a:pt x="240239" y="44795"/>
                </a:lnTo>
                <a:lnTo>
                  <a:pt x="240955" y="45614"/>
                </a:lnTo>
                <a:lnTo>
                  <a:pt x="241670" y="44795"/>
                </a:lnTo>
                <a:lnTo>
                  <a:pt x="241261" y="44080"/>
                </a:lnTo>
                <a:lnTo>
                  <a:pt x="241568" y="44386"/>
                </a:lnTo>
                <a:lnTo>
                  <a:pt x="241568" y="44182"/>
                </a:lnTo>
                <a:lnTo>
                  <a:pt x="241670" y="44489"/>
                </a:lnTo>
                <a:lnTo>
                  <a:pt x="242693" y="44489"/>
                </a:lnTo>
                <a:lnTo>
                  <a:pt x="243102" y="43977"/>
                </a:lnTo>
                <a:lnTo>
                  <a:pt x="243307" y="43977"/>
                </a:lnTo>
                <a:lnTo>
                  <a:pt x="243409" y="43773"/>
                </a:lnTo>
                <a:lnTo>
                  <a:pt x="243614" y="43773"/>
                </a:lnTo>
                <a:lnTo>
                  <a:pt x="243511" y="43364"/>
                </a:lnTo>
                <a:lnTo>
                  <a:pt x="243818" y="43466"/>
                </a:lnTo>
                <a:lnTo>
                  <a:pt x="243818" y="43773"/>
                </a:lnTo>
                <a:lnTo>
                  <a:pt x="244023" y="44182"/>
                </a:lnTo>
                <a:lnTo>
                  <a:pt x="244432" y="43261"/>
                </a:lnTo>
                <a:lnTo>
                  <a:pt x="244023" y="42852"/>
                </a:lnTo>
                <a:lnTo>
                  <a:pt x="243205" y="40602"/>
                </a:lnTo>
                <a:lnTo>
                  <a:pt x="243511" y="40500"/>
                </a:lnTo>
                <a:lnTo>
                  <a:pt x="243409" y="39886"/>
                </a:lnTo>
                <a:lnTo>
                  <a:pt x="243409" y="39784"/>
                </a:lnTo>
                <a:lnTo>
                  <a:pt x="241568" y="37534"/>
                </a:lnTo>
                <a:close/>
                <a:moveTo>
                  <a:pt x="238909" y="44795"/>
                </a:moveTo>
                <a:lnTo>
                  <a:pt x="238807" y="45102"/>
                </a:lnTo>
                <a:lnTo>
                  <a:pt x="238398" y="45000"/>
                </a:lnTo>
                <a:lnTo>
                  <a:pt x="238295" y="45307"/>
                </a:lnTo>
                <a:lnTo>
                  <a:pt x="237989" y="45716"/>
                </a:lnTo>
                <a:lnTo>
                  <a:pt x="238398" y="45920"/>
                </a:lnTo>
                <a:lnTo>
                  <a:pt x="238705" y="46330"/>
                </a:lnTo>
                <a:lnTo>
                  <a:pt x="239523" y="45614"/>
                </a:lnTo>
                <a:lnTo>
                  <a:pt x="239830" y="45818"/>
                </a:lnTo>
                <a:lnTo>
                  <a:pt x="240034" y="45307"/>
                </a:lnTo>
                <a:lnTo>
                  <a:pt x="239625" y="44795"/>
                </a:lnTo>
                <a:close/>
                <a:moveTo>
                  <a:pt x="151875" y="47659"/>
                </a:moveTo>
                <a:lnTo>
                  <a:pt x="151773" y="47761"/>
                </a:lnTo>
                <a:lnTo>
                  <a:pt x="152080" y="47864"/>
                </a:lnTo>
                <a:lnTo>
                  <a:pt x="151875" y="47659"/>
                </a:lnTo>
                <a:close/>
                <a:moveTo>
                  <a:pt x="236455" y="45307"/>
                </a:moveTo>
                <a:lnTo>
                  <a:pt x="236045" y="45614"/>
                </a:lnTo>
                <a:lnTo>
                  <a:pt x="236045" y="45818"/>
                </a:lnTo>
                <a:lnTo>
                  <a:pt x="235943" y="45716"/>
                </a:lnTo>
                <a:lnTo>
                  <a:pt x="236352" y="46227"/>
                </a:lnTo>
                <a:lnTo>
                  <a:pt x="236045" y="46023"/>
                </a:lnTo>
                <a:lnTo>
                  <a:pt x="236352" y="46534"/>
                </a:lnTo>
                <a:lnTo>
                  <a:pt x="236659" y="46227"/>
                </a:lnTo>
                <a:lnTo>
                  <a:pt x="236455" y="46023"/>
                </a:lnTo>
                <a:lnTo>
                  <a:pt x="236659" y="46125"/>
                </a:lnTo>
                <a:lnTo>
                  <a:pt x="236966" y="46534"/>
                </a:lnTo>
                <a:lnTo>
                  <a:pt x="237068" y="47761"/>
                </a:lnTo>
                <a:lnTo>
                  <a:pt x="237580" y="47966"/>
                </a:lnTo>
                <a:lnTo>
                  <a:pt x="237580" y="47455"/>
                </a:lnTo>
                <a:lnTo>
                  <a:pt x="237784" y="48170"/>
                </a:lnTo>
                <a:lnTo>
                  <a:pt x="237886" y="47966"/>
                </a:lnTo>
                <a:lnTo>
                  <a:pt x="237886" y="47761"/>
                </a:lnTo>
                <a:lnTo>
                  <a:pt x="238193" y="47761"/>
                </a:lnTo>
                <a:lnTo>
                  <a:pt x="237886" y="45818"/>
                </a:lnTo>
                <a:lnTo>
                  <a:pt x="237580" y="45818"/>
                </a:lnTo>
                <a:lnTo>
                  <a:pt x="237477" y="45409"/>
                </a:lnTo>
                <a:lnTo>
                  <a:pt x="237273" y="45511"/>
                </a:lnTo>
                <a:lnTo>
                  <a:pt x="236864" y="45307"/>
                </a:lnTo>
                <a:close/>
                <a:moveTo>
                  <a:pt x="49602" y="49398"/>
                </a:moveTo>
                <a:lnTo>
                  <a:pt x="49705" y="49500"/>
                </a:lnTo>
                <a:lnTo>
                  <a:pt x="49655" y="49401"/>
                </a:lnTo>
                <a:lnTo>
                  <a:pt x="49655" y="49401"/>
                </a:lnTo>
                <a:lnTo>
                  <a:pt x="49602" y="49398"/>
                </a:lnTo>
                <a:close/>
                <a:moveTo>
                  <a:pt x="53489" y="53386"/>
                </a:moveTo>
                <a:lnTo>
                  <a:pt x="53485" y="53390"/>
                </a:lnTo>
                <a:lnTo>
                  <a:pt x="53485" y="53390"/>
                </a:lnTo>
                <a:lnTo>
                  <a:pt x="53489" y="53489"/>
                </a:lnTo>
                <a:lnTo>
                  <a:pt x="53489" y="53386"/>
                </a:lnTo>
                <a:close/>
                <a:moveTo>
                  <a:pt x="231648" y="54102"/>
                </a:moveTo>
                <a:lnTo>
                  <a:pt x="231239" y="54205"/>
                </a:lnTo>
                <a:lnTo>
                  <a:pt x="230625" y="55739"/>
                </a:lnTo>
                <a:lnTo>
                  <a:pt x="231648" y="57477"/>
                </a:lnTo>
                <a:lnTo>
                  <a:pt x="231852" y="54511"/>
                </a:lnTo>
                <a:lnTo>
                  <a:pt x="231648" y="54102"/>
                </a:lnTo>
                <a:close/>
                <a:moveTo>
                  <a:pt x="46432" y="57886"/>
                </a:moveTo>
                <a:lnTo>
                  <a:pt x="46432" y="57989"/>
                </a:lnTo>
                <a:lnTo>
                  <a:pt x="46636" y="57886"/>
                </a:lnTo>
                <a:close/>
                <a:moveTo>
                  <a:pt x="176216" y="59114"/>
                </a:moveTo>
                <a:lnTo>
                  <a:pt x="176216" y="59114"/>
                </a:lnTo>
                <a:lnTo>
                  <a:pt x="176216" y="59114"/>
                </a:lnTo>
                <a:close/>
                <a:moveTo>
                  <a:pt x="52057" y="56250"/>
                </a:moveTo>
                <a:lnTo>
                  <a:pt x="49193" y="57170"/>
                </a:lnTo>
                <a:lnTo>
                  <a:pt x="49091" y="57375"/>
                </a:lnTo>
                <a:lnTo>
                  <a:pt x="48682" y="57580"/>
                </a:lnTo>
                <a:lnTo>
                  <a:pt x="48989" y="57477"/>
                </a:lnTo>
                <a:lnTo>
                  <a:pt x="48989" y="57682"/>
                </a:lnTo>
                <a:lnTo>
                  <a:pt x="51443" y="56761"/>
                </a:lnTo>
                <a:lnTo>
                  <a:pt x="51443" y="56761"/>
                </a:lnTo>
                <a:lnTo>
                  <a:pt x="51239" y="56966"/>
                </a:lnTo>
                <a:lnTo>
                  <a:pt x="54205" y="57886"/>
                </a:lnTo>
                <a:lnTo>
                  <a:pt x="54307" y="58500"/>
                </a:lnTo>
                <a:lnTo>
                  <a:pt x="55330" y="58807"/>
                </a:lnTo>
                <a:lnTo>
                  <a:pt x="54818" y="59625"/>
                </a:lnTo>
                <a:lnTo>
                  <a:pt x="54818" y="59625"/>
                </a:lnTo>
                <a:lnTo>
                  <a:pt x="57068" y="59420"/>
                </a:lnTo>
                <a:lnTo>
                  <a:pt x="57170" y="59523"/>
                </a:lnTo>
                <a:lnTo>
                  <a:pt x="57886" y="59420"/>
                </a:lnTo>
                <a:lnTo>
                  <a:pt x="57886" y="59114"/>
                </a:lnTo>
                <a:lnTo>
                  <a:pt x="55739" y="58091"/>
                </a:lnTo>
                <a:lnTo>
                  <a:pt x="55534" y="57886"/>
                </a:lnTo>
                <a:lnTo>
                  <a:pt x="55330" y="57784"/>
                </a:lnTo>
                <a:lnTo>
                  <a:pt x="55534" y="57784"/>
                </a:lnTo>
                <a:lnTo>
                  <a:pt x="55125" y="57580"/>
                </a:lnTo>
                <a:lnTo>
                  <a:pt x="55227" y="57682"/>
                </a:lnTo>
                <a:lnTo>
                  <a:pt x="52057" y="56250"/>
                </a:lnTo>
                <a:close/>
                <a:moveTo>
                  <a:pt x="207307" y="59625"/>
                </a:moveTo>
                <a:lnTo>
                  <a:pt x="207307" y="59625"/>
                </a:lnTo>
                <a:lnTo>
                  <a:pt x="207307" y="59625"/>
                </a:lnTo>
                <a:close/>
                <a:moveTo>
                  <a:pt x="222648" y="59420"/>
                </a:moveTo>
                <a:lnTo>
                  <a:pt x="222648" y="59523"/>
                </a:lnTo>
                <a:lnTo>
                  <a:pt x="221625" y="59727"/>
                </a:lnTo>
                <a:lnTo>
                  <a:pt x="221727" y="59727"/>
                </a:lnTo>
                <a:lnTo>
                  <a:pt x="221216" y="60341"/>
                </a:lnTo>
                <a:lnTo>
                  <a:pt x="221727" y="61159"/>
                </a:lnTo>
                <a:lnTo>
                  <a:pt x="222750" y="60852"/>
                </a:lnTo>
                <a:lnTo>
                  <a:pt x="223159" y="59932"/>
                </a:lnTo>
                <a:lnTo>
                  <a:pt x="222648" y="59420"/>
                </a:lnTo>
                <a:close/>
                <a:moveTo>
                  <a:pt x="54511" y="60955"/>
                </a:moveTo>
                <a:lnTo>
                  <a:pt x="54205" y="61057"/>
                </a:lnTo>
                <a:lnTo>
                  <a:pt x="54614" y="61670"/>
                </a:lnTo>
                <a:lnTo>
                  <a:pt x="55023" y="61773"/>
                </a:lnTo>
                <a:lnTo>
                  <a:pt x="55534" y="61568"/>
                </a:lnTo>
                <a:lnTo>
                  <a:pt x="55943" y="61568"/>
                </a:lnTo>
                <a:lnTo>
                  <a:pt x="54511" y="60955"/>
                </a:lnTo>
                <a:close/>
                <a:moveTo>
                  <a:pt x="58602" y="59727"/>
                </a:moveTo>
                <a:lnTo>
                  <a:pt x="59114" y="60034"/>
                </a:lnTo>
                <a:lnTo>
                  <a:pt x="59114" y="60443"/>
                </a:lnTo>
                <a:lnTo>
                  <a:pt x="59420" y="60955"/>
                </a:lnTo>
                <a:lnTo>
                  <a:pt x="59114" y="61057"/>
                </a:lnTo>
                <a:lnTo>
                  <a:pt x="57784" y="60852"/>
                </a:lnTo>
                <a:lnTo>
                  <a:pt x="57580" y="61159"/>
                </a:lnTo>
                <a:lnTo>
                  <a:pt x="57989" y="61466"/>
                </a:lnTo>
                <a:lnTo>
                  <a:pt x="59420" y="61261"/>
                </a:lnTo>
                <a:lnTo>
                  <a:pt x="59932" y="61568"/>
                </a:lnTo>
                <a:lnTo>
                  <a:pt x="60239" y="61875"/>
                </a:lnTo>
                <a:lnTo>
                  <a:pt x="60545" y="61261"/>
                </a:lnTo>
                <a:lnTo>
                  <a:pt x="62693" y="61261"/>
                </a:lnTo>
                <a:lnTo>
                  <a:pt x="63000" y="60750"/>
                </a:lnTo>
                <a:lnTo>
                  <a:pt x="61977" y="60341"/>
                </a:lnTo>
                <a:lnTo>
                  <a:pt x="62284" y="60239"/>
                </a:lnTo>
                <a:lnTo>
                  <a:pt x="58602" y="59727"/>
                </a:lnTo>
                <a:close/>
                <a:moveTo>
                  <a:pt x="208739" y="63614"/>
                </a:moveTo>
                <a:lnTo>
                  <a:pt x="208739" y="63614"/>
                </a:lnTo>
                <a:lnTo>
                  <a:pt x="208739" y="63614"/>
                </a:lnTo>
                <a:close/>
                <a:moveTo>
                  <a:pt x="48989" y="64227"/>
                </a:moveTo>
                <a:lnTo>
                  <a:pt x="48989" y="64330"/>
                </a:lnTo>
                <a:lnTo>
                  <a:pt x="49091" y="64432"/>
                </a:lnTo>
                <a:lnTo>
                  <a:pt x="49091" y="64432"/>
                </a:lnTo>
                <a:lnTo>
                  <a:pt x="48989" y="64227"/>
                </a:lnTo>
                <a:close/>
                <a:moveTo>
                  <a:pt x="44182" y="66375"/>
                </a:moveTo>
                <a:lnTo>
                  <a:pt x="44386" y="66477"/>
                </a:lnTo>
                <a:lnTo>
                  <a:pt x="44386" y="66477"/>
                </a:lnTo>
                <a:lnTo>
                  <a:pt x="44284" y="66375"/>
                </a:lnTo>
                <a:close/>
                <a:moveTo>
                  <a:pt x="232261" y="60955"/>
                </a:moveTo>
                <a:lnTo>
                  <a:pt x="231955" y="61670"/>
                </a:lnTo>
                <a:lnTo>
                  <a:pt x="232159" y="63511"/>
                </a:lnTo>
                <a:lnTo>
                  <a:pt x="231648" y="63307"/>
                </a:lnTo>
                <a:lnTo>
                  <a:pt x="232364" y="64943"/>
                </a:lnTo>
                <a:lnTo>
                  <a:pt x="232568" y="64739"/>
                </a:lnTo>
                <a:lnTo>
                  <a:pt x="232977" y="65148"/>
                </a:lnTo>
                <a:lnTo>
                  <a:pt x="232773" y="65864"/>
                </a:lnTo>
                <a:lnTo>
                  <a:pt x="233591" y="65966"/>
                </a:lnTo>
                <a:lnTo>
                  <a:pt x="233795" y="65659"/>
                </a:lnTo>
                <a:lnTo>
                  <a:pt x="234716" y="66375"/>
                </a:lnTo>
                <a:lnTo>
                  <a:pt x="234409" y="65761"/>
                </a:lnTo>
                <a:lnTo>
                  <a:pt x="236045" y="67091"/>
                </a:lnTo>
                <a:lnTo>
                  <a:pt x="235432" y="65966"/>
                </a:lnTo>
                <a:lnTo>
                  <a:pt x="235739" y="65864"/>
                </a:lnTo>
                <a:lnTo>
                  <a:pt x="235125" y="65659"/>
                </a:lnTo>
                <a:lnTo>
                  <a:pt x="235125" y="65864"/>
                </a:lnTo>
                <a:lnTo>
                  <a:pt x="234511" y="65352"/>
                </a:lnTo>
                <a:lnTo>
                  <a:pt x="234205" y="65455"/>
                </a:lnTo>
                <a:lnTo>
                  <a:pt x="234307" y="65659"/>
                </a:lnTo>
                <a:lnTo>
                  <a:pt x="233284" y="64330"/>
                </a:lnTo>
                <a:lnTo>
                  <a:pt x="233489" y="63511"/>
                </a:lnTo>
                <a:lnTo>
                  <a:pt x="233795" y="63205"/>
                </a:lnTo>
                <a:lnTo>
                  <a:pt x="233591" y="61159"/>
                </a:lnTo>
                <a:lnTo>
                  <a:pt x="233284" y="61261"/>
                </a:lnTo>
                <a:lnTo>
                  <a:pt x="232261" y="60955"/>
                </a:lnTo>
                <a:close/>
                <a:moveTo>
                  <a:pt x="236045" y="67091"/>
                </a:moveTo>
                <a:lnTo>
                  <a:pt x="236045" y="67091"/>
                </a:lnTo>
                <a:lnTo>
                  <a:pt x="236045" y="67091"/>
                </a:lnTo>
                <a:close/>
                <a:moveTo>
                  <a:pt x="232670" y="66170"/>
                </a:moveTo>
                <a:lnTo>
                  <a:pt x="233693" y="67398"/>
                </a:lnTo>
                <a:lnTo>
                  <a:pt x="233693" y="66580"/>
                </a:lnTo>
                <a:lnTo>
                  <a:pt x="233080" y="66170"/>
                </a:lnTo>
                <a:close/>
                <a:moveTo>
                  <a:pt x="222750" y="67705"/>
                </a:moveTo>
                <a:lnTo>
                  <a:pt x="222750" y="67705"/>
                </a:lnTo>
                <a:lnTo>
                  <a:pt x="222750" y="67705"/>
                </a:lnTo>
                <a:close/>
                <a:moveTo>
                  <a:pt x="222750" y="67705"/>
                </a:moveTo>
                <a:lnTo>
                  <a:pt x="222737" y="67743"/>
                </a:lnTo>
                <a:lnTo>
                  <a:pt x="222750" y="67807"/>
                </a:lnTo>
                <a:lnTo>
                  <a:pt x="222750" y="67705"/>
                </a:lnTo>
                <a:close/>
                <a:moveTo>
                  <a:pt x="235330" y="67091"/>
                </a:moveTo>
                <a:lnTo>
                  <a:pt x="235330" y="67807"/>
                </a:lnTo>
                <a:lnTo>
                  <a:pt x="235739" y="67602"/>
                </a:lnTo>
                <a:lnTo>
                  <a:pt x="236148" y="67909"/>
                </a:lnTo>
                <a:lnTo>
                  <a:pt x="235534" y="67193"/>
                </a:lnTo>
                <a:lnTo>
                  <a:pt x="235330" y="67091"/>
                </a:lnTo>
                <a:close/>
                <a:moveTo>
                  <a:pt x="236250" y="67091"/>
                </a:moveTo>
                <a:lnTo>
                  <a:pt x="237068" y="68420"/>
                </a:lnTo>
                <a:lnTo>
                  <a:pt x="237682" y="68625"/>
                </a:lnTo>
                <a:lnTo>
                  <a:pt x="237784" y="68625"/>
                </a:lnTo>
                <a:lnTo>
                  <a:pt x="237170" y="67295"/>
                </a:lnTo>
                <a:lnTo>
                  <a:pt x="236250" y="67091"/>
                </a:lnTo>
                <a:close/>
                <a:moveTo>
                  <a:pt x="234307" y="67807"/>
                </a:moveTo>
                <a:lnTo>
                  <a:pt x="234205" y="67909"/>
                </a:lnTo>
                <a:lnTo>
                  <a:pt x="234409" y="68011"/>
                </a:lnTo>
                <a:lnTo>
                  <a:pt x="234409" y="69341"/>
                </a:lnTo>
                <a:lnTo>
                  <a:pt x="235330" y="68420"/>
                </a:lnTo>
                <a:lnTo>
                  <a:pt x="234307" y="67807"/>
                </a:lnTo>
                <a:close/>
                <a:moveTo>
                  <a:pt x="236455" y="68216"/>
                </a:moveTo>
                <a:lnTo>
                  <a:pt x="236557" y="68625"/>
                </a:lnTo>
                <a:lnTo>
                  <a:pt x="236864" y="68932"/>
                </a:lnTo>
                <a:lnTo>
                  <a:pt x="237170" y="69750"/>
                </a:lnTo>
                <a:lnTo>
                  <a:pt x="237170" y="69341"/>
                </a:lnTo>
                <a:lnTo>
                  <a:pt x="237273" y="69545"/>
                </a:lnTo>
                <a:lnTo>
                  <a:pt x="237273" y="69443"/>
                </a:lnTo>
                <a:lnTo>
                  <a:pt x="237273" y="69136"/>
                </a:lnTo>
                <a:lnTo>
                  <a:pt x="237170" y="68932"/>
                </a:lnTo>
                <a:lnTo>
                  <a:pt x="236966" y="68318"/>
                </a:lnTo>
                <a:lnTo>
                  <a:pt x="236761" y="68420"/>
                </a:lnTo>
                <a:lnTo>
                  <a:pt x="236455" y="68216"/>
                </a:lnTo>
                <a:close/>
                <a:moveTo>
                  <a:pt x="193091" y="69852"/>
                </a:moveTo>
                <a:lnTo>
                  <a:pt x="193295" y="70261"/>
                </a:lnTo>
                <a:lnTo>
                  <a:pt x="193160" y="69965"/>
                </a:lnTo>
                <a:lnTo>
                  <a:pt x="193091" y="69852"/>
                </a:lnTo>
                <a:close/>
                <a:moveTo>
                  <a:pt x="235636" y="68830"/>
                </a:moveTo>
                <a:lnTo>
                  <a:pt x="235227" y="69034"/>
                </a:lnTo>
                <a:lnTo>
                  <a:pt x="235125" y="69239"/>
                </a:lnTo>
                <a:lnTo>
                  <a:pt x="235227" y="69648"/>
                </a:lnTo>
                <a:lnTo>
                  <a:pt x="234818" y="69955"/>
                </a:lnTo>
                <a:lnTo>
                  <a:pt x="235636" y="70670"/>
                </a:lnTo>
                <a:lnTo>
                  <a:pt x="235636" y="68830"/>
                </a:lnTo>
                <a:close/>
                <a:moveTo>
                  <a:pt x="232057" y="68420"/>
                </a:moveTo>
                <a:lnTo>
                  <a:pt x="230318" y="71284"/>
                </a:lnTo>
                <a:lnTo>
                  <a:pt x="230318" y="71386"/>
                </a:lnTo>
                <a:lnTo>
                  <a:pt x="232261" y="69341"/>
                </a:lnTo>
                <a:lnTo>
                  <a:pt x="232057" y="68420"/>
                </a:lnTo>
                <a:close/>
                <a:moveTo>
                  <a:pt x="196568" y="70159"/>
                </a:moveTo>
                <a:lnTo>
                  <a:pt x="196364" y="71795"/>
                </a:lnTo>
                <a:lnTo>
                  <a:pt x="196364" y="72000"/>
                </a:lnTo>
                <a:lnTo>
                  <a:pt x="197591" y="73739"/>
                </a:lnTo>
                <a:lnTo>
                  <a:pt x="198102" y="72102"/>
                </a:lnTo>
                <a:lnTo>
                  <a:pt x="196875" y="70261"/>
                </a:lnTo>
                <a:lnTo>
                  <a:pt x="196568" y="70159"/>
                </a:lnTo>
                <a:close/>
                <a:moveTo>
                  <a:pt x="237580" y="70261"/>
                </a:moveTo>
                <a:lnTo>
                  <a:pt x="237580" y="70773"/>
                </a:lnTo>
                <a:lnTo>
                  <a:pt x="237068" y="70977"/>
                </a:lnTo>
                <a:lnTo>
                  <a:pt x="237068" y="71182"/>
                </a:lnTo>
                <a:lnTo>
                  <a:pt x="236761" y="71182"/>
                </a:lnTo>
                <a:lnTo>
                  <a:pt x="236659" y="71591"/>
                </a:lnTo>
                <a:lnTo>
                  <a:pt x="236250" y="71795"/>
                </a:lnTo>
                <a:lnTo>
                  <a:pt x="236148" y="71182"/>
                </a:lnTo>
                <a:lnTo>
                  <a:pt x="235739" y="71284"/>
                </a:lnTo>
                <a:lnTo>
                  <a:pt x="235432" y="71693"/>
                </a:lnTo>
                <a:lnTo>
                  <a:pt x="234818" y="71898"/>
                </a:lnTo>
                <a:lnTo>
                  <a:pt x="234818" y="72818"/>
                </a:lnTo>
                <a:lnTo>
                  <a:pt x="235227" y="72000"/>
                </a:lnTo>
                <a:lnTo>
                  <a:pt x="235636" y="72102"/>
                </a:lnTo>
                <a:lnTo>
                  <a:pt x="235943" y="72409"/>
                </a:lnTo>
                <a:lnTo>
                  <a:pt x="236045" y="72000"/>
                </a:lnTo>
                <a:lnTo>
                  <a:pt x="236455" y="72205"/>
                </a:lnTo>
                <a:lnTo>
                  <a:pt x="236557" y="73125"/>
                </a:lnTo>
                <a:lnTo>
                  <a:pt x="237580" y="73943"/>
                </a:lnTo>
                <a:lnTo>
                  <a:pt x="237682" y="73841"/>
                </a:lnTo>
                <a:lnTo>
                  <a:pt x="237682" y="74045"/>
                </a:lnTo>
                <a:lnTo>
                  <a:pt x="238091" y="73841"/>
                </a:lnTo>
                <a:lnTo>
                  <a:pt x="237784" y="73227"/>
                </a:lnTo>
                <a:lnTo>
                  <a:pt x="237989" y="72614"/>
                </a:lnTo>
                <a:lnTo>
                  <a:pt x="238295" y="72818"/>
                </a:lnTo>
                <a:lnTo>
                  <a:pt x="238500" y="73534"/>
                </a:lnTo>
                <a:lnTo>
                  <a:pt x="238500" y="73023"/>
                </a:lnTo>
                <a:lnTo>
                  <a:pt x="238807" y="72614"/>
                </a:lnTo>
                <a:lnTo>
                  <a:pt x="238500" y="71284"/>
                </a:lnTo>
                <a:lnTo>
                  <a:pt x="238398" y="71182"/>
                </a:lnTo>
                <a:lnTo>
                  <a:pt x="238500" y="70977"/>
                </a:lnTo>
                <a:lnTo>
                  <a:pt x="238295" y="70466"/>
                </a:lnTo>
                <a:lnTo>
                  <a:pt x="237580" y="70261"/>
                </a:lnTo>
                <a:close/>
                <a:moveTo>
                  <a:pt x="240443" y="77727"/>
                </a:moveTo>
                <a:lnTo>
                  <a:pt x="240034" y="78545"/>
                </a:lnTo>
                <a:lnTo>
                  <a:pt x="240136" y="80284"/>
                </a:lnTo>
                <a:lnTo>
                  <a:pt x="240852" y="81000"/>
                </a:lnTo>
                <a:lnTo>
                  <a:pt x="240341" y="79568"/>
                </a:lnTo>
                <a:lnTo>
                  <a:pt x="241261" y="79773"/>
                </a:lnTo>
                <a:lnTo>
                  <a:pt x="240750" y="79057"/>
                </a:lnTo>
                <a:lnTo>
                  <a:pt x="241057" y="78852"/>
                </a:lnTo>
                <a:lnTo>
                  <a:pt x="241057" y="78545"/>
                </a:lnTo>
                <a:lnTo>
                  <a:pt x="240136" y="78955"/>
                </a:lnTo>
                <a:lnTo>
                  <a:pt x="240443" y="78648"/>
                </a:lnTo>
                <a:lnTo>
                  <a:pt x="240443" y="78341"/>
                </a:lnTo>
                <a:lnTo>
                  <a:pt x="240341" y="78136"/>
                </a:lnTo>
                <a:lnTo>
                  <a:pt x="240443" y="77727"/>
                </a:lnTo>
                <a:close/>
                <a:moveTo>
                  <a:pt x="79875" y="80284"/>
                </a:moveTo>
                <a:lnTo>
                  <a:pt x="78136" y="80591"/>
                </a:lnTo>
                <a:lnTo>
                  <a:pt x="78136" y="81511"/>
                </a:lnTo>
                <a:lnTo>
                  <a:pt x="78443" y="81818"/>
                </a:lnTo>
                <a:lnTo>
                  <a:pt x="79466" y="81511"/>
                </a:lnTo>
                <a:lnTo>
                  <a:pt x="80080" y="80693"/>
                </a:lnTo>
                <a:lnTo>
                  <a:pt x="79875" y="80284"/>
                </a:lnTo>
                <a:close/>
                <a:moveTo>
                  <a:pt x="261102" y="82636"/>
                </a:moveTo>
                <a:lnTo>
                  <a:pt x="261000" y="82841"/>
                </a:lnTo>
                <a:lnTo>
                  <a:pt x="261205" y="82943"/>
                </a:lnTo>
                <a:lnTo>
                  <a:pt x="261307" y="82943"/>
                </a:lnTo>
                <a:lnTo>
                  <a:pt x="261102" y="82636"/>
                </a:lnTo>
                <a:close/>
                <a:moveTo>
                  <a:pt x="220500" y="81818"/>
                </a:moveTo>
                <a:lnTo>
                  <a:pt x="219784" y="81920"/>
                </a:lnTo>
                <a:lnTo>
                  <a:pt x="219886" y="82227"/>
                </a:lnTo>
                <a:lnTo>
                  <a:pt x="220295" y="82534"/>
                </a:lnTo>
                <a:lnTo>
                  <a:pt x="220295" y="82841"/>
                </a:lnTo>
                <a:lnTo>
                  <a:pt x="221011" y="83148"/>
                </a:lnTo>
                <a:lnTo>
                  <a:pt x="221114" y="82636"/>
                </a:lnTo>
                <a:lnTo>
                  <a:pt x="220500" y="81818"/>
                </a:lnTo>
                <a:close/>
                <a:moveTo>
                  <a:pt x="222034" y="82636"/>
                </a:moveTo>
                <a:lnTo>
                  <a:pt x="221830" y="83045"/>
                </a:lnTo>
                <a:lnTo>
                  <a:pt x="221830" y="83352"/>
                </a:lnTo>
                <a:lnTo>
                  <a:pt x="222341" y="83148"/>
                </a:lnTo>
                <a:lnTo>
                  <a:pt x="222034" y="82636"/>
                </a:lnTo>
                <a:close/>
                <a:moveTo>
                  <a:pt x="240443" y="83352"/>
                </a:moveTo>
                <a:lnTo>
                  <a:pt x="240239" y="83659"/>
                </a:lnTo>
                <a:lnTo>
                  <a:pt x="240239" y="83659"/>
                </a:lnTo>
                <a:lnTo>
                  <a:pt x="240545" y="83352"/>
                </a:lnTo>
                <a:close/>
                <a:moveTo>
                  <a:pt x="240852" y="82943"/>
                </a:moveTo>
                <a:lnTo>
                  <a:pt x="240545" y="83352"/>
                </a:lnTo>
                <a:lnTo>
                  <a:pt x="240750" y="83557"/>
                </a:lnTo>
                <a:lnTo>
                  <a:pt x="241261" y="83455"/>
                </a:lnTo>
                <a:lnTo>
                  <a:pt x="241670" y="83557"/>
                </a:lnTo>
                <a:lnTo>
                  <a:pt x="241977" y="83455"/>
                </a:lnTo>
                <a:lnTo>
                  <a:pt x="242898" y="83966"/>
                </a:lnTo>
                <a:lnTo>
                  <a:pt x="241568" y="82943"/>
                </a:lnTo>
                <a:close/>
                <a:moveTo>
                  <a:pt x="230011" y="72818"/>
                </a:moveTo>
                <a:lnTo>
                  <a:pt x="228989" y="74250"/>
                </a:lnTo>
                <a:lnTo>
                  <a:pt x="228989" y="74761"/>
                </a:lnTo>
                <a:lnTo>
                  <a:pt x="228477" y="74966"/>
                </a:lnTo>
                <a:lnTo>
                  <a:pt x="228477" y="74864"/>
                </a:lnTo>
                <a:lnTo>
                  <a:pt x="227557" y="75375"/>
                </a:lnTo>
                <a:lnTo>
                  <a:pt x="227045" y="76398"/>
                </a:lnTo>
                <a:lnTo>
                  <a:pt x="225409" y="77216"/>
                </a:lnTo>
                <a:lnTo>
                  <a:pt x="225307" y="77420"/>
                </a:lnTo>
                <a:lnTo>
                  <a:pt x="225205" y="77523"/>
                </a:lnTo>
                <a:lnTo>
                  <a:pt x="225205" y="78648"/>
                </a:lnTo>
                <a:lnTo>
                  <a:pt x="223670" y="77932"/>
                </a:lnTo>
                <a:lnTo>
                  <a:pt x="223159" y="78750"/>
                </a:lnTo>
                <a:lnTo>
                  <a:pt x="223261" y="78750"/>
                </a:lnTo>
                <a:lnTo>
                  <a:pt x="224182" y="83045"/>
                </a:lnTo>
                <a:lnTo>
                  <a:pt x="225511" y="83045"/>
                </a:lnTo>
                <a:lnTo>
                  <a:pt x="225818" y="83659"/>
                </a:lnTo>
                <a:lnTo>
                  <a:pt x="226023" y="83455"/>
                </a:lnTo>
                <a:lnTo>
                  <a:pt x="226330" y="83557"/>
                </a:lnTo>
                <a:lnTo>
                  <a:pt x="226739" y="83045"/>
                </a:lnTo>
                <a:lnTo>
                  <a:pt x="227352" y="83557"/>
                </a:lnTo>
                <a:lnTo>
                  <a:pt x="227966" y="83352"/>
                </a:lnTo>
                <a:lnTo>
                  <a:pt x="228068" y="83557"/>
                </a:lnTo>
                <a:lnTo>
                  <a:pt x="228375" y="84273"/>
                </a:lnTo>
                <a:lnTo>
                  <a:pt x="229398" y="83659"/>
                </a:lnTo>
                <a:lnTo>
                  <a:pt x="229705" y="83250"/>
                </a:lnTo>
                <a:lnTo>
                  <a:pt x="229602" y="83045"/>
                </a:lnTo>
                <a:lnTo>
                  <a:pt x="229807" y="82739"/>
                </a:lnTo>
                <a:lnTo>
                  <a:pt x="229705" y="81920"/>
                </a:lnTo>
                <a:lnTo>
                  <a:pt x="230216" y="81102"/>
                </a:lnTo>
                <a:lnTo>
                  <a:pt x="230523" y="81102"/>
                </a:lnTo>
                <a:lnTo>
                  <a:pt x="231239" y="78955"/>
                </a:lnTo>
                <a:lnTo>
                  <a:pt x="231852" y="79159"/>
                </a:lnTo>
                <a:lnTo>
                  <a:pt x="232159" y="79159"/>
                </a:lnTo>
                <a:lnTo>
                  <a:pt x="232057" y="78955"/>
                </a:lnTo>
                <a:lnTo>
                  <a:pt x="231136" y="77932"/>
                </a:lnTo>
                <a:lnTo>
                  <a:pt x="231034" y="77114"/>
                </a:lnTo>
                <a:lnTo>
                  <a:pt x="230932" y="77011"/>
                </a:lnTo>
                <a:lnTo>
                  <a:pt x="230420" y="76295"/>
                </a:lnTo>
                <a:lnTo>
                  <a:pt x="230830" y="76193"/>
                </a:lnTo>
                <a:lnTo>
                  <a:pt x="230932" y="76091"/>
                </a:lnTo>
                <a:lnTo>
                  <a:pt x="230932" y="75580"/>
                </a:lnTo>
                <a:lnTo>
                  <a:pt x="231750" y="75580"/>
                </a:lnTo>
                <a:lnTo>
                  <a:pt x="231443" y="74864"/>
                </a:lnTo>
                <a:lnTo>
                  <a:pt x="232261" y="74761"/>
                </a:lnTo>
                <a:lnTo>
                  <a:pt x="231136" y="73841"/>
                </a:lnTo>
                <a:lnTo>
                  <a:pt x="230727" y="73943"/>
                </a:lnTo>
                <a:lnTo>
                  <a:pt x="230420" y="72920"/>
                </a:lnTo>
                <a:lnTo>
                  <a:pt x="230011" y="73227"/>
                </a:lnTo>
                <a:lnTo>
                  <a:pt x="230011" y="72818"/>
                </a:lnTo>
                <a:close/>
                <a:moveTo>
                  <a:pt x="261307" y="82943"/>
                </a:moveTo>
                <a:lnTo>
                  <a:pt x="262841" y="84989"/>
                </a:lnTo>
                <a:lnTo>
                  <a:pt x="262330" y="83761"/>
                </a:lnTo>
                <a:lnTo>
                  <a:pt x="261307" y="82943"/>
                </a:lnTo>
                <a:close/>
                <a:moveTo>
                  <a:pt x="237682" y="78239"/>
                </a:moveTo>
                <a:lnTo>
                  <a:pt x="237170" y="78852"/>
                </a:lnTo>
                <a:lnTo>
                  <a:pt x="234614" y="78955"/>
                </a:lnTo>
                <a:lnTo>
                  <a:pt x="234409" y="78750"/>
                </a:lnTo>
                <a:lnTo>
                  <a:pt x="233489" y="79057"/>
                </a:lnTo>
                <a:lnTo>
                  <a:pt x="232977" y="79875"/>
                </a:lnTo>
                <a:lnTo>
                  <a:pt x="232977" y="80080"/>
                </a:lnTo>
                <a:lnTo>
                  <a:pt x="232875" y="80182"/>
                </a:lnTo>
                <a:lnTo>
                  <a:pt x="232977" y="80898"/>
                </a:lnTo>
                <a:lnTo>
                  <a:pt x="232875" y="80693"/>
                </a:lnTo>
                <a:lnTo>
                  <a:pt x="232057" y="83455"/>
                </a:lnTo>
                <a:lnTo>
                  <a:pt x="232364" y="83659"/>
                </a:lnTo>
                <a:lnTo>
                  <a:pt x="232568" y="83864"/>
                </a:lnTo>
                <a:lnTo>
                  <a:pt x="232670" y="85909"/>
                </a:lnTo>
                <a:lnTo>
                  <a:pt x="233386" y="85807"/>
                </a:lnTo>
                <a:lnTo>
                  <a:pt x="233591" y="82841"/>
                </a:lnTo>
                <a:lnTo>
                  <a:pt x="234409" y="84784"/>
                </a:lnTo>
                <a:lnTo>
                  <a:pt x="235636" y="84375"/>
                </a:lnTo>
                <a:lnTo>
                  <a:pt x="235125" y="83761"/>
                </a:lnTo>
                <a:lnTo>
                  <a:pt x="235227" y="83148"/>
                </a:lnTo>
                <a:lnTo>
                  <a:pt x="234409" y="82023"/>
                </a:lnTo>
                <a:lnTo>
                  <a:pt x="234614" y="82023"/>
                </a:lnTo>
                <a:lnTo>
                  <a:pt x="235739" y="81000"/>
                </a:lnTo>
                <a:lnTo>
                  <a:pt x="236148" y="81102"/>
                </a:lnTo>
                <a:lnTo>
                  <a:pt x="235739" y="80693"/>
                </a:lnTo>
                <a:lnTo>
                  <a:pt x="235739" y="80795"/>
                </a:lnTo>
                <a:lnTo>
                  <a:pt x="233591" y="81205"/>
                </a:lnTo>
                <a:lnTo>
                  <a:pt x="233284" y="80693"/>
                </a:lnTo>
                <a:lnTo>
                  <a:pt x="233182" y="80182"/>
                </a:lnTo>
                <a:lnTo>
                  <a:pt x="235943" y="79568"/>
                </a:lnTo>
                <a:lnTo>
                  <a:pt x="236455" y="79773"/>
                </a:lnTo>
                <a:lnTo>
                  <a:pt x="236966" y="79670"/>
                </a:lnTo>
                <a:lnTo>
                  <a:pt x="237580" y="79057"/>
                </a:lnTo>
                <a:lnTo>
                  <a:pt x="237682" y="78239"/>
                </a:lnTo>
                <a:close/>
                <a:moveTo>
                  <a:pt x="210580" y="74659"/>
                </a:moveTo>
                <a:lnTo>
                  <a:pt x="219068" y="86114"/>
                </a:lnTo>
                <a:lnTo>
                  <a:pt x="219068" y="85705"/>
                </a:lnTo>
                <a:lnTo>
                  <a:pt x="219989" y="86011"/>
                </a:lnTo>
                <a:lnTo>
                  <a:pt x="220398" y="83250"/>
                </a:lnTo>
                <a:lnTo>
                  <a:pt x="219273" y="82636"/>
                </a:lnTo>
                <a:lnTo>
                  <a:pt x="218966" y="81102"/>
                </a:lnTo>
                <a:lnTo>
                  <a:pt x="218352" y="80898"/>
                </a:lnTo>
                <a:lnTo>
                  <a:pt x="218148" y="80489"/>
                </a:lnTo>
                <a:lnTo>
                  <a:pt x="218455" y="79977"/>
                </a:lnTo>
                <a:lnTo>
                  <a:pt x="218045" y="79466"/>
                </a:lnTo>
                <a:lnTo>
                  <a:pt x="217330" y="79773"/>
                </a:lnTo>
                <a:lnTo>
                  <a:pt x="217739" y="79568"/>
                </a:lnTo>
                <a:lnTo>
                  <a:pt x="216102" y="77830"/>
                </a:lnTo>
                <a:lnTo>
                  <a:pt x="215795" y="78034"/>
                </a:lnTo>
                <a:lnTo>
                  <a:pt x="212625" y="74659"/>
                </a:lnTo>
                <a:close/>
                <a:moveTo>
                  <a:pt x="246170" y="85602"/>
                </a:moveTo>
                <a:lnTo>
                  <a:pt x="245864" y="85909"/>
                </a:lnTo>
                <a:lnTo>
                  <a:pt x="245761" y="86216"/>
                </a:lnTo>
                <a:lnTo>
                  <a:pt x="246273" y="86523"/>
                </a:lnTo>
                <a:lnTo>
                  <a:pt x="246375" y="86011"/>
                </a:lnTo>
                <a:lnTo>
                  <a:pt x="246170" y="85602"/>
                </a:lnTo>
                <a:close/>
                <a:moveTo>
                  <a:pt x="261818" y="84375"/>
                </a:moveTo>
                <a:lnTo>
                  <a:pt x="261716" y="84886"/>
                </a:lnTo>
                <a:lnTo>
                  <a:pt x="260693" y="85705"/>
                </a:lnTo>
                <a:lnTo>
                  <a:pt x="260386" y="85705"/>
                </a:lnTo>
                <a:lnTo>
                  <a:pt x="260284" y="85193"/>
                </a:lnTo>
                <a:lnTo>
                  <a:pt x="260080" y="85705"/>
                </a:lnTo>
                <a:lnTo>
                  <a:pt x="258648" y="85909"/>
                </a:lnTo>
                <a:lnTo>
                  <a:pt x="259773" y="86523"/>
                </a:lnTo>
                <a:lnTo>
                  <a:pt x="262125" y="85500"/>
                </a:lnTo>
                <a:lnTo>
                  <a:pt x="262023" y="85295"/>
                </a:lnTo>
                <a:lnTo>
                  <a:pt x="262227" y="85193"/>
                </a:lnTo>
                <a:lnTo>
                  <a:pt x="262432" y="84477"/>
                </a:lnTo>
                <a:lnTo>
                  <a:pt x="261818" y="84375"/>
                </a:lnTo>
                <a:close/>
                <a:moveTo>
                  <a:pt x="249239" y="87852"/>
                </a:moveTo>
                <a:lnTo>
                  <a:pt x="248727" y="88670"/>
                </a:lnTo>
                <a:lnTo>
                  <a:pt x="249648" y="88466"/>
                </a:lnTo>
                <a:lnTo>
                  <a:pt x="249239" y="87852"/>
                </a:lnTo>
                <a:close/>
                <a:moveTo>
                  <a:pt x="220500" y="86216"/>
                </a:moveTo>
                <a:lnTo>
                  <a:pt x="219682" y="86932"/>
                </a:lnTo>
                <a:lnTo>
                  <a:pt x="219784" y="87136"/>
                </a:lnTo>
                <a:lnTo>
                  <a:pt x="227250" y="88875"/>
                </a:lnTo>
                <a:lnTo>
                  <a:pt x="227761" y="88977"/>
                </a:lnTo>
                <a:lnTo>
                  <a:pt x="227761" y="88057"/>
                </a:lnTo>
                <a:lnTo>
                  <a:pt x="226330" y="87648"/>
                </a:lnTo>
                <a:lnTo>
                  <a:pt x="226125" y="87136"/>
                </a:lnTo>
                <a:lnTo>
                  <a:pt x="224591" y="86727"/>
                </a:lnTo>
                <a:lnTo>
                  <a:pt x="224284" y="87136"/>
                </a:lnTo>
                <a:lnTo>
                  <a:pt x="222648" y="87034"/>
                </a:lnTo>
                <a:lnTo>
                  <a:pt x="222239" y="86523"/>
                </a:lnTo>
                <a:lnTo>
                  <a:pt x="220500" y="86216"/>
                </a:lnTo>
                <a:close/>
                <a:moveTo>
                  <a:pt x="227761" y="88364"/>
                </a:moveTo>
                <a:lnTo>
                  <a:pt x="228273" y="89080"/>
                </a:lnTo>
                <a:lnTo>
                  <a:pt x="228886" y="88670"/>
                </a:lnTo>
                <a:lnTo>
                  <a:pt x="228375" y="88364"/>
                </a:lnTo>
                <a:close/>
                <a:moveTo>
                  <a:pt x="229398" y="88568"/>
                </a:moveTo>
                <a:lnTo>
                  <a:pt x="228989" y="88977"/>
                </a:lnTo>
                <a:lnTo>
                  <a:pt x="229705" y="89182"/>
                </a:lnTo>
                <a:lnTo>
                  <a:pt x="229807" y="88670"/>
                </a:lnTo>
                <a:lnTo>
                  <a:pt x="229398" y="88568"/>
                </a:lnTo>
                <a:close/>
                <a:moveTo>
                  <a:pt x="235432" y="88466"/>
                </a:moveTo>
                <a:lnTo>
                  <a:pt x="234920" y="88875"/>
                </a:lnTo>
                <a:lnTo>
                  <a:pt x="233182" y="88568"/>
                </a:lnTo>
                <a:lnTo>
                  <a:pt x="232670" y="88670"/>
                </a:lnTo>
                <a:lnTo>
                  <a:pt x="232670" y="89182"/>
                </a:lnTo>
                <a:lnTo>
                  <a:pt x="234716" y="88977"/>
                </a:lnTo>
                <a:lnTo>
                  <a:pt x="235330" y="88773"/>
                </a:lnTo>
                <a:lnTo>
                  <a:pt x="235534" y="88466"/>
                </a:lnTo>
                <a:close/>
                <a:moveTo>
                  <a:pt x="230932" y="88364"/>
                </a:moveTo>
                <a:lnTo>
                  <a:pt x="230727" y="88568"/>
                </a:lnTo>
                <a:lnTo>
                  <a:pt x="231034" y="88977"/>
                </a:lnTo>
                <a:lnTo>
                  <a:pt x="231034" y="88977"/>
                </a:lnTo>
                <a:lnTo>
                  <a:pt x="230420" y="88670"/>
                </a:lnTo>
                <a:lnTo>
                  <a:pt x="230011" y="89386"/>
                </a:lnTo>
                <a:lnTo>
                  <a:pt x="231341" y="88977"/>
                </a:lnTo>
                <a:lnTo>
                  <a:pt x="231750" y="89080"/>
                </a:lnTo>
                <a:lnTo>
                  <a:pt x="231648" y="88977"/>
                </a:lnTo>
                <a:lnTo>
                  <a:pt x="231750" y="88977"/>
                </a:lnTo>
                <a:lnTo>
                  <a:pt x="231648" y="88670"/>
                </a:lnTo>
                <a:lnTo>
                  <a:pt x="231239" y="88568"/>
                </a:lnTo>
                <a:lnTo>
                  <a:pt x="230932" y="88364"/>
                </a:lnTo>
                <a:close/>
                <a:moveTo>
                  <a:pt x="232670" y="89591"/>
                </a:moveTo>
                <a:lnTo>
                  <a:pt x="231750" y="89898"/>
                </a:lnTo>
                <a:lnTo>
                  <a:pt x="232670" y="90409"/>
                </a:lnTo>
                <a:lnTo>
                  <a:pt x="233284" y="90205"/>
                </a:lnTo>
                <a:lnTo>
                  <a:pt x="232670" y="89591"/>
                </a:lnTo>
                <a:close/>
                <a:moveTo>
                  <a:pt x="239420" y="88670"/>
                </a:moveTo>
                <a:lnTo>
                  <a:pt x="237989" y="88773"/>
                </a:lnTo>
                <a:lnTo>
                  <a:pt x="235943" y="90102"/>
                </a:lnTo>
                <a:lnTo>
                  <a:pt x="235943" y="90511"/>
                </a:lnTo>
                <a:lnTo>
                  <a:pt x="237068" y="90102"/>
                </a:lnTo>
                <a:lnTo>
                  <a:pt x="239420" y="88670"/>
                </a:lnTo>
                <a:close/>
                <a:moveTo>
                  <a:pt x="244636" y="80386"/>
                </a:moveTo>
                <a:lnTo>
                  <a:pt x="243205" y="81409"/>
                </a:lnTo>
                <a:lnTo>
                  <a:pt x="243920" y="81614"/>
                </a:lnTo>
                <a:lnTo>
                  <a:pt x="244125" y="82125"/>
                </a:lnTo>
                <a:lnTo>
                  <a:pt x="244432" y="82330"/>
                </a:lnTo>
                <a:lnTo>
                  <a:pt x="245761" y="82227"/>
                </a:lnTo>
                <a:lnTo>
                  <a:pt x="245557" y="82739"/>
                </a:lnTo>
                <a:lnTo>
                  <a:pt x="244023" y="82943"/>
                </a:lnTo>
                <a:lnTo>
                  <a:pt x="244534" y="83250"/>
                </a:lnTo>
                <a:lnTo>
                  <a:pt x="244739" y="84068"/>
                </a:lnTo>
                <a:lnTo>
                  <a:pt x="245659" y="83148"/>
                </a:lnTo>
                <a:lnTo>
                  <a:pt x="245761" y="83966"/>
                </a:lnTo>
                <a:lnTo>
                  <a:pt x="246580" y="84068"/>
                </a:lnTo>
                <a:lnTo>
                  <a:pt x="246784" y="84580"/>
                </a:lnTo>
                <a:lnTo>
                  <a:pt x="249648" y="85909"/>
                </a:lnTo>
                <a:lnTo>
                  <a:pt x="249443" y="86011"/>
                </a:lnTo>
                <a:lnTo>
                  <a:pt x="249648" y="86011"/>
                </a:lnTo>
                <a:lnTo>
                  <a:pt x="250261" y="87443"/>
                </a:lnTo>
                <a:lnTo>
                  <a:pt x="249852" y="87545"/>
                </a:lnTo>
                <a:lnTo>
                  <a:pt x="250057" y="88057"/>
                </a:lnTo>
                <a:lnTo>
                  <a:pt x="249852" y="88466"/>
                </a:lnTo>
                <a:lnTo>
                  <a:pt x="251080" y="88159"/>
                </a:lnTo>
                <a:lnTo>
                  <a:pt x="251080" y="88670"/>
                </a:lnTo>
                <a:lnTo>
                  <a:pt x="251693" y="89386"/>
                </a:lnTo>
                <a:lnTo>
                  <a:pt x="253534" y="89386"/>
                </a:lnTo>
                <a:lnTo>
                  <a:pt x="253841" y="88977"/>
                </a:lnTo>
                <a:lnTo>
                  <a:pt x="252920" y="88466"/>
                </a:lnTo>
                <a:lnTo>
                  <a:pt x="254455" y="88261"/>
                </a:lnTo>
                <a:lnTo>
                  <a:pt x="254455" y="88159"/>
                </a:lnTo>
                <a:lnTo>
                  <a:pt x="254557" y="88159"/>
                </a:lnTo>
                <a:lnTo>
                  <a:pt x="254250" y="87750"/>
                </a:lnTo>
                <a:lnTo>
                  <a:pt x="254864" y="87955"/>
                </a:lnTo>
                <a:lnTo>
                  <a:pt x="255375" y="87852"/>
                </a:lnTo>
                <a:lnTo>
                  <a:pt x="257625" y="90307"/>
                </a:lnTo>
                <a:lnTo>
                  <a:pt x="260080" y="91023"/>
                </a:lnTo>
                <a:lnTo>
                  <a:pt x="260080" y="90716"/>
                </a:lnTo>
                <a:lnTo>
                  <a:pt x="260489" y="90614"/>
                </a:lnTo>
                <a:lnTo>
                  <a:pt x="259670" y="90307"/>
                </a:lnTo>
                <a:lnTo>
                  <a:pt x="259670" y="90102"/>
                </a:lnTo>
                <a:lnTo>
                  <a:pt x="259159" y="89386"/>
                </a:lnTo>
                <a:lnTo>
                  <a:pt x="258648" y="89386"/>
                </a:lnTo>
                <a:lnTo>
                  <a:pt x="257318" y="87034"/>
                </a:lnTo>
                <a:lnTo>
                  <a:pt x="258136" y="86932"/>
                </a:lnTo>
                <a:lnTo>
                  <a:pt x="256500" y="85705"/>
                </a:lnTo>
                <a:lnTo>
                  <a:pt x="256398" y="84989"/>
                </a:lnTo>
                <a:lnTo>
                  <a:pt x="251898" y="82636"/>
                </a:lnTo>
                <a:lnTo>
                  <a:pt x="249545" y="81716"/>
                </a:lnTo>
                <a:lnTo>
                  <a:pt x="248727" y="81920"/>
                </a:lnTo>
                <a:lnTo>
                  <a:pt x="248727" y="82125"/>
                </a:lnTo>
                <a:lnTo>
                  <a:pt x="246989" y="83455"/>
                </a:lnTo>
                <a:lnTo>
                  <a:pt x="246375" y="82636"/>
                </a:lnTo>
                <a:lnTo>
                  <a:pt x="246273" y="82943"/>
                </a:lnTo>
                <a:lnTo>
                  <a:pt x="245864" y="80795"/>
                </a:lnTo>
                <a:lnTo>
                  <a:pt x="244636" y="80386"/>
                </a:lnTo>
                <a:close/>
                <a:moveTo>
                  <a:pt x="242693" y="91534"/>
                </a:moveTo>
                <a:lnTo>
                  <a:pt x="241977" y="91636"/>
                </a:lnTo>
                <a:lnTo>
                  <a:pt x="241977" y="91841"/>
                </a:lnTo>
                <a:lnTo>
                  <a:pt x="242386" y="92352"/>
                </a:lnTo>
                <a:lnTo>
                  <a:pt x="242693" y="91534"/>
                </a:lnTo>
                <a:close/>
                <a:moveTo>
                  <a:pt x="285750" y="96648"/>
                </a:moveTo>
                <a:lnTo>
                  <a:pt x="285545" y="96750"/>
                </a:lnTo>
                <a:lnTo>
                  <a:pt x="284420" y="97159"/>
                </a:lnTo>
                <a:lnTo>
                  <a:pt x="284216" y="97261"/>
                </a:lnTo>
                <a:lnTo>
                  <a:pt x="285239" y="97261"/>
                </a:lnTo>
                <a:lnTo>
                  <a:pt x="285750" y="96648"/>
                </a:lnTo>
                <a:close/>
                <a:moveTo>
                  <a:pt x="285648" y="97057"/>
                </a:moveTo>
                <a:lnTo>
                  <a:pt x="285239" y="97261"/>
                </a:lnTo>
                <a:lnTo>
                  <a:pt x="285545" y="97261"/>
                </a:lnTo>
                <a:lnTo>
                  <a:pt x="285648" y="97057"/>
                </a:lnTo>
                <a:close/>
                <a:moveTo>
                  <a:pt x="284011" y="98080"/>
                </a:moveTo>
                <a:lnTo>
                  <a:pt x="282886" y="98591"/>
                </a:lnTo>
                <a:lnTo>
                  <a:pt x="283807" y="98693"/>
                </a:lnTo>
                <a:lnTo>
                  <a:pt x="284114" y="98386"/>
                </a:lnTo>
                <a:lnTo>
                  <a:pt x="284011" y="98080"/>
                </a:lnTo>
                <a:close/>
                <a:moveTo>
                  <a:pt x="168852" y="92761"/>
                </a:moveTo>
                <a:lnTo>
                  <a:pt x="168136" y="92864"/>
                </a:lnTo>
                <a:lnTo>
                  <a:pt x="168136" y="93682"/>
                </a:lnTo>
                <a:lnTo>
                  <a:pt x="167318" y="94295"/>
                </a:lnTo>
                <a:lnTo>
                  <a:pt x="167318" y="95114"/>
                </a:lnTo>
                <a:lnTo>
                  <a:pt x="166807" y="95420"/>
                </a:lnTo>
                <a:lnTo>
                  <a:pt x="166705" y="95318"/>
                </a:lnTo>
                <a:lnTo>
                  <a:pt x="165886" y="96341"/>
                </a:lnTo>
                <a:lnTo>
                  <a:pt x="165375" y="96239"/>
                </a:lnTo>
                <a:lnTo>
                  <a:pt x="164966" y="96443"/>
                </a:lnTo>
                <a:lnTo>
                  <a:pt x="164761" y="96443"/>
                </a:lnTo>
                <a:lnTo>
                  <a:pt x="164045" y="96955"/>
                </a:lnTo>
                <a:lnTo>
                  <a:pt x="163330" y="105955"/>
                </a:lnTo>
                <a:lnTo>
                  <a:pt x="163943" y="106261"/>
                </a:lnTo>
                <a:lnTo>
                  <a:pt x="165477" y="105852"/>
                </a:lnTo>
                <a:lnTo>
                  <a:pt x="168750" y="96034"/>
                </a:lnTo>
                <a:lnTo>
                  <a:pt x="169159" y="96341"/>
                </a:lnTo>
                <a:lnTo>
                  <a:pt x="169364" y="96136"/>
                </a:lnTo>
                <a:lnTo>
                  <a:pt x="168852" y="92761"/>
                </a:lnTo>
                <a:close/>
                <a:moveTo>
                  <a:pt x="79364" y="112500"/>
                </a:moveTo>
                <a:lnTo>
                  <a:pt x="79057" y="112807"/>
                </a:lnTo>
                <a:lnTo>
                  <a:pt x="79057" y="113011"/>
                </a:lnTo>
                <a:lnTo>
                  <a:pt x="79364" y="112500"/>
                </a:lnTo>
                <a:close/>
                <a:moveTo>
                  <a:pt x="185114" y="3784"/>
                </a:moveTo>
                <a:lnTo>
                  <a:pt x="184091" y="4398"/>
                </a:lnTo>
                <a:lnTo>
                  <a:pt x="184909" y="4705"/>
                </a:lnTo>
                <a:lnTo>
                  <a:pt x="183273" y="4705"/>
                </a:lnTo>
                <a:lnTo>
                  <a:pt x="183989" y="5011"/>
                </a:lnTo>
                <a:lnTo>
                  <a:pt x="184193" y="5318"/>
                </a:lnTo>
                <a:lnTo>
                  <a:pt x="184193" y="5318"/>
                </a:lnTo>
                <a:lnTo>
                  <a:pt x="183784" y="5011"/>
                </a:lnTo>
                <a:lnTo>
                  <a:pt x="180102" y="5114"/>
                </a:lnTo>
                <a:lnTo>
                  <a:pt x="180920" y="5216"/>
                </a:lnTo>
                <a:lnTo>
                  <a:pt x="177341" y="5727"/>
                </a:lnTo>
                <a:lnTo>
                  <a:pt x="177545" y="5932"/>
                </a:lnTo>
                <a:lnTo>
                  <a:pt x="177341" y="6239"/>
                </a:lnTo>
                <a:lnTo>
                  <a:pt x="176830" y="6136"/>
                </a:lnTo>
                <a:lnTo>
                  <a:pt x="177955" y="6443"/>
                </a:lnTo>
                <a:lnTo>
                  <a:pt x="177239" y="6443"/>
                </a:lnTo>
                <a:lnTo>
                  <a:pt x="178568" y="6852"/>
                </a:lnTo>
                <a:lnTo>
                  <a:pt x="178057" y="7057"/>
                </a:lnTo>
                <a:lnTo>
                  <a:pt x="178261" y="6852"/>
                </a:lnTo>
                <a:lnTo>
                  <a:pt x="178261" y="6852"/>
                </a:lnTo>
                <a:lnTo>
                  <a:pt x="174477" y="7057"/>
                </a:lnTo>
                <a:lnTo>
                  <a:pt x="174682" y="7466"/>
                </a:lnTo>
                <a:lnTo>
                  <a:pt x="174989" y="7568"/>
                </a:lnTo>
                <a:lnTo>
                  <a:pt x="175091" y="7773"/>
                </a:lnTo>
                <a:lnTo>
                  <a:pt x="177648" y="8795"/>
                </a:lnTo>
                <a:lnTo>
                  <a:pt x="177852" y="9205"/>
                </a:lnTo>
                <a:lnTo>
                  <a:pt x="178261" y="9511"/>
                </a:lnTo>
                <a:lnTo>
                  <a:pt x="178169" y="9789"/>
                </a:lnTo>
                <a:lnTo>
                  <a:pt x="177852" y="9409"/>
                </a:lnTo>
                <a:lnTo>
                  <a:pt x="177545" y="9716"/>
                </a:lnTo>
                <a:lnTo>
                  <a:pt x="177034" y="8591"/>
                </a:lnTo>
                <a:lnTo>
                  <a:pt x="173352" y="8182"/>
                </a:lnTo>
                <a:lnTo>
                  <a:pt x="173352" y="8182"/>
                </a:lnTo>
                <a:lnTo>
                  <a:pt x="173966" y="8489"/>
                </a:lnTo>
                <a:lnTo>
                  <a:pt x="172636" y="8489"/>
                </a:lnTo>
                <a:lnTo>
                  <a:pt x="175193" y="9205"/>
                </a:lnTo>
                <a:lnTo>
                  <a:pt x="175193" y="9205"/>
                </a:lnTo>
                <a:lnTo>
                  <a:pt x="172432" y="8898"/>
                </a:lnTo>
                <a:lnTo>
                  <a:pt x="172432" y="8693"/>
                </a:lnTo>
                <a:lnTo>
                  <a:pt x="172227" y="8591"/>
                </a:lnTo>
                <a:lnTo>
                  <a:pt x="172227" y="8182"/>
                </a:lnTo>
                <a:lnTo>
                  <a:pt x="171307" y="7670"/>
                </a:lnTo>
                <a:lnTo>
                  <a:pt x="171307" y="7670"/>
                </a:lnTo>
                <a:lnTo>
                  <a:pt x="171716" y="8284"/>
                </a:lnTo>
                <a:lnTo>
                  <a:pt x="171102" y="8898"/>
                </a:lnTo>
                <a:lnTo>
                  <a:pt x="172227" y="9511"/>
                </a:lnTo>
                <a:lnTo>
                  <a:pt x="172330" y="10330"/>
                </a:lnTo>
                <a:lnTo>
                  <a:pt x="174886" y="11148"/>
                </a:lnTo>
                <a:lnTo>
                  <a:pt x="173966" y="11045"/>
                </a:lnTo>
                <a:lnTo>
                  <a:pt x="174170" y="12068"/>
                </a:lnTo>
                <a:lnTo>
                  <a:pt x="173966" y="12375"/>
                </a:lnTo>
                <a:lnTo>
                  <a:pt x="173966" y="12580"/>
                </a:lnTo>
                <a:lnTo>
                  <a:pt x="173250" y="13398"/>
                </a:lnTo>
                <a:lnTo>
                  <a:pt x="170898" y="12886"/>
                </a:lnTo>
                <a:lnTo>
                  <a:pt x="172023" y="12886"/>
                </a:lnTo>
                <a:lnTo>
                  <a:pt x="172125" y="13091"/>
                </a:lnTo>
                <a:lnTo>
                  <a:pt x="172636" y="12989"/>
                </a:lnTo>
                <a:lnTo>
                  <a:pt x="172330" y="12784"/>
                </a:lnTo>
                <a:lnTo>
                  <a:pt x="173045" y="11761"/>
                </a:lnTo>
                <a:lnTo>
                  <a:pt x="173045" y="11352"/>
                </a:lnTo>
                <a:lnTo>
                  <a:pt x="172330" y="11045"/>
                </a:lnTo>
                <a:lnTo>
                  <a:pt x="171307" y="9920"/>
                </a:lnTo>
                <a:lnTo>
                  <a:pt x="171307" y="9716"/>
                </a:lnTo>
                <a:lnTo>
                  <a:pt x="171102" y="9307"/>
                </a:lnTo>
                <a:lnTo>
                  <a:pt x="170284" y="8898"/>
                </a:lnTo>
                <a:lnTo>
                  <a:pt x="170182" y="7875"/>
                </a:lnTo>
                <a:lnTo>
                  <a:pt x="168545" y="7670"/>
                </a:lnTo>
                <a:lnTo>
                  <a:pt x="167727" y="8080"/>
                </a:lnTo>
                <a:lnTo>
                  <a:pt x="167625" y="8795"/>
                </a:lnTo>
                <a:lnTo>
                  <a:pt x="167114" y="9205"/>
                </a:lnTo>
                <a:lnTo>
                  <a:pt x="167727" y="9409"/>
                </a:lnTo>
                <a:lnTo>
                  <a:pt x="168034" y="10432"/>
                </a:lnTo>
                <a:lnTo>
                  <a:pt x="169875" y="10943"/>
                </a:lnTo>
                <a:lnTo>
                  <a:pt x="169568" y="11557"/>
                </a:lnTo>
                <a:lnTo>
                  <a:pt x="164148" y="10227"/>
                </a:lnTo>
                <a:lnTo>
                  <a:pt x="163636" y="10432"/>
                </a:lnTo>
                <a:lnTo>
                  <a:pt x="164352" y="10841"/>
                </a:lnTo>
                <a:lnTo>
                  <a:pt x="163841" y="11250"/>
                </a:lnTo>
                <a:lnTo>
                  <a:pt x="159648" y="11557"/>
                </a:lnTo>
                <a:lnTo>
                  <a:pt x="159648" y="11557"/>
                </a:lnTo>
                <a:lnTo>
                  <a:pt x="159955" y="11455"/>
                </a:lnTo>
                <a:lnTo>
                  <a:pt x="159852" y="11045"/>
                </a:lnTo>
                <a:lnTo>
                  <a:pt x="159750" y="11045"/>
                </a:lnTo>
                <a:lnTo>
                  <a:pt x="158830" y="11250"/>
                </a:lnTo>
                <a:lnTo>
                  <a:pt x="159136" y="11352"/>
                </a:lnTo>
                <a:lnTo>
                  <a:pt x="158830" y="11455"/>
                </a:lnTo>
                <a:lnTo>
                  <a:pt x="158625" y="11352"/>
                </a:lnTo>
                <a:lnTo>
                  <a:pt x="156682" y="11966"/>
                </a:lnTo>
                <a:lnTo>
                  <a:pt x="156886" y="12068"/>
                </a:lnTo>
                <a:lnTo>
                  <a:pt x="155250" y="12886"/>
                </a:lnTo>
                <a:lnTo>
                  <a:pt x="154330" y="12273"/>
                </a:lnTo>
                <a:lnTo>
                  <a:pt x="155352" y="11966"/>
                </a:lnTo>
                <a:lnTo>
                  <a:pt x="152898" y="11250"/>
                </a:lnTo>
                <a:lnTo>
                  <a:pt x="153614" y="11659"/>
                </a:lnTo>
                <a:lnTo>
                  <a:pt x="153614" y="12375"/>
                </a:lnTo>
                <a:lnTo>
                  <a:pt x="154227" y="12784"/>
                </a:lnTo>
                <a:lnTo>
                  <a:pt x="154227" y="13602"/>
                </a:lnTo>
                <a:lnTo>
                  <a:pt x="152795" y="13193"/>
                </a:lnTo>
                <a:lnTo>
                  <a:pt x="151466" y="14011"/>
                </a:lnTo>
                <a:lnTo>
                  <a:pt x="152080" y="14727"/>
                </a:lnTo>
                <a:lnTo>
                  <a:pt x="151568" y="14932"/>
                </a:lnTo>
                <a:lnTo>
                  <a:pt x="149625" y="14318"/>
                </a:lnTo>
                <a:lnTo>
                  <a:pt x="149420" y="14523"/>
                </a:lnTo>
                <a:lnTo>
                  <a:pt x="150545" y="15239"/>
                </a:lnTo>
                <a:lnTo>
                  <a:pt x="150341" y="15545"/>
                </a:lnTo>
                <a:lnTo>
                  <a:pt x="146864" y="13295"/>
                </a:lnTo>
                <a:lnTo>
                  <a:pt x="147068" y="13193"/>
                </a:lnTo>
                <a:lnTo>
                  <a:pt x="145636" y="12580"/>
                </a:lnTo>
                <a:lnTo>
                  <a:pt x="151057" y="13398"/>
                </a:lnTo>
                <a:lnTo>
                  <a:pt x="151977" y="12886"/>
                </a:lnTo>
                <a:lnTo>
                  <a:pt x="151875" y="12375"/>
                </a:lnTo>
                <a:lnTo>
                  <a:pt x="150648" y="11659"/>
                </a:lnTo>
                <a:lnTo>
                  <a:pt x="150750" y="11761"/>
                </a:lnTo>
                <a:lnTo>
                  <a:pt x="150750" y="11761"/>
                </a:lnTo>
                <a:lnTo>
                  <a:pt x="146455" y="10636"/>
                </a:lnTo>
                <a:lnTo>
                  <a:pt x="146045" y="10841"/>
                </a:lnTo>
                <a:lnTo>
                  <a:pt x="145841" y="10636"/>
                </a:lnTo>
                <a:lnTo>
                  <a:pt x="145841" y="10534"/>
                </a:lnTo>
                <a:lnTo>
                  <a:pt x="145227" y="10432"/>
                </a:lnTo>
                <a:lnTo>
                  <a:pt x="145739" y="10330"/>
                </a:lnTo>
                <a:lnTo>
                  <a:pt x="145023" y="10125"/>
                </a:lnTo>
                <a:lnTo>
                  <a:pt x="145023" y="10125"/>
                </a:lnTo>
                <a:lnTo>
                  <a:pt x="145125" y="10227"/>
                </a:lnTo>
                <a:lnTo>
                  <a:pt x="143591" y="10330"/>
                </a:lnTo>
                <a:lnTo>
                  <a:pt x="143489" y="10125"/>
                </a:lnTo>
                <a:lnTo>
                  <a:pt x="142875" y="9920"/>
                </a:lnTo>
                <a:lnTo>
                  <a:pt x="144102" y="9920"/>
                </a:lnTo>
                <a:lnTo>
                  <a:pt x="143080" y="9409"/>
                </a:lnTo>
                <a:lnTo>
                  <a:pt x="142466" y="9920"/>
                </a:lnTo>
                <a:lnTo>
                  <a:pt x="141955" y="9409"/>
                </a:lnTo>
                <a:lnTo>
                  <a:pt x="141443" y="9716"/>
                </a:lnTo>
                <a:lnTo>
                  <a:pt x="141341" y="9511"/>
                </a:lnTo>
                <a:lnTo>
                  <a:pt x="141136" y="9409"/>
                </a:lnTo>
                <a:lnTo>
                  <a:pt x="140727" y="9920"/>
                </a:lnTo>
                <a:lnTo>
                  <a:pt x="140830" y="9409"/>
                </a:lnTo>
                <a:lnTo>
                  <a:pt x="140318" y="9307"/>
                </a:lnTo>
                <a:lnTo>
                  <a:pt x="139398" y="10023"/>
                </a:lnTo>
                <a:lnTo>
                  <a:pt x="138886" y="9716"/>
                </a:lnTo>
                <a:lnTo>
                  <a:pt x="138068" y="9920"/>
                </a:lnTo>
                <a:lnTo>
                  <a:pt x="138477" y="10227"/>
                </a:lnTo>
                <a:lnTo>
                  <a:pt x="137864" y="10125"/>
                </a:lnTo>
                <a:lnTo>
                  <a:pt x="137557" y="10330"/>
                </a:lnTo>
                <a:lnTo>
                  <a:pt x="137761" y="10534"/>
                </a:lnTo>
                <a:lnTo>
                  <a:pt x="137352" y="10636"/>
                </a:lnTo>
                <a:lnTo>
                  <a:pt x="137352" y="10125"/>
                </a:lnTo>
                <a:lnTo>
                  <a:pt x="137045" y="10534"/>
                </a:lnTo>
                <a:lnTo>
                  <a:pt x="136330" y="10534"/>
                </a:lnTo>
                <a:lnTo>
                  <a:pt x="136636" y="10636"/>
                </a:lnTo>
                <a:lnTo>
                  <a:pt x="136125" y="10636"/>
                </a:lnTo>
                <a:lnTo>
                  <a:pt x="136125" y="10841"/>
                </a:lnTo>
                <a:lnTo>
                  <a:pt x="135818" y="10841"/>
                </a:lnTo>
                <a:lnTo>
                  <a:pt x="135716" y="11045"/>
                </a:lnTo>
                <a:lnTo>
                  <a:pt x="135102" y="11352"/>
                </a:lnTo>
                <a:lnTo>
                  <a:pt x="135818" y="11455"/>
                </a:lnTo>
                <a:lnTo>
                  <a:pt x="135307" y="11455"/>
                </a:lnTo>
                <a:lnTo>
                  <a:pt x="135102" y="11761"/>
                </a:lnTo>
                <a:lnTo>
                  <a:pt x="135102" y="11966"/>
                </a:lnTo>
                <a:lnTo>
                  <a:pt x="134795" y="11659"/>
                </a:lnTo>
                <a:lnTo>
                  <a:pt x="134386" y="11761"/>
                </a:lnTo>
                <a:lnTo>
                  <a:pt x="134591" y="11864"/>
                </a:lnTo>
                <a:lnTo>
                  <a:pt x="134080" y="12068"/>
                </a:lnTo>
                <a:lnTo>
                  <a:pt x="134386" y="12068"/>
                </a:lnTo>
                <a:lnTo>
                  <a:pt x="134693" y="12273"/>
                </a:lnTo>
                <a:lnTo>
                  <a:pt x="134693" y="12375"/>
                </a:lnTo>
                <a:lnTo>
                  <a:pt x="133875" y="12477"/>
                </a:lnTo>
                <a:lnTo>
                  <a:pt x="134591" y="12477"/>
                </a:lnTo>
                <a:lnTo>
                  <a:pt x="133364" y="12784"/>
                </a:lnTo>
                <a:lnTo>
                  <a:pt x="133568" y="12886"/>
                </a:lnTo>
                <a:lnTo>
                  <a:pt x="133057" y="13091"/>
                </a:lnTo>
                <a:lnTo>
                  <a:pt x="133670" y="13295"/>
                </a:lnTo>
                <a:lnTo>
                  <a:pt x="132852" y="13500"/>
                </a:lnTo>
                <a:lnTo>
                  <a:pt x="133057" y="13602"/>
                </a:lnTo>
                <a:lnTo>
                  <a:pt x="133057" y="14216"/>
                </a:lnTo>
                <a:lnTo>
                  <a:pt x="132750" y="14420"/>
                </a:lnTo>
                <a:lnTo>
                  <a:pt x="132545" y="14318"/>
                </a:lnTo>
                <a:lnTo>
                  <a:pt x="131932" y="14727"/>
                </a:lnTo>
                <a:lnTo>
                  <a:pt x="132239" y="14625"/>
                </a:lnTo>
                <a:lnTo>
                  <a:pt x="130909" y="15750"/>
                </a:lnTo>
                <a:lnTo>
                  <a:pt x="131114" y="15852"/>
                </a:lnTo>
                <a:lnTo>
                  <a:pt x="131830" y="15545"/>
                </a:lnTo>
                <a:lnTo>
                  <a:pt x="131727" y="15443"/>
                </a:lnTo>
                <a:lnTo>
                  <a:pt x="132136" y="15443"/>
                </a:lnTo>
                <a:lnTo>
                  <a:pt x="131932" y="15545"/>
                </a:lnTo>
                <a:lnTo>
                  <a:pt x="132136" y="15545"/>
                </a:lnTo>
                <a:lnTo>
                  <a:pt x="131727" y="15852"/>
                </a:lnTo>
                <a:lnTo>
                  <a:pt x="130091" y="15955"/>
                </a:lnTo>
                <a:lnTo>
                  <a:pt x="129886" y="16057"/>
                </a:lnTo>
                <a:lnTo>
                  <a:pt x="130193" y="16466"/>
                </a:lnTo>
                <a:lnTo>
                  <a:pt x="128864" y="16568"/>
                </a:lnTo>
                <a:lnTo>
                  <a:pt x="129886" y="16568"/>
                </a:lnTo>
                <a:lnTo>
                  <a:pt x="128785" y="16804"/>
                </a:lnTo>
                <a:lnTo>
                  <a:pt x="128785" y="16804"/>
                </a:lnTo>
                <a:lnTo>
                  <a:pt x="127841" y="17182"/>
                </a:lnTo>
                <a:lnTo>
                  <a:pt x="128966" y="17386"/>
                </a:lnTo>
                <a:lnTo>
                  <a:pt x="127739" y="17386"/>
                </a:lnTo>
                <a:lnTo>
                  <a:pt x="128045" y="18102"/>
                </a:lnTo>
                <a:lnTo>
                  <a:pt x="129477" y="17795"/>
                </a:lnTo>
                <a:lnTo>
                  <a:pt x="129580" y="18000"/>
                </a:lnTo>
                <a:lnTo>
                  <a:pt x="129273" y="18205"/>
                </a:lnTo>
                <a:lnTo>
                  <a:pt x="127739" y="18307"/>
                </a:lnTo>
                <a:lnTo>
                  <a:pt x="128250" y="18511"/>
                </a:lnTo>
                <a:lnTo>
                  <a:pt x="127943" y="18818"/>
                </a:lnTo>
                <a:lnTo>
                  <a:pt x="128250" y="19023"/>
                </a:lnTo>
                <a:lnTo>
                  <a:pt x="127943" y="19227"/>
                </a:lnTo>
                <a:lnTo>
                  <a:pt x="128045" y="19330"/>
                </a:lnTo>
                <a:lnTo>
                  <a:pt x="129170" y="18614"/>
                </a:lnTo>
                <a:lnTo>
                  <a:pt x="128864" y="19023"/>
                </a:lnTo>
                <a:lnTo>
                  <a:pt x="128557" y="19023"/>
                </a:lnTo>
                <a:lnTo>
                  <a:pt x="128659" y="19330"/>
                </a:lnTo>
                <a:lnTo>
                  <a:pt x="127943" y="19841"/>
                </a:lnTo>
                <a:lnTo>
                  <a:pt x="128864" y="19534"/>
                </a:lnTo>
                <a:lnTo>
                  <a:pt x="128557" y="19841"/>
                </a:lnTo>
                <a:lnTo>
                  <a:pt x="128864" y="20045"/>
                </a:lnTo>
                <a:lnTo>
                  <a:pt x="128250" y="20352"/>
                </a:lnTo>
                <a:lnTo>
                  <a:pt x="129068" y="20761"/>
                </a:lnTo>
                <a:lnTo>
                  <a:pt x="128966" y="20864"/>
                </a:lnTo>
                <a:lnTo>
                  <a:pt x="131011" y="20148"/>
                </a:lnTo>
                <a:lnTo>
                  <a:pt x="131114" y="19943"/>
                </a:lnTo>
                <a:lnTo>
                  <a:pt x="131727" y="19841"/>
                </a:lnTo>
                <a:lnTo>
                  <a:pt x="131727" y="19534"/>
                </a:lnTo>
                <a:lnTo>
                  <a:pt x="131830" y="19330"/>
                </a:lnTo>
                <a:lnTo>
                  <a:pt x="132034" y="19841"/>
                </a:lnTo>
                <a:lnTo>
                  <a:pt x="132443" y="20045"/>
                </a:lnTo>
                <a:lnTo>
                  <a:pt x="132443" y="20659"/>
                </a:lnTo>
                <a:lnTo>
                  <a:pt x="133670" y="22295"/>
                </a:lnTo>
                <a:lnTo>
                  <a:pt x="133670" y="22500"/>
                </a:lnTo>
                <a:lnTo>
                  <a:pt x="133773" y="22705"/>
                </a:lnTo>
                <a:lnTo>
                  <a:pt x="133466" y="22705"/>
                </a:lnTo>
                <a:lnTo>
                  <a:pt x="133875" y="23523"/>
                </a:lnTo>
                <a:lnTo>
                  <a:pt x="135000" y="23318"/>
                </a:lnTo>
                <a:lnTo>
                  <a:pt x="135205" y="22909"/>
                </a:lnTo>
                <a:lnTo>
                  <a:pt x="136023" y="22807"/>
                </a:lnTo>
                <a:lnTo>
                  <a:pt x="136432" y="20557"/>
                </a:lnTo>
                <a:lnTo>
                  <a:pt x="136636" y="20557"/>
                </a:lnTo>
                <a:lnTo>
                  <a:pt x="136023" y="20455"/>
                </a:lnTo>
                <a:lnTo>
                  <a:pt x="137761" y="19739"/>
                </a:lnTo>
                <a:lnTo>
                  <a:pt x="137250" y="19739"/>
                </a:lnTo>
                <a:lnTo>
                  <a:pt x="137966" y="19227"/>
                </a:lnTo>
                <a:lnTo>
                  <a:pt x="136636" y="18307"/>
                </a:lnTo>
                <a:lnTo>
                  <a:pt x="136432" y="17489"/>
                </a:lnTo>
                <a:lnTo>
                  <a:pt x="136636" y="17591"/>
                </a:lnTo>
                <a:lnTo>
                  <a:pt x="136636" y="17080"/>
                </a:lnTo>
                <a:lnTo>
                  <a:pt x="136432" y="16773"/>
                </a:lnTo>
                <a:lnTo>
                  <a:pt x="136943" y="16670"/>
                </a:lnTo>
                <a:lnTo>
                  <a:pt x="136841" y="16670"/>
                </a:lnTo>
                <a:lnTo>
                  <a:pt x="136739" y="16466"/>
                </a:lnTo>
                <a:lnTo>
                  <a:pt x="137148" y="16364"/>
                </a:lnTo>
                <a:lnTo>
                  <a:pt x="137045" y="16364"/>
                </a:lnTo>
                <a:lnTo>
                  <a:pt x="137455" y="16159"/>
                </a:lnTo>
                <a:lnTo>
                  <a:pt x="137352" y="16057"/>
                </a:lnTo>
                <a:lnTo>
                  <a:pt x="137864" y="15955"/>
                </a:lnTo>
                <a:lnTo>
                  <a:pt x="137864" y="15852"/>
                </a:lnTo>
                <a:lnTo>
                  <a:pt x="139091" y="15034"/>
                </a:lnTo>
                <a:lnTo>
                  <a:pt x="138784" y="14625"/>
                </a:lnTo>
                <a:lnTo>
                  <a:pt x="138886" y="14216"/>
                </a:lnTo>
                <a:lnTo>
                  <a:pt x="138989" y="14216"/>
                </a:lnTo>
                <a:lnTo>
                  <a:pt x="139193" y="14011"/>
                </a:lnTo>
                <a:lnTo>
                  <a:pt x="139398" y="14011"/>
                </a:lnTo>
                <a:lnTo>
                  <a:pt x="139295" y="13909"/>
                </a:lnTo>
                <a:lnTo>
                  <a:pt x="141034" y="13705"/>
                </a:lnTo>
                <a:lnTo>
                  <a:pt x="141545" y="14011"/>
                </a:lnTo>
                <a:lnTo>
                  <a:pt x="141648" y="14625"/>
                </a:lnTo>
                <a:lnTo>
                  <a:pt x="139807" y="15852"/>
                </a:lnTo>
                <a:lnTo>
                  <a:pt x="139807" y="15955"/>
                </a:lnTo>
                <a:lnTo>
                  <a:pt x="139295" y="16159"/>
                </a:lnTo>
                <a:lnTo>
                  <a:pt x="139602" y="18511"/>
                </a:lnTo>
                <a:lnTo>
                  <a:pt x="140523" y="18716"/>
                </a:lnTo>
                <a:lnTo>
                  <a:pt x="140523" y="18920"/>
                </a:lnTo>
                <a:lnTo>
                  <a:pt x="140727" y="18920"/>
                </a:lnTo>
                <a:lnTo>
                  <a:pt x="140830" y="19330"/>
                </a:lnTo>
                <a:lnTo>
                  <a:pt x="142977" y="18818"/>
                </a:lnTo>
                <a:lnTo>
                  <a:pt x="142875" y="18716"/>
                </a:lnTo>
                <a:lnTo>
                  <a:pt x="143386" y="18511"/>
                </a:lnTo>
                <a:lnTo>
                  <a:pt x="143284" y="18716"/>
                </a:lnTo>
                <a:lnTo>
                  <a:pt x="144731" y="18619"/>
                </a:lnTo>
                <a:lnTo>
                  <a:pt x="144731" y="18619"/>
                </a:lnTo>
                <a:lnTo>
                  <a:pt x="146045" y="19125"/>
                </a:lnTo>
                <a:lnTo>
                  <a:pt x="144920" y="19227"/>
                </a:lnTo>
                <a:lnTo>
                  <a:pt x="144818" y="19432"/>
                </a:lnTo>
                <a:lnTo>
                  <a:pt x="144614" y="19330"/>
                </a:lnTo>
                <a:lnTo>
                  <a:pt x="144511" y="19636"/>
                </a:lnTo>
                <a:lnTo>
                  <a:pt x="141750" y="19739"/>
                </a:lnTo>
                <a:lnTo>
                  <a:pt x="141341" y="20045"/>
                </a:lnTo>
                <a:lnTo>
                  <a:pt x="142261" y="20864"/>
                </a:lnTo>
                <a:lnTo>
                  <a:pt x="142261" y="21784"/>
                </a:lnTo>
                <a:lnTo>
                  <a:pt x="140318" y="21375"/>
                </a:lnTo>
                <a:lnTo>
                  <a:pt x="139909" y="22398"/>
                </a:lnTo>
                <a:lnTo>
                  <a:pt x="140011" y="23318"/>
                </a:lnTo>
                <a:lnTo>
                  <a:pt x="140114" y="23932"/>
                </a:lnTo>
                <a:lnTo>
                  <a:pt x="139807" y="23932"/>
                </a:lnTo>
                <a:lnTo>
                  <a:pt x="140011" y="23318"/>
                </a:lnTo>
                <a:lnTo>
                  <a:pt x="138886" y="24545"/>
                </a:lnTo>
                <a:lnTo>
                  <a:pt x="138375" y="24239"/>
                </a:lnTo>
                <a:lnTo>
                  <a:pt x="134693" y="24750"/>
                </a:lnTo>
                <a:lnTo>
                  <a:pt x="135307" y="25261"/>
                </a:lnTo>
                <a:lnTo>
                  <a:pt x="134795" y="25057"/>
                </a:lnTo>
                <a:lnTo>
                  <a:pt x="134693" y="24750"/>
                </a:lnTo>
                <a:lnTo>
                  <a:pt x="133773" y="24443"/>
                </a:lnTo>
                <a:lnTo>
                  <a:pt x="132852" y="24955"/>
                </a:lnTo>
                <a:lnTo>
                  <a:pt x="131625" y="24443"/>
                </a:lnTo>
                <a:lnTo>
                  <a:pt x="131625" y="24136"/>
                </a:lnTo>
                <a:lnTo>
                  <a:pt x="131318" y="23830"/>
                </a:lnTo>
                <a:lnTo>
                  <a:pt x="131420" y="23420"/>
                </a:lnTo>
                <a:lnTo>
                  <a:pt x="131727" y="23216"/>
                </a:lnTo>
                <a:lnTo>
                  <a:pt x="131625" y="23114"/>
                </a:lnTo>
                <a:lnTo>
                  <a:pt x="132341" y="22500"/>
                </a:lnTo>
                <a:lnTo>
                  <a:pt x="131932" y="22398"/>
                </a:lnTo>
                <a:lnTo>
                  <a:pt x="132034" y="21273"/>
                </a:lnTo>
                <a:lnTo>
                  <a:pt x="132034" y="21273"/>
                </a:lnTo>
                <a:lnTo>
                  <a:pt x="130602" y="21886"/>
                </a:lnTo>
                <a:lnTo>
                  <a:pt x="130602" y="22193"/>
                </a:lnTo>
                <a:lnTo>
                  <a:pt x="131011" y="22295"/>
                </a:lnTo>
                <a:lnTo>
                  <a:pt x="130705" y="22398"/>
                </a:lnTo>
                <a:lnTo>
                  <a:pt x="130295" y="22398"/>
                </a:lnTo>
                <a:lnTo>
                  <a:pt x="130295" y="23318"/>
                </a:lnTo>
                <a:lnTo>
                  <a:pt x="130909" y="24341"/>
                </a:lnTo>
                <a:lnTo>
                  <a:pt x="130807" y="24545"/>
                </a:lnTo>
                <a:lnTo>
                  <a:pt x="131625" y="25261"/>
                </a:lnTo>
                <a:lnTo>
                  <a:pt x="131011" y="25057"/>
                </a:lnTo>
                <a:lnTo>
                  <a:pt x="130705" y="25466"/>
                </a:lnTo>
                <a:lnTo>
                  <a:pt x="128864" y="25466"/>
                </a:lnTo>
                <a:lnTo>
                  <a:pt x="127739" y="26080"/>
                </a:lnTo>
                <a:lnTo>
                  <a:pt x="127432" y="27205"/>
                </a:lnTo>
                <a:lnTo>
                  <a:pt x="127227" y="27205"/>
                </a:lnTo>
                <a:lnTo>
                  <a:pt x="127534" y="27409"/>
                </a:lnTo>
                <a:lnTo>
                  <a:pt x="127534" y="27409"/>
                </a:lnTo>
                <a:lnTo>
                  <a:pt x="126818" y="27307"/>
                </a:lnTo>
                <a:lnTo>
                  <a:pt x="126818" y="27307"/>
                </a:lnTo>
                <a:lnTo>
                  <a:pt x="127432" y="27409"/>
                </a:lnTo>
                <a:lnTo>
                  <a:pt x="125386" y="28023"/>
                </a:lnTo>
                <a:lnTo>
                  <a:pt x="124977" y="28841"/>
                </a:lnTo>
                <a:lnTo>
                  <a:pt x="124261" y="29148"/>
                </a:lnTo>
                <a:lnTo>
                  <a:pt x="124466" y="29352"/>
                </a:lnTo>
                <a:lnTo>
                  <a:pt x="123239" y="29455"/>
                </a:lnTo>
                <a:lnTo>
                  <a:pt x="123136" y="29148"/>
                </a:lnTo>
                <a:lnTo>
                  <a:pt x="122727" y="29352"/>
                </a:lnTo>
                <a:lnTo>
                  <a:pt x="123034" y="30170"/>
                </a:lnTo>
                <a:lnTo>
                  <a:pt x="120375" y="30375"/>
                </a:lnTo>
                <a:lnTo>
                  <a:pt x="120784" y="30477"/>
                </a:lnTo>
                <a:lnTo>
                  <a:pt x="120477" y="30580"/>
                </a:lnTo>
                <a:lnTo>
                  <a:pt x="120682" y="30682"/>
                </a:lnTo>
                <a:lnTo>
                  <a:pt x="120375" y="30784"/>
                </a:lnTo>
                <a:lnTo>
                  <a:pt x="122011" y="31193"/>
                </a:lnTo>
                <a:lnTo>
                  <a:pt x="121909" y="31295"/>
                </a:lnTo>
                <a:lnTo>
                  <a:pt x="122114" y="31295"/>
                </a:lnTo>
                <a:lnTo>
                  <a:pt x="122114" y="31398"/>
                </a:lnTo>
                <a:lnTo>
                  <a:pt x="122727" y="31602"/>
                </a:lnTo>
                <a:lnTo>
                  <a:pt x="122420" y="31705"/>
                </a:lnTo>
                <a:lnTo>
                  <a:pt x="122523" y="32114"/>
                </a:lnTo>
                <a:lnTo>
                  <a:pt x="123239" y="32523"/>
                </a:lnTo>
                <a:lnTo>
                  <a:pt x="123341" y="33136"/>
                </a:lnTo>
                <a:lnTo>
                  <a:pt x="123136" y="33034"/>
                </a:lnTo>
                <a:lnTo>
                  <a:pt x="123750" y="33852"/>
                </a:lnTo>
                <a:lnTo>
                  <a:pt x="123750" y="33852"/>
                </a:lnTo>
                <a:lnTo>
                  <a:pt x="123239" y="33341"/>
                </a:lnTo>
                <a:lnTo>
                  <a:pt x="123136" y="34261"/>
                </a:lnTo>
                <a:lnTo>
                  <a:pt x="123239" y="34159"/>
                </a:lnTo>
                <a:lnTo>
                  <a:pt x="123239" y="34261"/>
                </a:lnTo>
                <a:lnTo>
                  <a:pt x="122830" y="35386"/>
                </a:lnTo>
                <a:lnTo>
                  <a:pt x="117409" y="35284"/>
                </a:lnTo>
                <a:lnTo>
                  <a:pt x="117307" y="35489"/>
                </a:lnTo>
                <a:lnTo>
                  <a:pt x="116898" y="35591"/>
                </a:lnTo>
                <a:lnTo>
                  <a:pt x="116693" y="36307"/>
                </a:lnTo>
                <a:lnTo>
                  <a:pt x="116898" y="36307"/>
                </a:lnTo>
                <a:lnTo>
                  <a:pt x="116898" y="36614"/>
                </a:lnTo>
                <a:lnTo>
                  <a:pt x="117000" y="36614"/>
                </a:lnTo>
                <a:lnTo>
                  <a:pt x="116182" y="40091"/>
                </a:lnTo>
                <a:lnTo>
                  <a:pt x="116795" y="39784"/>
                </a:lnTo>
                <a:lnTo>
                  <a:pt x="116386" y="40295"/>
                </a:lnTo>
                <a:lnTo>
                  <a:pt x="116687" y="40446"/>
                </a:lnTo>
                <a:lnTo>
                  <a:pt x="116687" y="40446"/>
                </a:lnTo>
                <a:lnTo>
                  <a:pt x="116489" y="41932"/>
                </a:lnTo>
                <a:lnTo>
                  <a:pt x="118330" y="41625"/>
                </a:lnTo>
                <a:lnTo>
                  <a:pt x="118739" y="42136"/>
                </a:lnTo>
                <a:lnTo>
                  <a:pt x="118841" y="42034"/>
                </a:lnTo>
                <a:lnTo>
                  <a:pt x="119455" y="42955"/>
                </a:lnTo>
                <a:lnTo>
                  <a:pt x="122420" y="42034"/>
                </a:lnTo>
                <a:lnTo>
                  <a:pt x="122727" y="41625"/>
                </a:lnTo>
                <a:lnTo>
                  <a:pt x="123545" y="41318"/>
                </a:lnTo>
                <a:lnTo>
                  <a:pt x="123852" y="40500"/>
                </a:lnTo>
                <a:lnTo>
                  <a:pt x="124261" y="40193"/>
                </a:lnTo>
                <a:lnTo>
                  <a:pt x="123955" y="39784"/>
                </a:lnTo>
                <a:lnTo>
                  <a:pt x="124773" y="38045"/>
                </a:lnTo>
                <a:lnTo>
                  <a:pt x="126818" y="36920"/>
                </a:lnTo>
                <a:lnTo>
                  <a:pt x="126818" y="35693"/>
                </a:lnTo>
                <a:lnTo>
                  <a:pt x="129682" y="35591"/>
                </a:lnTo>
                <a:lnTo>
                  <a:pt x="131318" y="34466"/>
                </a:lnTo>
                <a:lnTo>
                  <a:pt x="136943" y="38864"/>
                </a:lnTo>
                <a:lnTo>
                  <a:pt x="137250" y="38864"/>
                </a:lnTo>
                <a:lnTo>
                  <a:pt x="137761" y="40091"/>
                </a:lnTo>
                <a:lnTo>
                  <a:pt x="137557" y="40193"/>
                </a:lnTo>
                <a:lnTo>
                  <a:pt x="137352" y="40807"/>
                </a:lnTo>
                <a:lnTo>
                  <a:pt x="137761" y="41011"/>
                </a:lnTo>
                <a:lnTo>
                  <a:pt x="138170" y="39989"/>
                </a:lnTo>
                <a:lnTo>
                  <a:pt x="138580" y="39886"/>
                </a:lnTo>
                <a:lnTo>
                  <a:pt x="138477" y="39375"/>
                </a:lnTo>
                <a:lnTo>
                  <a:pt x="138068" y="39170"/>
                </a:lnTo>
                <a:lnTo>
                  <a:pt x="138375" y="38455"/>
                </a:lnTo>
                <a:lnTo>
                  <a:pt x="139602" y="38966"/>
                </a:lnTo>
                <a:lnTo>
                  <a:pt x="137455" y="37432"/>
                </a:lnTo>
                <a:lnTo>
                  <a:pt x="137557" y="37023"/>
                </a:lnTo>
                <a:lnTo>
                  <a:pt x="136432" y="36818"/>
                </a:lnTo>
                <a:lnTo>
                  <a:pt x="134182" y="34057"/>
                </a:lnTo>
                <a:lnTo>
                  <a:pt x="134284" y="33341"/>
                </a:lnTo>
                <a:lnTo>
                  <a:pt x="135307" y="33239"/>
                </a:lnTo>
                <a:lnTo>
                  <a:pt x="135205" y="33750"/>
                </a:lnTo>
                <a:lnTo>
                  <a:pt x="135716" y="33750"/>
                </a:lnTo>
                <a:lnTo>
                  <a:pt x="135818" y="33545"/>
                </a:lnTo>
                <a:lnTo>
                  <a:pt x="136841" y="34670"/>
                </a:lnTo>
                <a:lnTo>
                  <a:pt x="136534" y="34670"/>
                </a:lnTo>
                <a:lnTo>
                  <a:pt x="138784" y="36102"/>
                </a:lnTo>
                <a:lnTo>
                  <a:pt x="138170" y="35898"/>
                </a:lnTo>
                <a:lnTo>
                  <a:pt x="140420" y="37330"/>
                </a:lnTo>
                <a:lnTo>
                  <a:pt x="140420" y="38557"/>
                </a:lnTo>
                <a:lnTo>
                  <a:pt x="140318" y="38557"/>
                </a:lnTo>
                <a:lnTo>
                  <a:pt x="141955" y="39989"/>
                </a:lnTo>
                <a:lnTo>
                  <a:pt x="141648" y="39989"/>
                </a:lnTo>
                <a:lnTo>
                  <a:pt x="141955" y="40398"/>
                </a:lnTo>
                <a:lnTo>
                  <a:pt x="143080" y="40500"/>
                </a:lnTo>
                <a:lnTo>
                  <a:pt x="143489" y="40807"/>
                </a:lnTo>
                <a:lnTo>
                  <a:pt x="143489" y="40909"/>
                </a:lnTo>
                <a:lnTo>
                  <a:pt x="142159" y="40909"/>
                </a:lnTo>
                <a:lnTo>
                  <a:pt x="142773" y="42239"/>
                </a:lnTo>
                <a:lnTo>
                  <a:pt x="143284" y="42545"/>
                </a:lnTo>
                <a:lnTo>
                  <a:pt x="143898" y="42545"/>
                </a:lnTo>
                <a:lnTo>
                  <a:pt x="143489" y="41318"/>
                </a:lnTo>
                <a:lnTo>
                  <a:pt x="144102" y="41523"/>
                </a:lnTo>
                <a:lnTo>
                  <a:pt x="144102" y="41523"/>
                </a:lnTo>
                <a:lnTo>
                  <a:pt x="143591" y="41011"/>
                </a:lnTo>
                <a:lnTo>
                  <a:pt x="144205" y="41011"/>
                </a:lnTo>
                <a:lnTo>
                  <a:pt x="144409" y="40807"/>
                </a:lnTo>
                <a:lnTo>
                  <a:pt x="143182" y="39989"/>
                </a:lnTo>
                <a:lnTo>
                  <a:pt x="143591" y="39784"/>
                </a:lnTo>
                <a:lnTo>
                  <a:pt x="143386" y="39682"/>
                </a:lnTo>
                <a:lnTo>
                  <a:pt x="143591" y="39580"/>
                </a:lnTo>
                <a:lnTo>
                  <a:pt x="143693" y="39784"/>
                </a:lnTo>
                <a:lnTo>
                  <a:pt x="143591" y="39477"/>
                </a:lnTo>
                <a:lnTo>
                  <a:pt x="143080" y="38761"/>
                </a:lnTo>
                <a:lnTo>
                  <a:pt x="143284" y="38352"/>
                </a:lnTo>
                <a:lnTo>
                  <a:pt x="143740" y="38678"/>
                </a:lnTo>
                <a:lnTo>
                  <a:pt x="143740" y="38678"/>
                </a:lnTo>
                <a:lnTo>
                  <a:pt x="144205" y="38864"/>
                </a:lnTo>
                <a:lnTo>
                  <a:pt x="144102" y="38557"/>
                </a:lnTo>
                <a:lnTo>
                  <a:pt x="144511" y="38761"/>
                </a:lnTo>
                <a:lnTo>
                  <a:pt x="144000" y="38250"/>
                </a:lnTo>
                <a:lnTo>
                  <a:pt x="145636" y="38045"/>
                </a:lnTo>
                <a:lnTo>
                  <a:pt x="145943" y="38250"/>
                </a:lnTo>
                <a:lnTo>
                  <a:pt x="146557" y="38250"/>
                </a:lnTo>
                <a:lnTo>
                  <a:pt x="146045" y="38864"/>
                </a:lnTo>
                <a:lnTo>
                  <a:pt x="146864" y="39989"/>
                </a:lnTo>
                <a:lnTo>
                  <a:pt x="146761" y="40295"/>
                </a:lnTo>
                <a:lnTo>
                  <a:pt x="147068" y="40398"/>
                </a:lnTo>
                <a:lnTo>
                  <a:pt x="146659" y="40602"/>
                </a:lnTo>
                <a:lnTo>
                  <a:pt x="146455" y="40295"/>
                </a:lnTo>
                <a:lnTo>
                  <a:pt x="146352" y="40705"/>
                </a:lnTo>
                <a:lnTo>
                  <a:pt x="146864" y="40807"/>
                </a:lnTo>
                <a:lnTo>
                  <a:pt x="147477" y="41727"/>
                </a:lnTo>
                <a:lnTo>
                  <a:pt x="147375" y="41830"/>
                </a:lnTo>
                <a:lnTo>
                  <a:pt x="147273" y="41932"/>
                </a:lnTo>
                <a:lnTo>
                  <a:pt x="148091" y="41932"/>
                </a:lnTo>
                <a:lnTo>
                  <a:pt x="147477" y="42239"/>
                </a:lnTo>
                <a:lnTo>
                  <a:pt x="147989" y="42239"/>
                </a:lnTo>
                <a:lnTo>
                  <a:pt x="147989" y="42341"/>
                </a:lnTo>
                <a:lnTo>
                  <a:pt x="148602" y="42239"/>
                </a:lnTo>
                <a:lnTo>
                  <a:pt x="149523" y="42852"/>
                </a:lnTo>
                <a:lnTo>
                  <a:pt x="150136" y="42648"/>
                </a:lnTo>
                <a:lnTo>
                  <a:pt x="150341" y="42136"/>
                </a:lnTo>
                <a:lnTo>
                  <a:pt x="152080" y="42955"/>
                </a:lnTo>
                <a:lnTo>
                  <a:pt x="152898" y="42852"/>
                </a:lnTo>
                <a:lnTo>
                  <a:pt x="153511" y="42239"/>
                </a:lnTo>
                <a:lnTo>
                  <a:pt x="154227" y="42443"/>
                </a:lnTo>
                <a:lnTo>
                  <a:pt x="154636" y="42136"/>
                </a:lnTo>
                <a:lnTo>
                  <a:pt x="154023" y="47659"/>
                </a:lnTo>
                <a:lnTo>
                  <a:pt x="152489" y="48068"/>
                </a:lnTo>
                <a:lnTo>
                  <a:pt x="152080" y="47864"/>
                </a:lnTo>
                <a:lnTo>
                  <a:pt x="151773" y="47864"/>
                </a:lnTo>
                <a:lnTo>
                  <a:pt x="151773" y="47761"/>
                </a:lnTo>
                <a:lnTo>
                  <a:pt x="151261" y="47557"/>
                </a:lnTo>
                <a:lnTo>
                  <a:pt x="150648" y="47761"/>
                </a:lnTo>
                <a:lnTo>
                  <a:pt x="150955" y="47557"/>
                </a:lnTo>
                <a:lnTo>
                  <a:pt x="150955" y="47557"/>
                </a:lnTo>
                <a:lnTo>
                  <a:pt x="149114" y="48170"/>
                </a:lnTo>
                <a:lnTo>
                  <a:pt x="146148" y="47659"/>
                </a:lnTo>
                <a:lnTo>
                  <a:pt x="145739" y="47148"/>
                </a:lnTo>
                <a:lnTo>
                  <a:pt x="144102" y="46739"/>
                </a:lnTo>
                <a:lnTo>
                  <a:pt x="144000" y="46432"/>
                </a:lnTo>
                <a:lnTo>
                  <a:pt x="143489" y="46227"/>
                </a:lnTo>
                <a:lnTo>
                  <a:pt x="141955" y="46534"/>
                </a:lnTo>
                <a:lnTo>
                  <a:pt x="141443" y="47250"/>
                </a:lnTo>
                <a:lnTo>
                  <a:pt x="141648" y="48170"/>
                </a:lnTo>
                <a:lnTo>
                  <a:pt x="140114" y="48580"/>
                </a:lnTo>
                <a:lnTo>
                  <a:pt x="133773" y="45818"/>
                </a:lnTo>
                <a:lnTo>
                  <a:pt x="133875" y="45818"/>
                </a:lnTo>
                <a:lnTo>
                  <a:pt x="132750" y="44898"/>
                </a:lnTo>
                <a:lnTo>
                  <a:pt x="133568" y="43670"/>
                </a:lnTo>
                <a:lnTo>
                  <a:pt x="133159" y="43057"/>
                </a:lnTo>
                <a:lnTo>
                  <a:pt x="133466" y="41932"/>
                </a:lnTo>
                <a:lnTo>
                  <a:pt x="132852" y="42136"/>
                </a:lnTo>
                <a:lnTo>
                  <a:pt x="132852" y="41830"/>
                </a:lnTo>
                <a:lnTo>
                  <a:pt x="132545" y="41727"/>
                </a:lnTo>
                <a:lnTo>
                  <a:pt x="132545" y="41625"/>
                </a:lnTo>
                <a:lnTo>
                  <a:pt x="130807" y="42136"/>
                </a:lnTo>
                <a:lnTo>
                  <a:pt x="130295" y="41830"/>
                </a:lnTo>
                <a:lnTo>
                  <a:pt x="122318" y="43977"/>
                </a:lnTo>
                <a:lnTo>
                  <a:pt x="121602" y="43670"/>
                </a:lnTo>
                <a:lnTo>
                  <a:pt x="120477" y="43875"/>
                </a:lnTo>
                <a:lnTo>
                  <a:pt x="119659" y="43057"/>
                </a:lnTo>
                <a:lnTo>
                  <a:pt x="115568" y="48477"/>
                </a:lnTo>
                <a:lnTo>
                  <a:pt x="115773" y="48784"/>
                </a:lnTo>
                <a:lnTo>
                  <a:pt x="114034" y="50932"/>
                </a:lnTo>
                <a:lnTo>
                  <a:pt x="112909" y="51239"/>
                </a:lnTo>
                <a:lnTo>
                  <a:pt x="109943" y="55739"/>
                </a:lnTo>
                <a:lnTo>
                  <a:pt x="109943" y="55739"/>
                </a:lnTo>
                <a:lnTo>
                  <a:pt x="110148" y="55534"/>
                </a:lnTo>
                <a:lnTo>
                  <a:pt x="110148" y="55534"/>
                </a:lnTo>
                <a:lnTo>
                  <a:pt x="108920" y="58602"/>
                </a:lnTo>
                <a:lnTo>
                  <a:pt x="109432" y="58807"/>
                </a:lnTo>
                <a:lnTo>
                  <a:pt x="109432" y="60034"/>
                </a:lnTo>
                <a:lnTo>
                  <a:pt x="109636" y="59932"/>
                </a:lnTo>
                <a:lnTo>
                  <a:pt x="109330" y="63716"/>
                </a:lnTo>
                <a:lnTo>
                  <a:pt x="108409" y="64841"/>
                </a:lnTo>
                <a:lnTo>
                  <a:pt x="109023" y="65659"/>
                </a:lnTo>
                <a:lnTo>
                  <a:pt x="109227" y="65557"/>
                </a:lnTo>
                <a:lnTo>
                  <a:pt x="109227" y="66170"/>
                </a:lnTo>
                <a:lnTo>
                  <a:pt x="110250" y="66170"/>
                </a:lnTo>
                <a:lnTo>
                  <a:pt x="109330" y="66375"/>
                </a:lnTo>
                <a:lnTo>
                  <a:pt x="109227" y="66273"/>
                </a:lnTo>
                <a:lnTo>
                  <a:pt x="109023" y="67091"/>
                </a:lnTo>
                <a:lnTo>
                  <a:pt x="109023" y="67091"/>
                </a:lnTo>
                <a:lnTo>
                  <a:pt x="109227" y="66989"/>
                </a:lnTo>
                <a:lnTo>
                  <a:pt x="109739" y="67909"/>
                </a:lnTo>
                <a:lnTo>
                  <a:pt x="110557" y="67705"/>
                </a:lnTo>
                <a:lnTo>
                  <a:pt x="110557" y="67705"/>
                </a:lnTo>
                <a:lnTo>
                  <a:pt x="110148" y="67909"/>
                </a:lnTo>
                <a:lnTo>
                  <a:pt x="110557" y="68114"/>
                </a:lnTo>
                <a:lnTo>
                  <a:pt x="110148" y="68318"/>
                </a:lnTo>
                <a:lnTo>
                  <a:pt x="110250" y="68318"/>
                </a:lnTo>
                <a:lnTo>
                  <a:pt x="110455" y="68523"/>
                </a:lnTo>
                <a:lnTo>
                  <a:pt x="110352" y="68727"/>
                </a:lnTo>
                <a:lnTo>
                  <a:pt x="110557" y="68625"/>
                </a:lnTo>
                <a:lnTo>
                  <a:pt x="110659" y="68932"/>
                </a:lnTo>
                <a:lnTo>
                  <a:pt x="110864" y="69034"/>
                </a:lnTo>
                <a:lnTo>
                  <a:pt x="110966" y="68932"/>
                </a:lnTo>
                <a:lnTo>
                  <a:pt x="111375" y="69648"/>
                </a:lnTo>
                <a:lnTo>
                  <a:pt x="111784" y="69852"/>
                </a:lnTo>
                <a:lnTo>
                  <a:pt x="111784" y="70261"/>
                </a:lnTo>
                <a:lnTo>
                  <a:pt x="112295" y="70875"/>
                </a:lnTo>
                <a:lnTo>
                  <a:pt x="112193" y="71182"/>
                </a:lnTo>
                <a:lnTo>
                  <a:pt x="112500" y="71182"/>
                </a:lnTo>
                <a:lnTo>
                  <a:pt x="112193" y="71284"/>
                </a:lnTo>
                <a:lnTo>
                  <a:pt x="117511" y="75477"/>
                </a:lnTo>
                <a:lnTo>
                  <a:pt x="119557" y="74761"/>
                </a:lnTo>
                <a:lnTo>
                  <a:pt x="119250" y="74761"/>
                </a:lnTo>
                <a:lnTo>
                  <a:pt x="120477" y="74659"/>
                </a:lnTo>
                <a:lnTo>
                  <a:pt x="119966" y="74659"/>
                </a:lnTo>
                <a:lnTo>
                  <a:pt x="121295" y="74557"/>
                </a:lnTo>
                <a:lnTo>
                  <a:pt x="121398" y="74761"/>
                </a:lnTo>
                <a:lnTo>
                  <a:pt x="127534" y="73227"/>
                </a:lnTo>
                <a:lnTo>
                  <a:pt x="127330" y="73432"/>
                </a:lnTo>
                <a:lnTo>
                  <a:pt x="129170" y="74455"/>
                </a:lnTo>
                <a:lnTo>
                  <a:pt x="129170" y="74761"/>
                </a:lnTo>
                <a:lnTo>
                  <a:pt x="129068" y="74761"/>
                </a:lnTo>
                <a:lnTo>
                  <a:pt x="129886" y="75477"/>
                </a:lnTo>
                <a:lnTo>
                  <a:pt x="130091" y="75477"/>
                </a:lnTo>
                <a:lnTo>
                  <a:pt x="130398" y="75580"/>
                </a:lnTo>
                <a:lnTo>
                  <a:pt x="130295" y="75170"/>
                </a:lnTo>
                <a:lnTo>
                  <a:pt x="130398" y="75477"/>
                </a:lnTo>
                <a:lnTo>
                  <a:pt x="130602" y="75170"/>
                </a:lnTo>
                <a:lnTo>
                  <a:pt x="131420" y="75375"/>
                </a:lnTo>
                <a:lnTo>
                  <a:pt x="131625" y="74966"/>
                </a:lnTo>
                <a:lnTo>
                  <a:pt x="132341" y="75784"/>
                </a:lnTo>
                <a:lnTo>
                  <a:pt x="132955" y="75886"/>
                </a:lnTo>
                <a:lnTo>
                  <a:pt x="132852" y="79466"/>
                </a:lnTo>
                <a:lnTo>
                  <a:pt x="132648" y="79568"/>
                </a:lnTo>
                <a:lnTo>
                  <a:pt x="133261" y="79875"/>
                </a:lnTo>
                <a:lnTo>
                  <a:pt x="133057" y="79977"/>
                </a:lnTo>
                <a:lnTo>
                  <a:pt x="132648" y="79670"/>
                </a:lnTo>
                <a:lnTo>
                  <a:pt x="132443" y="80591"/>
                </a:lnTo>
                <a:lnTo>
                  <a:pt x="132034" y="80693"/>
                </a:lnTo>
                <a:lnTo>
                  <a:pt x="132852" y="81716"/>
                </a:lnTo>
                <a:lnTo>
                  <a:pt x="132852" y="81716"/>
                </a:lnTo>
                <a:lnTo>
                  <a:pt x="132341" y="81409"/>
                </a:lnTo>
                <a:lnTo>
                  <a:pt x="132750" y="82023"/>
                </a:lnTo>
                <a:lnTo>
                  <a:pt x="132648" y="82023"/>
                </a:lnTo>
                <a:lnTo>
                  <a:pt x="133261" y="82636"/>
                </a:lnTo>
                <a:lnTo>
                  <a:pt x="132955" y="82534"/>
                </a:lnTo>
                <a:lnTo>
                  <a:pt x="135205" y="85909"/>
                </a:lnTo>
                <a:lnTo>
                  <a:pt x="136023" y="86114"/>
                </a:lnTo>
                <a:lnTo>
                  <a:pt x="135307" y="86318"/>
                </a:lnTo>
                <a:lnTo>
                  <a:pt x="135920" y="89284"/>
                </a:lnTo>
                <a:lnTo>
                  <a:pt x="136023" y="89182"/>
                </a:lnTo>
                <a:lnTo>
                  <a:pt x="136432" y="92557"/>
                </a:lnTo>
                <a:lnTo>
                  <a:pt x="134795" y="96648"/>
                </a:lnTo>
                <a:lnTo>
                  <a:pt x="137045" y="103602"/>
                </a:lnTo>
                <a:lnTo>
                  <a:pt x="136943" y="103602"/>
                </a:lnTo>
                <a:lnTo>
                  <a:pt x="140011" y="115364"/>
                </a:lnTo>
                <a:lnTo>
                  <a:pt x="146148" y="114955"/>
                </a:lnTo>
                <a:lnTo>
                  <a:pt x="146557" y="114648"/>
                </a:lnTo>
                <a:lnTo>
                  <a:pt x="147068" y="114648"/>
                </a:lnTo>
                <a:lnTo>
                  <a:pt x="152693" y="109125"/>
                </a:lnTo>
                <a:lnTo>
                  <a:pt x="153205" y="106977"/>
                </a:lnTo>
                <a:lnTo>
                  <a:pt x="153102" y="107080"/>
                </a:lnTo>
                <a:lnTo>
                  <a:pt x="153205" y="106875"/>
                </a:lnTo>
                <a:lnTo>
                  <a:pt x="153205" y="106977"/>
                </a:lnTo>
                <a:lnTo>
                  <a:pt x="155659" y="104523"/>
                </a:lnTo>
                <a:lnTo>
                  <a:pt x="155659" y="102784"/>
                </a:lnTo>
                <a:lnTo>
                  <a:pt x="155557" y="103091"/>
                </a:lnTo>
                <a:lnTo>
                  <a:pt x="155045" y="100330"/>
                </a:lnTo>
                <a:lnTo>
                  <a:pt x="160670" y="95932"/>
                </a:lnTo>
                <a:lnTo>
                  <a:pt x="160875" y="91125"/>
                </a:lnTo>
                <a:lnTo>
                  <a:pt x="160057" y="90307"/>
                </a:lnTo>
                <a:lnTo>
                  <a:pt x="159955" y="87136"/>
                </a:lnTo>
                <a:lnTo>
                  <a:pt x="159341" y="86523"/>
                </a:lnTo>
                <a:lnTo>
                  <a:pt x="161284" y="82125"/>
                </a:lnTo>
                <a:lnTo>
                  <a:pt x="161693" y="82023"/>
                </a:lnTo>
                <a:lnTo>
                  <a:pt x="170591" y="69341"/>
                </a:lnTo>
                <a:lnTo>
                  <a:pt x="170386" y="69136"/>
                </a:lnTo>
                <a:lnTo>
                  <a:pt x="170284" y="69341"/>
                </a:lnTo>
                <a:lnTo>
                  <a:pt x="170182" y="67807"/>
                </a:lnTo>
                <a:lnTo>
                  <a:pt x="164557" y="69341"/>
                </a:lnTo>
                <a:lnTo>
                  <a:pt x="162511" y="68114"/>
                </a:lnTo>
                <a:lnTo>
                  <a:pt x="163330" y="67602"/>
                </a:lnTo>
                <a:lnTo>
                  <a:pt x="162920" y="66784"/>
                </a:lnTo>
                <a:lnTo>
                  <a:pt x="162920" y="66886"/>
                </a:lnTo>
                <a:lnTo>
                  <a:pt x="159955" y="64125"/>
                </a:lnTo>
                <a:lnTo>
                  <a:pt x="159955" y="64534"/>
                </a:lnTo>
                <a:lnTo>
                  <a:pt x="157193" y="58295"/>
                </a:lnTo>
                <a:lnTo>
                  <a:pt x="157193" y="58295"/>
                </a:lnTo>
                <a:lnTo>
                  <a:pt x="157295" y="58398"/>
                </a:lnTo>
                <a:lnTo>
                  <a:pt x="156375" y="56761"/>
                </a:lnTo>
                <a:lnTo>
                  <a:pt x="155966" y="56557"/>
                </a:lnTo>
                <a:lnTo>
                  <a:pt x="155659" y="56148"/>
                </a:lnTo>
                <a:lnTo>
                  <a:pt x="155864" y="55432"/>
                </a:lnTo>
                <a:lnTo>
                  <a:pt x="152591" y="49193"/>
                </a:lnTo>
                <a:lnTo>
                  <a:pt x="152591" y="49193"/>
                </a:lnTo>
                <a:lnTo>
                  <a:pt x="153716" y="51136"/>
                </a:lnTo>
                <a:lnTo>
                  <a:pt x="154330" y="50830"/>
                </a:lnTo>
                <a:lnTo>
                  <a:pt x="154739" y="49602"/>
                </a:lnTo>
                <a:lnTo>
                  <a:pt x="154534" y="51136"/>
                </a:lnTo>
                <a:lnTo>
                  <a:pt x="158727" y="56557"/>
                </a:lnTo>
                <a:lnTo>
                  <a:pt x="158625" y="56557"/>
                </a:lnTo>
                <a:lnTo>
                  <a:pt x="162614" y="64330"/>
                </a:lnTo>
                <a:lnTo>
                  <a:pt x="162511" y="64227"/>
                </a:lnTo>
                <a:lnTo>
                  <a:pt x="162511" y="64227"/>
                </a:lnTo>
                <a:lnTo>
                  <a:pt x="163330" y="66989"/>
                </a:lnTo>
                <a:lnTo>
                  <a:pt x="171102" y="63818"/>
                </a:lnTo>
                <a:lnTo>
                  <a:pt x="171102" y="63409"/>
                </a:lnTo>
                <a:lnTo>
                  <a:pt x="173557" y="62489"/>
                </a:lnTo>
                <a:lnTo>
                  <a:pt x="173659" y="61977"/>
                </a:lnTo>
                <a:lnTo>
                  <a:pt x="174580" y="61568"/>
                </a:lnTo>
                <a:lnTo>
                  <a:pt x="174989" y="60750"/>
                </a:lnTo>
                <a:lnTo>
                  <a:pt x="175807" y="60443"/>
                </a:lnTo>
                <a:lnTo>
                  <a:pt x="175705" y="59625"/>
                </a:lnTo>
                <a:lnTo>
                  <a:pt x="176114" y="58807"/>
                </a:lnTo>
                <a:lnTo>
                  <a:pt x="176216" y="59114"/>
                </a:lnTo>
                <a:lnTo>
                  <a:pt x="177341" y="57170"/>
                </a:lnTo>
                <a:lnTo>
                  <a:pt x="174273" y="54920"/>
                </a:lnTo>
                <a:lnTo>
                  <a:pt x="173864" y="52977"/>
                </a:lnTo>
                <a:lnTo>
                  <a:pt x="172330" y="55023"/>
                </a:lnTo>
                <a:lnTo>
                  <a:pt x="170080" y="55330"/>
                </a:lnTo>
                <a:lnTo>
                  <a:pt x="169875" y="55023"/>
                </a:lnTo>
                <a:lnTo>
                  <a:pt x="169568" y="55023"/>
                </a:lnTo>
                <a:lnTo>
                  <a:pt x="169670" y="54818"/>
                </a:lnTo>
                <a:lnTo>
                  <a:pt x="169466" y="54716"/>
                </a:lnTo>
                <a:lnTo>
                  <a:pt x="169670" y="54000"/>
                </a:lnTo>
                <a:lnTo>
                  <a:pt x="169466" y="53284"/>
                </a:lnTo>
                <a:lnTo>
                  <a:pt x="169057" y="53795"/>
                </a:lnTo>
                <a:lnTo>
                  <a:pt x="169057" y="54511"/>
                </a:lnTo>
                <a:lnTo>
                  <a:pt x="168239" y="53182"/>
                </a:lnTo>
                <a:lnTo>
                  <a:pt x="168341" y="53182"/>
                </a:lnTo>
                <a:lnTo>
                  <a:pt x="168239" y="52568"/>
                </a:lnTo>
                <a:lnTo>
                  <a:pt x="168341" y="52568"/>
                </a:lnTo>
                <a:lnTo>
                  <a:pt x="165886" y="49807"/>
                </a:lnTo>
                <a:lnTo>
                  <a:pt x="166193" y="49602"/>
                </a:lnTo>
                <a:lnTo>
                  <a:pt x="165989" y="49193"/>
                </a:lnTo>
                <a:lnTo>
                  <a:pt x="166398" y="49295"/>
                </a:lnTo>
                <a:lnTo>
                  <a:pt x="166807" y="48682"/>
                </a:lnTo>
                <a:lnTo>
                  <a:pt x="166807" y="48784"/>
                </a:lnTo>
                <a:lnTo>
                  <a:pt x="171409" y="52568"/>
                </a:lnTo>
                <a:lnTo>
                  <a:pt x="172943" y="52466"/>
                </a:lnTo>
                <a:lnTo>
                  <a:pt x="173557" y="52057"/>
                </a:lnTo>
                <a:lnTo>
                  <a:pt x="174273" y="52364"/>
                </a:lnTo>
                <a:lnTo>
                  <a:pt x="174580" y="53182"/>
                </a:lnTo>
                <a:lnTo>
                  <a:pt x="177545" y="54000"/>
                </a:lnTo>
                <a:lnTo>
                  <a:pt x="177648" y="53898"/>
                </a:lnTo>
                <a:lnTo>
                  <a:pt x="177750" y="54000"/>
                </a:lnTo>
                <a:lnTo>
                  <a:pt x="182761" y="53898"/>
                </a:lnTo>
                <a:lnTo>
                  <a:pt x="182557" y="53795"/>
                </a:lnTo>
                <a:lnTo>
                  <a:pt x="182557" y="53795"/>
                </a:lnTo>
                <a:lnTo>
                  <a:pt x="182864" y="53898"/>
                </a:lnTo>
                <a:lnTo>
                  <a:pt x="182966" y="53898"/>
                </a:lnTo>
                <a:lnTo>
                  <a:pt x="184091" y="55432"/>
                </a:lnTo>
                <a:lnTo>
                  <a:pt x="184500" y="55636"/>
                </a:lnTo>
                <a:lnTo>
                  <a:pt x="184500" y="55534"/>
                </a:lnTo>
                <a:lnTo>
                  <a:pt x="185114" y="55534"/>
                </a:lnTo>
                <a:lnTo>
                  <a:pt x="184909" y="56045"/>
                </a:lnTo>
                <a:lnTo>
                  <a:pt x="185727" y="56557"/>
                </a:lnTo>
                <a:lnTo>
                  <a:pt x="186750" y="56250"/>
                </a:lnTo>
                <a:lnTo>
                  <a:pt x="185727" y="57068"/>
                </a:lnTo>
                <a:lnTo>
                  <a:pt x="185420" y="57068"/>
                </a:lnTo>
                <a:lnTo>
                  <a:pt x="187568" y="58602"/>
                </a:lnTo>
                <a:lnTo>
                  <a:pt x="188386" y="58193"/>
                </a:lnTo>
                <a:lnTo>
                  <a:pt x="188284" y="57170"/>
                </a:lnTo>
                <a:lnTo>
                  <a:pt x="188898" y="57170"/>
                </a:lnTo>
                <a:lnTo>
                  <a:pt x="188693" y="57682"/>
                </a:lnTo>
                <a:lnTo>
                  <a:pt x="189205" y="57682"/>
                </a:lnTo>
                <a:lnTo>
                  <a:pt x="188795" y="57989"/>
                </a:lnTo>
                <a:lnTo>
                  <a:pt x="188898" y="57989"/>
                </a:lnTo>
                <a:lnTo>
                  <a:pt x="189307" y="60239"/>
                </a:lnTo>
                <a:lnTo>
                  <a:pt x="189205" y="60239"/>
                </a:lnTo>
                <a:lnTo>
                  <a:pt x="189205" y="60545"/>
                </a:lnTo>
                <a:lnTo>
                  <a:pt x="189307" y="60341"/>
                </a:lnTo>
                <a:lnTo>
                  <a:pt x="190636" y="64227"/>
                </a:lnTo>
                <a:lnTo>
                  <a:pt x="190534" y="64227"/>
                </a:lnTo>
                <a:lnTo>
                  <a:pt x="193160" y="69965"/>
                </a:lnTo>
                <a:lnTo>
                  <a:pt x="194216" y="71693"/>
                </a:lnTo>
                <a:lnTo>
                  <a:pt x="195955" y="70568"/>
                </a:lnTo>
                <a:lnTo>
                  <a:pt x="195545" y="70261"/>
                </a:lnTo>
                <a:lnTo>
                  <a:pt x="195852" y="69443"/>
                </a:lnTo>
                <a:lnTo>
                  <a:pt x="196364" y="69239"/>
                </a:lnTo>
                <a:lnTo>
                  <a:pt x="196568" y="66375"/>
                </a:lnTo>
                <a:lnTo>
                  <a:pt x="196466" y="66170"/>
                </a:lnTo>
                <a:lnTo>
                  <a:pt x="196261" y="63920"/>
                </a:lnTo>
                <a:lnTo>
                  <a:pt x="196875" y="63818"/>
                </a:lnTo>
                <a:lnTo>
                  <a:pt x="200455" y="59830"/>
                </a:lnTo>
                <a:lnTo>
                  <a:pt x="200250" y="59932"/>
                </a:lnTo>
                <a:lnTo>
                  <a:pt x="200250" y="59932"/>
                </a:lnTo>
                <a:lnTo>
                  <a:pt x="201580" y="58705"/>
                </a:lnTo>
                <a:lnTo>
                  <a:pt x="201477" y="58091"/>
                </a:lnTo>
                <a:lnTo>
                  <a:pt x="202398" y="57580"/>
                </a:lnTo>
                <a:lnTo>
                  <a:pt x="202295" y="57068"/>
                </a:lnTo>
                <a:lnTo>
                  <a:pt x="202500" y="57580"/>
                </a:lnTo>
                <a:lnTo>
                  <a:pt x="202705" y="57682"/>
                </a:lnTo>
                <a:lnTo>
                  <a:pt x="202909" y="57273"/>
                </a:lnTo>
                <a:lnTo>
                  <a:pt x="203114" y="57886"/>
                </a:lnTo>
                <a:lnTo>
                  <a:pt x="203216" y="57682"/>
                </a:lnTo>
                <a:lnTo>
                  <a:pt x="203420" y="57784"/>
                </a:lnTo>
                <a:lnTo>
                  <a:pt x="203420" y="57784"/>
                </a:lnTo>
                <a:lnTo>
                  <a:pt x="203216" y="57477"/>
                </a:lnTo>
                <a:lnTo>
                  <a:pt x="203318" y="57273"/>
                </a:lnTo>
                <a:lnTo>
                  <a:pt x="203625" y="57682"/>
                </a:lnTo>
                <a:lnTo>
                  <a:pt x="203625" y="57170"/>
                </a:lnTo>
                <a:lnTo>
                  <a:pt x="203830" y="57682"/>
                </a:lnTo>
                <a:lnTo>
                  <a:pt x="204136" y="56966"/>
                </a:lnTo>
                <a:lnTo>
                  <a:pt x="204136" y="57375"/>
                </a:lnTo>
                <a:lnTo>
                  <a:pt x="204341" y="57273"/>
                </a:lnTo>
                <a:lnTo>
                  <a:pt x="204341" y="57580"/>
                </a:lnTo>
                <a:lnTo>
                  <a:pt x="204648" y="57170"/>
                </a:lnTo>
                <a:lnTo>
                  <a:pt x="204545" y="56250"/>
                </a:lnTo>
                <a:lnTo>
                  <a:pt x="204239" y="55943"/>
                </a:lnTo>
                <a:lnTo>
                  <a:pt x="204443" y="55943"/>
                </a:lnTo>
                <a:lnTo>
                  <a:pt x="204443" y="55739"/>
                </a:lnTo>
                <a:lnTo>
                  <a:pt x="205773" y="57068"/>
                </a:lnTo>
                <a:lnTo>
                  <a:pt x="206795" y="59216"/>
                </a:lnTo>
                <a:lnTo>
                  <a:pt x="206795" y="58909"/>
                </a:lnTo>
                <a:lnTo>
                  <a:pt x="207102" y="59011"/>
                </a:lnTo>
                <a:lnTo>
                  <a:pt x="207307" y="59625"/>
                </a:lnTo>
                <a:lnTo>
                  <a:pt x="207307" y="59420"/>
                </a:lnTo>
                <a:lnTo>
                  <a:pt x="207818" y="59523"/>
                </a:lnTo>
                <a:lnTo>
                  <a:pt x="208125" y="60136"/>
                </a:lnTo>
                <a:lnTo>
                  <a:pt x="207716" y="60136"/>
                </a:lnTo>
                <a:lnTo>
                  <a:pt x="208125" y="60648"/>
                </a:lnTo>
                <a:lnTo>
                  <a:pt x="208125" y="60239"/>
                </a:lnTo>
                <a:lnTo>
                  <a:pt x="208432" y="60750"/>
                </a:lnTo>
                <a:lnTo>
                  <a:pt x="208330" y="60750"/>
                </a:lnTo>
                <a:lnTo>
                  <a:pt x="208739" y="63614"/>
                </a:lnTo>
                <a:lnTo>
                  <a:pt x="209148" y="63102"/>
                </a:lnTo>
                <a:lnTo>
                  <a:pt x="209148" y="63716"/>
                </a:lnTo>
                <a:lnTo>
                  <a:pt x="209352" y="63409"/>
                </a:lnTo>
                <a:lnTo>
                  <a:pt x="210170" y="63409"/>
                </a:lnTo>
                <a:lnTo>
                  <a:pt x="210477" y="63205"/>
                </a:lnTo>
                <a:lnTo>
                  <a:pt x="210477" y="62795"/>
                </a:lnTo>
                <a:lnTo>
                  <a:pt x="210886" y="62898"/>
                </a:lnTo>
                <a:lnTo>
                  <a:pt x="210989" y="62182"/>
                </a:lnTo>
                <a:lnTo>
                  <a:pt x="211807" y="63000"/>
                </a:lnTo>
                <a:lnTo>
                  <a:pt x="212318" y="64943"/>
                </a:lnTo>
                <a:lnTo>
                  <a:pt x="212216" y="64943"/>
                </a:lnTo>
                <a:lnTo>
                  <a:pt x="212523" y="65966"/>
                </a:lnTo>
                <a:lnTo>
                  <a:pt x="212625" y="65659"/>
                </a:lnTo>
                <a:lnTo>
                  <a:pt x="213239" y="69750"/>
                </a:lnTo>
                <a:lnTo>
                  <a:pt x="213341" y="69545"/>
                </a:lnTo>
                <a:lnTo>
                  <a:pt x="213136" y="71386"/>
                </a:lnTo>
                <a:lnTo>
                  <a:pt x="218045" y="78545"/>
                </a:lnTo>
                <a:lnTo>
                  <a:pt x="218455" y="78545"/>
                </a:lnTo>
                <a:lnTo>
                  <a:pt x="218557" y="78341"/>
                </a:lnTo>
                <a:lnTo>
                  <a:pt x="218864" y="78341"/>
                </a:lnTo>
                <a:lnTo>
                  <a:pt x="217739" y="74659"/>
                </a:lnTo>
                <a:lnTo>
                  <a:pt x="215182" y="72307"/>
                </a:lnTo>
                <a:lnTo>
                  <a:pt x="215284" y="72614"/>
                </a:lnTo>
                <a:lnTo>
                  <a:pt x="214875" y="72102"/>
                </a:lnTo>
                <a:lnTo>
                  <a:pt x="215182" y="72307"/>
                </a:lnTo>
                <a:lnTo>
                  <a:pt x="214875" y="71284"/>
                </a:lnTo>
                <a:lnTo>
                  <a:pt x="214773" y="71386"/>
                </a:lnTo>
                <a:lnTo>
                  <a:pt x="213852" y="69852"/>
                </a:lnTo>
                <a:lnTo>
                  <a:pt x="214364" y="66580"/>
                </a:lnTo>
                <a:lnTo>
                  <a:pt x="214261" y="66375"/>
                </a:lnTo>
                <a:lnTo>
                  <a:pt x="215080" y="66273"/>
                </a:lnTo>
                <a:lnTo>
                  <a:pt x="215080" y="66784"/>
                </a:lnTo>
                <a:lnTo>
                  <a:pt x="216409" y="67398"/>
                </a:lnTo>
                <a:lnTo>
                  <a:pt x="216409" y="67295"/>
                </a:lnTo>
                <a:lnTo>
                  <a:pt x="216716" y="67602"/>
                </a:lnTo>
                <a:lnTo>
                  <a:pt x="216716" y="67500"/>
                </a:lnTo>
                <a:lnTo>
                  <a:pt x="217023" y="68011"/>
                </a:lnTo>
                <a:lnTo>
                  <a:pt x="217125" y="67909"/>
                </a:lnTo>
                <a:lnTo>
                  <a:pt x="217330" y="68625"/>
                </a:lnTo>
                <a:lnTo>
                  <a:pt x="217636" y="68625"/>
                </a:lnTo>
                <a:lnTo>
                  <a:pt x="217739" y="69034"/>
                </a:lnTo>
                <a:lnTo>
                  <a:pt x="219068" y="69648"/>
                </a:lnTo>
                <a:lnTo>
                  <a:pt x="218966" y="71182"/>
                </a:lnTo>
                <a:lnTo>
                  <a:pt x="218966" y="71182"/>
                </a:lnTo>
                <a:lnTo>
                  <a:pt x="219886" y="70568"/>
                </a:lnTo>
                <a:lnTo>
                  <a:pt x="219886" y="69750"/>
                </a:lnTo>
                <a:lnTo>
                  <a:pt x="220500" y="70159"/>
                </a:lnTo>
                <a:lnTo>
                  <a:pt x="220091" y="69545"/>
                </a:lnTo>
                <a:lnTo>
                  <a:pt x="220602" y="69852"/>
                </a:lnTo>
                <a:lnTo>
                  <a:pt x="220398" y="69443"/>
                </a:lnTo>
                <a:lnTo>
                  <a:pt x="222545" y="68318"/>
                </a:lnTo>
                <a:lnTo>
                  <a:pt x="222737" y="67743"/>
                </a:lnTo>
                <a:lnTo>
                  <a:pt x="222648" y="67295"/>
                </a:lnTo>
                <a:lnTo>
                  <a:pt x="222750" y="67295"/>
                </a:lnTo>
                <a:lnTo>
                  <a:pt x="222750" y="66886"/>
                </a:lnTo>
                <a:lnTo>
                  <a:pt x="222852" y="67091"/>
                </a:lnTo>
                <a:lnTo>
                  <a:pt x="222545" y="65864"/>
                </a:lnTo>
                <a:lnTo>
                  <a:pt x="219375" y="61773"/>
                </a:lnTo>
                <a:lnTo>
                  <a:pt x="219477" y="61773"/>
                </a:lnTo>
                <a:lnTo>
                  <a:pt x="218659" y="60239"/>
                </a:lnTo>
                <a:lnTo>
                  <a:pt x="219170" y="58398"/>
                </a:lnTo>
                <a:lnTo>
                  <a:pt x="219682" y="58500"/>
                </a:lnTo>
                <a:lnTo>
                  <a:pt x="220602" y="57477"/>
                </a:lnTo>
                <a:lnTo>
                  <a:pt x="221216" y="57989"/>
                </a:lnTo>
                <a:lnTo>
                  <a:pt x="221625" y="57682"/>
                </a:lnTo>
                <a:lnTo>
                  <a:pt x="221830" y="57886"/>
                </a:lnTo>
                <a:lnTo>
                  <a:pt x="221830" y="58500"/>
                </a:lnTo>
                <a:lnTo>
                  <a:pt x="222239" y="59011"/>
                </a:lnTo>
                <a:lnTo>
                  <a:pt x="222136" y="59011"/>
                </a:lnTo>
                <a:lnTo>
                  <a:pt x="222545" y="59114"/>
                </a:lnTo>
                <a:lnTo>
                  <a:pt x="222239" y="58500"/>
                </a:lnTo>
                <a:lnTo>
                  <a:pt x="222443" y="58091"/>
                </a:lnTo>
                <a:lnTo>
                  <a:pt x="224080" y="57477"/>
                </a:lnTo>
                <a:lnTo>
                  <a:pt x="224591" y="57477"/>
                </a:lnTo>
                <a:lnTo>
                  <a:pt x="224693" y="57170"/>
                </a:lnTo>
                <a:lnTo>
                  <a:pt x="225102" y="57068"/>
                </a:lnTo>
                <a:lnTo>
                  <a:pt x="224795" y="56455"/>
                </a:lnTo>
                <a:lnTo>
                  <a:pt x="225000" y="56250"/>
                </a:lnTo>
                <a:lnTo>
                  <a:pt x="225716" y="57068"/>
                </a:lnTo>
                <a:lnTo>
                  <a:pt x="226023" y="56659"/>
                </a:lnTo>
                <a:lnTo>
                  <a:pt x="226125" y="56761"/>
                </a:lnTo>
                <a:lnTo>
                  <a:pt x="226534" y="56659"/>
                </a:lnTo>
                <a:lnTo>
                  <a:pt x="226739" y="56659"/>
                </a:lnTo>
                <a:lnTo>
                  <a:pt x="226739" y="56557"/>
                </a:lnTo>
                <a:lnTo>
                  <a:pt x="227352" y="56455"/>
                </a:lnTo>
                <a:lnTo>
                  <a:pt x="227761" y="55739"/>
                </a:lnTo>
                <a:lnTo>
                  <a:pt x="228170" y="55739"/>
                </a:lnTo>
                <a:lnTo>
                  <a:pt x="228375" y="55534"/>
                </a:lnTo>
                <a:lnTo>
                  <a:pt x="228477" y="54920"/>
                </a:lnTo>
                <a:lnTo>
                  <a:pt x="229807" y="54000"/>
                </a:lnTo>
                <a:lnTo>
                  <a:pt x="229705" y="53386"/>
                </a:lnTo>
                <a:lnTo>
                  <a:pt x="229193" y="53182"/>
                </a:lnTo>
                <a:lnTo>
                  <a:pt x="229807" y="52977"/>
                </a:lnTo>
                <a:lnTo>
                  <a:pt x="229398" y="52466"/>
                </a:lnTo>
                <a:lnTo>
                  <a:pt x="229602" y="52466"/>
                </a:lnTo>
                <a:lnTo>
                  <a:pt x="229807" y="52670"/>
                </a:lnTo>
                <a:lnTo>
                  <a:pt x="230318" y="50932"/>
                </a:lnTo>
                <a:lnTo>
                  <a:pt x="230727" y="50932"/>
                </a:lnTo>
                <a:lnTo>
                  <a:pt x="230523" y="50318"/>
                </a:lnTo>
                <a:lnTo>
                  <a:pt x="230625" y="50318"/>
                </a:lnTo>
                <a:lnTo>
                  <a:pt x="230318" y="50114"/>
                </a:lnTo>
                <a:lnTo>
                  <a:pt x="230727" y="50114"/>
                </a:lnTo>
                <a:lnTo>
                  <a:pt x="230625" y="49602"/>
                </a:lnTo>
                <a:lnTo>
                  <a:pt x="230318" y="49705"/>
                </a:lnTo>
                <a:lnTo>
                  <a:pt x="230625" y="49295"/>
                </a:lnTo>
                <a:lnTo>
                  <a:pt x="229807" y="48886"/>
                </a:lnTo>
                <a:lnTo>
                  <a:pt x="229295" y="49091"/>
                </a:lnTo>
                <a:lnTo>
                  <a:pt x="228886" y="48989"/>
                </a:lnTo>
                <a:lnTo>
                  <a:pt x="230011" y="48273"/>
                </a:lnTo>
                <a:lnTo>
                  <a:pt x="229909" y="47966"/>
                </a:lnTo>
                <a:lnTo>
                  <a:pt x="228682" y="47148"/>
                </a:lnTo>
                <a:lnTo>
                  <a:pt x="228170" y="47250"/>
                </a:lnTo>
                <a:lnTo>
                  <a:pt x="228477" y="47045"/>
                </a:lnTo>
                <a:lnTo>
                  <a:pt x="229807" y="47455"/>
                </a:lnTo>
                <a:lnTo>
                  <a:pt x="226227" y="44080"/>
                </a:lnTo>
                <a:lnTo>
                  <a:pt x="226739" y="43057"/>
                </a:lnTo>
                <a:lnTo>
                  <a:pt x="226534" y="42750"/>
                </a:lnTo>
                <a:lnTo>
                  <a:pt x="226534" y="42750"/>
                </a:lnTo>
                <a:lnTo>
                  <a:pt x="226739" y="42955"/>
                </a:lnTo>
                <a:lnTo>
                  <a:pt x="227045" y="42545"/>
                </a:lnTo>
                <a:lnTo>
                  <a:pt x="226943" y="42341"/>
                </a:lnTo>
                <a:lnTo>
                  <a:pt x="228170" y="41932"/>
                </a:lnTo>
                <a:lnTo>
                  <a:pt x="228170" y="41523"/>
                </a:lnTo>
                <a:lnTo>
                  <a:pt x="225920" y="41216"/>
                </a:lnTo>
                <a:lnTo>
                  <a:pt x="225511" y="41830"/>
                </a:lnTo>
                <a:lnTo>
                  <a:pt x="225000" y="41625"/>
                </a:lnTo>
                <a:lnTo>
                  <a:pt x="224898" y="41216"/>
                </a:lnTo>
                <a:lnTo>
                  <a:pt x="223159" y="39989"/>
                </a:lnTo>
                <a:lnTo>
                  <a:pt x="224182" y="39580"/>
                </a:lnTo>
                <a:lnTo>
                  <a:pt x="224284" y="38966"/>
                </a:lnTo>
                <a:lnTo>
                  <a:pt x="224898" y="38659"/>
                </a:lnTo>
                <a:lnTo>
                  <a:pt x="225000" y="38250"/>
                </a:lnTo>
                <a:lnTo>
                  <a:pt x="225614" y="37943"/>
                </a:lnTo>
                <a:lnTo>
                  <a:pt x="226227" y="38557"/>
                </a:lnTo>
                <a:lnTo>
                  <a:pt x="226023" y="39477"/>
                </a:lnTo>
                <a:lnTo>
                  <a:pt x="226432" y="39477"/>
                </a:lnTo>
                <a:lnTo>
                  <a:pt x="226432" y="39784"/>
                </a:lnTo>
                <a:lnTo>
                  <a:pt x="226125" y="39989"/>
                </a:lnTo>
                <a:lnTo>
                  <a:pt x="226534" y="39989"/>
                </a:lnTo>
                <a:lnTo>
                  <a:pt x="226636" y="39886"/>
                </a:lnTo>
                <a:lnTo>
                  <a:pt x="228273" y="38864"/>
                </a:lnTo>
                <a:lnTo>
                  <a:pt x="228682" y="39273"/>
                </a:lnTo>
                <a:lnTo>
                  <a:pt x="228784" y="39068"/>
                </a:lnTo>
                <a:lnTo>
                  <a:pt x="229500" y="39580"/>
                </a:lnTo>
                <a:lnTo>
                  <a:pt x="229602" y="40091"/>
                </a:lnTo>
                <a:lnTo>
                  <a:pt x="229909" y="40193"/>
                </a:lnTo>
                <a:lnTo>
                  <a:pt x="229500" y="40807"/>
                </a:lnTo>
                <a:lnTo>
                  <a:pt x="230011" y="40807"/>
                </a:lnTo>
                <a:lnTo>
                  <a:pt x="229807" y="41011"/>
                </a:lnTo>
                <a:lnTo>
                  <a:pt x="230114" y="41114"/>
                </a:lnTo>
                <a:lnTo>
                  <a:pt x="230216" y="41216"/>
                </a:lnTo>
                <a:lnTo>
                  <a:pt x="230420" y="41114"/>
                </a:lnTo>
                <a:lnTo>
                  <a:pt x="230523" y="40909"/>
                </a:lnTo>
                <a:lnTo>
                  <a:pt x="231955" y="42136"/>
                </a:lnTo>
                <a:lnTo>
                  <a:pt x="231341" y="42136"/>
                </a:lnTo>
                <a:lnTo>
                  <a:pt x="232670" y="44182"/>
                </a:lnTo>
                <a:lnTo>
                  <a:pt x="232568" y="44284"/>
                </a:lnTo>
                <a:lnTo>
                  <a:pt x="232670" y="44386"/>
                </a:lnTo>
                <a:lnTo>
                  <a:pt x="232466" y="44386"/>
                </a:lnTo>
                <a:lnTo>
                  <a:pt x="232875" y="44795"/>
                </a:lnTo>
                <a:lnTo>
                  <a:pt x="233080" y="44591"/>
                </a:lnTo>
                <a:lnTo>
                  <a:pt x="233182" y="44284"/>
                </a:lnTo>
                <a:lnTo>
                  <a:pt x="233489" y="44489"/>
                </a:lnTo>
                <a:lnTo>
                  <a:pt x="233386" y="44284"/>
                </a:lnTo>
                <a:lnTo>
                  <a:pt x="233591" y="44284"/>
                </a:lnTo>
                <a:lnTo>
                  <a:pt x="233693" y="44080"/>
                </a:lnTo>
                <a:lnTo>
                  <a:pt x="234205" y="44182"/>
                </a:lnTo>
                <a:lnTo>
                  <a:pt x="234614" y="43875"/>
                </a:lnTo>
                <a:lnTo>
                  <a:pt x="234614" y="42955"/>
                </a:lnTo>
                <a:lnTo>
                  <a:pt x="231034" y="39170"/>
                </a:lnTo>
                <a:lnTo>
                  <a:pt x="232261" y="38045"/>
                </a:lnTo>
                <a:lnTo>
                  <a:pt x="232057" y="36205"/>
                </a:lnTo>
                <a:lnTo>
                  <a:pt x="232057" y="36205"/>
                </a:lnTo>
                <a:lnTo>
                  <a:pt x="232364" y="36307"/>
                </a:lnTo>
                <a:lnTo>
                  <a:pt x="232670" y="35591"/>
                </a:lnTo>
                <a:lnTo>
                  <a:pt x="232977" y="35591"/>
                </a:lnTo>
                <a:lnTo>
                  <a:pt x="234102" y="36102"/>
                </a:lnTo>
                <a:lnTo>
                  <a:pt x="235739" y="30273"/>
                </a:lnTo>
                <a:lnTo>
                  <a:pt x="232670" y="25773"/>
                </a:lnTo>
                <a:lnTo>
                  <a:pt x="232670" y="25466"/>
                </a:lnTo>
                <a:lnTo>
                  <a:pt x="229909" y="24545"/>
                </a:lnTo>
                <a:lnTo>
                  <a:pt x="230420" y="25159"/>
                </a:lnTo>
                <a:lnTo>
                  <a:pt x="230318" y="25364"/>
                </a:lnTo>
                <a:lnTo>
                  <a:pt x="230114" y="24955"/>
                </a:lnTo>
                <a:lnTo>
                  <a:pt x="230114" y="25159"/>
                </a:lnTo>
                <a:lnTo>
                  <a:pt x="229500" y="25261"/>
                </a:lnTo>
                <a:lnTo>
                  <a:pt x="229602" y="24955"/>
                </a:lnTo>
                <a:lnTo>
                  <a:pt x="228886" y="24648"/>
                </a:lnTo>
                <a:lnTo>
                  <a:pt x="229193" y="25057"/>
                </a:lnTo>
                <a:lnTo>
                  <a:pt x="226841" y="23830"/>
                </a:lnTo>
                <a:lnTo>
                  <a:pt x="228068" y="21068"/>
                </a:lnTo>
                <a:lnTo>
                  <a:pt x="227864" y="20761"/>
                </a:lnTo>
                <a:lnTo>
                  <a:pt x="228170" y="20455"/>
                </a:lnTo>
                <a:lnTo>
                  <a:pt x="228170" y="20045"/>
                </a:lnTo>
                <a:lnTo>
                  <a:pt x="231034" y="19841"/>
                </a:lnTo>
                <a:lnTo>
                  <a:pt x="231034" y="19636"/>
                </a:lnTo>
                <a:lnTo>
                  <a:pt x="232875" y="19841"/>
                </a:lnTo>
                <a:lnTo>
                  <a:pt x="232568" y="19534"/>
                </a:lnTo>
                <a:lnTo>
                  <a:pt x="232875" y="19636"/>
                </a:lnTo>
                <a:lnTo>
                  <a:pt x="232670" y="19432"/>
                </a:lnTo>
                <a:lnTo>
                  <a:pt x="233898" y="19534"/>
                </a:lnTo>
                <a:lnTo>
                  <a:pt x="233795" y="19636"/>
                </a:lnTo>
                <a:lnTo>
                  <a:pt x="235432" y="19841"/>
                </a:lnTo>
                <a:lnTo>
                  <a:pt x="234716" y="19943"/>
                </a:lnTo>
                <a:lnTo>
                  <a:pt x="236250" y="19943"/>
                </a:lnTo>
                <a:lnTo>
                  <a:pt x="236250" y="19841"/>
                </a:lnTo>
                <a:lnTo>
                  <a:pt x="236966" y="19943"/>
                </a:lnTo>
                <a:lnTo>
                  <a:pt x="237068" y="19841"/>
                </a:lnTo>
                <a:lnTo>
                  <a:pt x="237580" y="19841"/>
                </a:lnTo>
                <a:lnTo>
                  <a:pt x="236557" y="19636"/>
                </a:lnTo>
                <a:lnTo>
                  <a:pt x="236148" y="18818"/>
                </a:lnTo>
                <a:lnTo>
                  <a:pt x="236352" y="17489"/>
                </a:lnTo>
                <a:lnTo>
                  <a:pt x="238602" y="17693"/>
                </a:lnTo>
                <a:lnTo>
                  <a:pt x="239011" y="18205"/>
                </a:lnTo>
                <a:lnTo>
                  <a:pt x="239216" y="18102"/>
                </a:lnTo>
                <a:lnTo>
                  <a:pt x="239625" y="18511"/>
                </a:lnTo>
                <a:lnTo>
                  <a:pt x="239932" y="18409"/>
                </a:lnTo>
                <a:lnTo>
                  <a:pt x="240341" y="17591"/>
                </a:lnTo>
                <a:lnTo>
                  <a:pt x="240239" y="17489"/>
                </a:lnTo>
                <a:lnTo>
                  <a:pt x="240648" y="17693"/>
                </a:lnTo>
                <a:lnTo>
                  <a:pt x="239727" y="16773"/>
                </a:lnTo>
                <a:lnTo>
                  <a:pt x="241364" y="16875"/>
                </a:lnTo>
                <a:lnTo>
                  <a:pt x="240648" y="16875"/>
                </a:lnTo>
                <a:lnTo>
                  <a:pt x="241875" y="18307"/>
                </a:lnTo>
                <a:lnTo>
                  <a:pt x="241261" y="18614"/>
                </a:lnTo>
                <a:lnTo>
                  <a:pt x="241261" y="19432"/>
                </a:lnTo>
                <a:lnTo>
                  <a:pt x="241159" y="19534"/>
                </a:lnTo>
                <a:lnTo>
                  <a:pt x="241057" y="20966"/>
                </a:lnTo>
                <a:lnTo>
                  <a:pt x="240648" y="20966"/>
                </a:lnTo>
                <a:lnTo>
                  <a:pt x="240750" y="21170"/>
                </a:lnTo>
                <a:lnTo>
                  <a:pt x="240443" y="21273"/>
                </a:lnTo>
                <a:lnTo>
                  <a:pt x="240852" y="21784"/>
                </a:lnTo>
                <a:lnTo>
                  <a:pt x="240852" y="22398"/>
                </a:lnTo>
                <a:lnTo>
                  <a:pt x="246784" y="27716"/>
                </a:lnTo>
                <a:lnTo>
                  <a:pt x="247091" y="26898"/>
                </a:lnTo>
                <a:lnTo>
                  <a:pt x="246273" y="25773"/>
                </a:lnTo>
                <a:lnTo>
                  <a:pt x="246273" y="25773"/>
                </a:lnTo>
                <a:lnTo>
                  <a:pt x="246580" y="25977"/>
                </a:lnTo>
                <a:lnTo>
                  <a:pt x="247398" y="25773"/>
                </a:lnTo>
                <a:lnTo>
                  <a:pt x="246477" y="24852"/>
                </a:lnTo>
                <a:lnTo>
                  <a:pt x="246580" y="24341"/>
                </a:lnTo>
                <a:lnTo>
                  <a:pt x="247193" y="24341"/>
                </a:lnTo>
                <a:lnTo>
                  <a:pt x="246068" y="22705"/>
                </a:lnTo>
                <a:lnTo>
                  <a:pt x="246170" y="22398"/>
                </a:lnTo>
                <a:lnTo>
                  <a:pt x="246375" y="22807"/>
                </a:lnTo>
                <a:lnTo>
                  <a:pt x="246784" y="22705"/>
                </a:lnTo>
                <a:lnTo>
                  <a:pt x="245045" y="21170"/>
                </a:lnTo>
                <a:lnTo>
                  <a:pt x="244330" y="21068"/>
                </a:lnTo>
                <a:lnTo>
                  <a:pt x="244432" y="21273"/>
                </a:lnTo>
                <a:lnTo>
                  <a:pt x="243614" y="20761"/>
                </a:lnTo>
                <a:lnTo>
                  <a:pt x="243307" y="19943"/>
                </a:lnTo>
                <a:lnTo>
                  <a:pt x="243409" y="19943"/>
                </a:lnTo>
                <a:lnTo>
                  <a:pt x="242898" y="19227"/>
                </a:lnTo>
                <a:lnTo>
                  <a:pt x="244023" y="19227"/>
                </a:lnTo>
                <a:lnTo>
                  <a:pt x="243818" y="19023"/>
                </a:lnTo>
                <a:lnTo>
                  <a:pt x="244330" y="18716"/>
                </a:lnTo>
                <a:lnTo>
                  <a:pt x="244943" y="19227"/>
                </a:lnTo>
                <a:lnTo>
                  <a:pt x="244943" y="18920"/>
                </a:lnTo>
                <a:lnTo>
                  <a:pt x="245250" y="18716"/>
                </a:lnTo>
                <a:lnTo>
                  <a:pt x="247807" y="19125"/>
                </a:lnTo>
                <a:lnTo>
                  <a:pt x="247398" y="18716"/>
                </a:lnTo>
                <a:lnTo>
                  <a:pt x="247909" y="18102"/>
                </a:lnTo>
                <a:lnTo>
                  <a:pt x="247807" y="18000"/>
                </a:lnTo>
                <a:lnTo>
                  <a:pt x="247909" y="17898"/>
                </a:lnTo>
                <a:lnTo>
                  <a:pt x="248011" y="17898"/>
                </a:lnTo>
                <a:lnTo>
                  <a:pt x="247807" y="17693"/>
                </a:lnTo>
                <a:lnTo>
                  <a:pt x="248011" y="17795"/>
                </a:lnTo>
                <a:lnTo>
                  <a:pt x="248011" y="17489"/>
                </a:lnTo>
                <a:lnTo>
                  <a:pt x="249545" y="16773"/>
                </a:lnTo>
                <a:lnTo>
                  <a:pt x="249136" y="16568"/>
                </a:lnTo>
                <a:lnTo>
                  <a:pt x="251182" y="16977"/>
                </a:lnTo>
                <a:lnTo>
                  <a:pt x="251080" y="16670"/>
                </a:lnTo>
                <a:lnTo>
                  <a:pt x="249443" y="15852"/>
                </a:lnTo>
                <a:lnTo>
                  <a:pt x="249443" y="15852"/>
                </a:lnTo>
                <a:lnTo>
                  <a:pt x="249545" y="15955"/>
                </a:lnTo>
                <a:lnTo>
                  <a:pt x="249545" y="15955"/>
                </a:lnTo>
                <a:lnTo>
                  <a:pt x="249136" y="15750"/>
                </a:lnTo>
                <a:lnTo>
                  <a:pt x="249239" y="15750"/>
                </a:lnTo>
                <a:lnTo>
                  <a:pt x="248011" y="15034"/>
                </a:lnTo>
                <a:lnTo>
                  <a:pt x="248114" y="15239"/>
                </a:lnTo>
                <a:lnTo>
                  <a:pt x="245045" y="14830"/>
                </a:lnTo>
                <a:lnTo>
                  <a:pt x="246682" y="14625"/>
                </a:lnTo>
                <a:lnTo>
                  <a:pt x="245761" y="14420"/>
                </a:lnTo>
                <a:lnTo>
                  <a:pt x="248318" y="14420"/>
                </a:lnTo>
                <a:lnTo>
                  <a:pt x="237375" y="10125"/>
                </a:lnTo>
                <a:lnTo>
                  <a:pt x="237477" y="10227"/>
                </a:lnTo>
                <a:lnTo>
                  <a:pt x="235330" y="10023"/>
                </a:lnTo>
                <a:lnTo>
                  <a:pt x="236864" y="11148"/>
                </a:lnTo>
                <a:lnTo>
                  <a:pt x="236864" y="11148"/>
                </a:lnTo>
                <a:lnTo>
                  <a:pt x="234000" y="10330"/>
                </a:lnTo>
                <a:lnTo>
                  <a:pt x="233795" y="10432"/>
                </a:lnTo>
                <a:lnTo>
                  <a:pt x="230523" y="10432"/>
                </a:lnTo>
                <a:lnTo>
                  <a:pt x="231136" y="11352"/>
                </a:lnTo>
                <a:lnTo>
                  <a:pt x="231136" y="11352"/>
                </a:lnTo>
                <a:lnTo>
                  <a:pt x="222034" y="9205"/>
                </a:lnTo>
                <a:lnTo>
                  <a:pt x="222239" y="9205"/>
                </a:lnTo>
                <a:lnTo>
                  <a:pt x="219375" y="8591"/>
                </a:lnTo>
                <a:lnTo>
                  <a:pt x="219886" y="8489"/>
                </a:lnTo>
                <a:lnTo>
                  <a:pt x="217636" y="8080"/>
                </a:lnTo>
                <a:lnTo>
                  <a:pt x="217330" y="8591"/>
                </a:lnTo>
                <a:lnTo>
                  <a:pt x="216614" y="8489"/>
                </a:lnTo>
                <a:lnTo>
                  <a:pt x="217023" y="8489"/>
                </a:lnTo>
                <a:lnTo>
                  <a:pt x="216716" y="8182"/>
                </a:lnTo>
                <a:lnTo>
                  <a:pt x="215693" y="8182"/>
                </a:lnTo>
                <a:lnTo>
                  <a:pt x="216920" y="8080"/>
                </a:lnTo>
                <a:lnTo>
                  <a:pt x="212727" y="7670"/>
                </a:lnTo>
                <a:lnTo>
                  <a:pt x="213341" y="7875"/>
                </a:lnTo>
                <a:lnTo>
                  <a:pt x="212420" y="8080"/>
                </a:lnTo>
                <a:lnTo>
                  <a:pt x="213239" y="8182"/>
                </a:lnTo>
                <a:lnTo>
                  <a:pt x="213034" y="8284"/>
                </a:lnTo>
                <a:lnTo>
                  <a:pt x="212932" y="8386"/>
                </a:lnTo>
                <a:lnTo>
                  <a:pt x="213852" y="8795"/>
                </a:lnTo>
                <a:lnTo>
                  <a:pt x="212830" y="8795"/>
                </a:lnTo>
                <a:lnTo>
                  <a:pt x="213034" y="9000"/>
                </a:lnTo>
                <a:lnTo>
                  <a:pt x="212830" y="9000"/>
                </a:lnTo>
                <a:lnTo>
                  <a:pt x="213034" y="9102"/>
                </a:lnTo>
                <a:lnTo>
                  <a:pt x="210886" y="8693"/>
                </a:lnTo>
                <a:lnTo>
                  <a:pt x="210580" y="8898"/>
                </a:lnTo>
                <a:lnTo>
                  <a:pt x="208739" y="8591"/>
                </a:lnTo>
                <a:lnTo>
                  <a:pt x="209045" y="9000"/>
                </a:lnTo>
                <a:lnTo>
                  <a:pt x="209045" y="9409"/>
                </a:lnTo>
                <a:lnTo>
                  <a:pt x="208534" y="9307"/>
                </a:lnTo>
                <a:lnTo>
                  <a:pt x="206591" y="8693"/>
                </a:lnTo>
                <a:lnTo>
                  <a:pt x="206898" y="8591"/>
                </a:lnTo>
                <a:lnTo>
                  <a:pt x="205057" y="8080"/>
                </a:lnTo>
                <a:lnTo>
                  <a:pt x="206386" y="8284"/>
                </a:lnTo>
                <a:lnTo>
                  <a:pt x="205364" y="7977"/>
                </a:lnTo>
                <a:lnTo>
                  <a:pt x="205773" y="7773"/>
                </a:lnTo>
                <a:lnTo>
                  <a:pt x="201068" y="7057"/>
                </a:lnTo>
                <a:lnTo>
                  <a:pt x="201682" y="7364"/>
                </a:lnTo>
                <a:lnTo>
                  <a:pt x="201170" y="7568"/>
                </a:lnTo>
                <a:lnTo>
                  <a:pt x="201477" y="7670"/>
                </a:lnTo>
                <a:lnTo>
                  <a:pt x="198205" y="7159"/>
                </a:lnTo>
                <a:lnTo>
                  <a:pt x="195034" y="7159"/>
                </a:lnTo>
                <a:lnTo>
                  <a:pt x="195443" y="7261"/>
                </a:lnTo>
                <a:lnTo>
                  <a:pt x="195545" y="7568"/>
                </a:lnTo>
                <a:lnTo>
                  <a:pt x="195955" y="7875"/>
                </a:lnTo>
                <a:lnTo>
                  <a:pt x="195545" y="7670"/>
                </a:lnTo>
                <a:lnTo>
                  <a:pt x="195545" y="7568"/>
                </a:lnTo>
                <a:lnTo>
                  <a:pt x="194830" y="7159"/>
                </a:lnTo>
                <a:lnTo>
                  <a:pt x="194830" y="6955"/>
                </a:lnTo>
                <a:lnTo>
                  <a:pt x="194216" y="6750"/>
                </a:lnTo>
                <a:lnTo>
                  <a:pt x="194011" y="6955"/>
                </a:lnTo>
                <a:lnTo>
                  <a:pt x="193193" y="6750"/>
                </a:lnTo>
                <a:lnTo>
                  <a:pt x="193295" y="6750"/>
                </a:lnTo>
                <a:lnTo>
                  <a:pt x="192989" y="6648"/>
                </a:lnTo>
                <a:lnTo>
                  <a:pt x="193091" y="6750"/>
                </a:lnTo>
                <a:lnTo>
                  <a:pt x="192375" y="6955"/>
                </a:lnTo>
                <a:lnTo>
                  <a:pt x="193193" y="6955"/>
                </a:lnTo>
                <a:lnTo>
                  <a:pt x="190432" y="7773"/>
                </a:lnTo>
                <a:lnTo>
                  <a:pt x="191966" y="6648"/>
                </a:lnTo>
                <a:lnTo>
                  <a:pt x="191966" y="6443"/>
                </a:lnTo>
                <a:lnTo>
                  <a:pt x="193193" y="5830"/>
                </a:lnTo>
                <a:lnTo>
                  <a:pt x="192068" y="5216"/>
                </a:lnTo>
                <a:lnTo>
                  <a:pt x="192068" y="5216"/>
                </a:lnTo>
                <a:lnTo>
                  <a:pt x="192989" y="5523"/>
                </a:lnTo>
                <a:lnTo>
                  <a:pt x="191966" y="4909"/>
                </a:lnTo>
                <a:lnTo>
                  <a:pt x="191966" y="5114"/>
                </a:lnTo>
                <a:lnTo>
                  <a:pt x="188489" y="4602"/>
                </a:lnTo>
                <a:lnTo>
                  <a:pt x="188489" y="4602"/>
                </a:lnTo>
                <a:lnTo>
                  <a:pt x="188591" y="4705"/>
                </a:lnTo>
                <a:lnTo>
                  <a:pt x="187670" y="4705"/>
                </a:lnTo>
                <a:lnTo>
                  <a:pt x="187977" y="4398"/>
                </a:lnTo>
                <a:lnTo>
                  <a:pt x="185830" y="4295"/>
                </a:lnTo>
                <a:lnTo>
                  <a:pt x="186648" y="4091"/>
                </a:lnTo>
                <a:lnTo>
                  <a:pt x="185114" y="3784"/>
                </a:lnTo>
                <a:close/>
                <a:moveTo>
                  <a:pt x="252818" y="91125"/>
                </a:moveTo>
                <a:lnTo>
                  <a:pt x="252307" y="92455"/>
                </a:lnTo>
                <a:lnTo>
                  <a:pt x="252205" y="92352"/>
                </a:lnTo>
                <a:lnTo>
                  <a:pt x="252000" y="92966"/>
                </a:lnTo>
                <a:lnTo>
                  <a:pt x="252102" y="93170"/>
                </a:lnTo>
                <a:lnTo>
                  <a:pt x="250364" y="97875"/>
                </a:lnTo>
                <a:lnTo>
                  <a:pt x="249341" y="98080"/>
                </a:lnTo>
                <a:lnTo>
                  <a:pt x="246375" y="95727"/>
                </a:lnTo>
                <a:lnTo>
                  <a:pt x="246170" y="95011"/>
                </a:lnTo>
                <a:lnTo>
                  <a:pt x="246886" y="93580"/>
                </a:lnTo>
                <a:lnTo>
                  <a:pt x="247091" y="93682"/>
                </a:lnTo>
                <a:lnTo>
                  <a:pt x="247705" y="92761"/>
                </a:lnTo>
                <a:lnTo>
                  <a:pt x="247193" y="92455"/>
                </a:lnTo>
                <a:lnTo>
                  <a:pt x="247091" y="92864"/>
                </a:lnTo>
                <a:lnTo>
                  <a:pt x="246784" y="92352"/>
                </a:lnTo>
                <a:lnTo>
                  <a:pt x="246886" y="92148"/>
                </a:lnTo>
                <a:lnTo>
                  <a:pt x="246886" y="92148"/>
                </a:lnTo>
                <a:lnTo>
                  <a:pt x="246170" y="92557"/>
                </a:lnTo>
                <a:lnTo>
                  <a:pt x="244227" y="91841"/>
                </a:lnTo>
                <a:lnTo>
                  <a:pt x="244023" y="91841"/>
                </a:lnTo>
                <a:lnTo>
                  <a:pt x="243716" y="91534"/>
                </a:lnTo>
                <a:lnTo>
                  <a:pt x="243307" y="91534"/>
                </a:lnTo>
                <a:lnTo>
                  <a:pt x="243818" y="91841"/>
                </a:lnTo>
                <a:lnTo>
                  <a:pt x="243920" y="92455"/>
                </a:lnTo>
                <a:lnTo>
                  <a:pt x="243614" y="92659"/>
                </a:lnTo>
                <a:lnTo>
                  <a:pt x="242591" y="92455"/>
                </a:lnTo>
                <a:lnTo>
                  <a:pt x="242182" y="92966"/>
                </a:lnTo>
                <a:lnTo>
                  <a:pt x="241977" y="92864"/>
                </a:lnTo>
                <a:lnTo>
                  <a:pt x="241977" y="93068"/>
                </a:lnTo>
                <a:lnTo>
                  <a:pt x="241773" y="93068"/>
                </a:lnTo>
                <a:lnTo>
                  <a:pt x="241466" y="93375"/>
                </a:lnTo>
                <a:lnTo>
                  <a:pt x="241466" y="93784"/>
                </a:lnTo>
                <a:lnTo>
                  <a:pt x="241159" y="93989"/>
                </a:lnTo>
                <a:lnTo>
                  <a:pt x="240852" y="95011"/>
                </a:lnTo>
                <a:lnTo>
                  <a:pt x="240955" y="95318"/>
                </a:lnTo>
                <a:lnTo>
                  <a:pt x="240750" y="95625"/>
                </a:lnTo>
                <a:lnTo>
                  <a:pt x="239420" y="95727"/>
                </a:lnTo>
                <a:lnTo>
                  <a:pt x="239318" y="95727"/>
                </a:lnTo>
                <a:lnTo>
                  <a:pt x="239318" y="95011"/>
                </a:lnTo>
                <a:lnTo>
                  <a:pt x="238500" y="94193"/>
                </a:lnTo>
                <a:lnTo>
                  <a:pt x="238295" y="94500"/>
                </a:lnTo>
                <a:lnTo>
                  <a:pt x="237784" y="94602"/>
                </a:lnTo>
                <a:lnTo>
                  <a:pt x="237375" y="95114"/>
                </a:lnTo>
                <a:lnTo>
                  <a:pt x="237273" y="95011"/>
                </a:lnTo>
                <a:lnTo>
                  <a:pt x="237273" y="94705"/>
                </a:lnTo>
                <a:lnTo>
                  <a:pt x="236557" y="95932"/>
                </a:lnTo>
                <a:lnTo>
                  <a:pt x="236250" y="95727"/>
                </a:lnTo>
                <a:lnTo>
                  <a:pt x="235943" y="96443"/>
                </a:lnTo>
                <a:lnTo>
                  <a:pt x="236148" y="96341"/>
                </a:lnTo>
                <a:lnTo>
                  <a:pt x="236045" y="96545"/>
                </a:lnTo>
                <a:lnTo>
                  <a:pt x="235841" y="96648"/>
                </a:lnTo>
                <a:lnTo>
                  <a:pt x="236148" y="96955"/>
                </a:lnTo>
                <a:lnTo>
                  <a:pt x="235023" y="97057"/>
                </a:lnTo>
                <a:lnTo>
                  <a:pt x="235125" y="97670"/>
                </a:lnTo>
                <a:lnTo>
                  <a:pt x="234818" y="98080"/>
                </a:lnTo>
                <a:lnTo>
                  <a:pt x="234614" y="97364"/>
                </a:lnTo>
                <a:lnTo>
                  <a:pt x="234307" y="97159"/>
                </a:lnTo>
                <a:lnTo>
                  <a:pt x="233795" y="97568"/>
                </a:lnTo>
                <a:lnTo>
                  <a:pt x="233489" y="98795"/>
                </a:lnTo>
                <a:lnTo>
                  <a:pt x="225511" y="103193"/>
                </a:lnTo>
                <a:lnTo>
                  <a:pt x="225614" y="102477"/>
                </a:lnTo>
                <a:lnTo>
                  <a:pt x="224591" y="105034"/>
                </a:lnTo>
                <a:lnTo>
                  <a:pt x="224795" y="106466"/>
                </a:lnTo>
                <a:lnTo>
                  <a:pt x="224386" y="106977"/>
                </a:lnTo>
                <a:lnTo>
                  <a:pt x="224386" y="107386"/>
                </a:lnTo>
                <a:lnTo>
                  <a:pt x="224080" y="106875"/>
                </a:lnTo>
                <a:lnTo>
                  <a:pt x="223977" y="106977"/>
                </a:lnTo>
                <a:lnTo>
                  <a:pt x="223875" y="106977"/>
                </a:lnTo>
                <a:lnTo>
                  <a:pt x="224284" y="113318"/>
                </a:lnTo>
                <a:lnTo>
                  <a:pt x="222955" y="115261"/>
                </a:lnTo>
                <a:lnTo>
                  <a:pt x="223159" y="115364"/>
                </a:lnTo>
                <a:lnTo>
                  <a:pt x="223568" y="115773"/>
                </a:lnTo>
                <a:lnTo>
                  <a:pt x="228989" y="114852"/>
                </a:lnTo>
                <a:lnTo>
                  <a:pt x="229193" y="114955"/>
                </a:lnTo>
                <a:lnTo>
                  <a:pt x="237068" y="112500"/>
                </a:lnTo>
                <a:lnTo>
                  <a:pt x="239932" y="113216"/>
                </a:lnTo>
                <a:lnTo>
                  <a:pt x="240136" y="113523"/>
                </a:lnTo>
                <a:lnTo>
                  <a:pt x="240034" y="113727"/>
                </a:lnTo>
                <a:lnTo>
                  <a:pt x="240341" y="115364"/>
                </a:lnTo>
                <a:lnTo>
                  <a:pt x="240034" y="115568"/>
                </a:lnTo>
                <a:lnTo>
                  <a:pt x="240341" y="115977"/>
                </a:lnTo>
                <a:lnTo>
                  <a:pt x="240648" y="115977"/>
                </a:lnTo>
                <a:lnTo>
                  <a:pt x="240648" y="115670"/>
                </a:lnTo>
                <a:lnTo>
                  <a:pt x="243205" y="113523"/>
                </a:lnTo>
                <a:lnTo>
                  <a:pt x="241261" y="116284"/>
                </a:lnTo>
                <a:lnTo>
                  <a:pt x="242795" y="115159"/>
                </a:lnTo>
                <a:lnTo>
                  <a:pt x="242795" y="115977"/>
                </a:lnTo>
                <a:lnTo>
                  <a:pt x="242182" y="116693"/>
                </a:lnTo>
                <a:lnTo>
                  <a:pt x="242182" y="116693"/>
                </a:lnTo>
                <a:lnTo>
                  <a:pt x="242898" y="116489"/>
                </a:lnTo>
                <a:lnTo>
                  <a:pt x="243000" y="116591"/>
                </a:lnTo>
                <a:lnTo>
                  <a:pt x="243102" y="116591"/>
                </a:lnTo>
                <a:lnTo>
                  <a:pt x="243102" y="116693"/>
                </a:lnTo>
                <a:lnTo>
                  <a:pt x="243000" y="116591"/>
                </a:lnTo>
                <a:lnTo>
                  <a:pt x="242898" y="116591"/>
                </a:lnTo>
                <a:lnTo>
                  <a:pt x="243000" y="119148"/>
                </a:lnTo>
                <a:lnTo>
                  <a:pt x="244739" y="119864"/>
                </a:lnTo>
                <a:lnTo>
                  <a:pt x="246273" y="119352"/>
                </a:lnTo>
                <a:lnTo>
                  <a:pt x="246170" y="119352"/>
                </a:lnTo>
                <a:lnTo>
                  <a:pt x="246784" y="119148"/>
                </a:lnTo>
                <a:lnTo>
                  <a:pt x="246784" y="119148"/>
                </a:lnTo>
                <a:lnTo>
                  <a:pt x="246273" y="119557"/>
                </a:lnTo>
                <a:lnTo>
                  <a:pt x="246989" y="119557"/>
                </a:lnTo>
                <a:lnTo>
                  <a:pt x="246784" y="119761"/>
                </a:lnTo>
                <a:lnTo>
                  <a:pt x="247193" y="120375"/>
                </a:lnTo>
                <a:lnTo>
                  <a:pt x="247500" y="120068"/>
                </a:lnTo>
                <a:lnTo>
                  <a:pt x="247295" y="120068"/>
                </a:lnTo>
                <a:lnTo>
                  <a:pt x="254148" y="115057"/>
                </a:lnTo>
                <a:lnTo>
                  <a:pt x="254045" y="114955"/>
                </a:lnTo>
                <a:lnTo>
                  <a:pt x="258648" y="109432"/>
                </a:lnTo>
                <a:lnTo>
                  <a:pt x="259261" y="106773"/>
                </a:lnTo>
                <a:lnTo>
                  <a:pt x="258648" y="104932"/>
                </a:lnTo>
                <a:lnTo>
                  <a:pt x="258034" y="104420"/>
                </a:lnTo>
                <a:lnTo>
                  <a:pt x="257932" y="103193"/>
                </a:lnTo>
                <a:lnTo>
                  <a:pt x="257318" y="103193"/>
                </a:lnTo>
                <a:lnTo>
                  <a:pt x="257318" y="103091"/>
                </a:lnTo>
                <a:lnTo>
                  <a:pt x="257114" y="103091"/>
                </a:lnTo>
                <a:lnTo>
                  <a:pt x="256909" y="101148"/>
                </a:lnTo>
                <a:lnTo>
                  <a:pt x="254966" y="99614"/>
                </a:lnTo>
                <a:lnTo>
                  <a:pt x="254761" y="95318"/>
                </a:lnTo>
                <a:lnTo>
                  <a:pt x="254250" y="94807"/>
                </a:lnTo>
                <a:lnTo>
                  <a:pt x="253739" y="94909"/>
                </a:lnTo>
                <a:lnTo>
                  <a:pt x="252920" y="91227"/>
                </a:lnTo>
                <a:lnTo>
                  <a:pt x="252818" y="91125"/>
                </a:lnTo>
                <a:close/>
                <a:moveTo>
                  <a:pt x="272352" y="115466"/>
                </a:moveTo>
                <a:lnTo>
                  <a:pt x="272352" y="116591"/>
                </a:lnTo>
                <a:lnTo>
                  <a:pt x="272659" y="116386"/>
                </a:lnTo>
                <a:lnTo>
                  <a:pt x="272352" y="116693"/>
                </a:lnTo>
                <a:lnTo>
                  <a:pt x="272352" y="117511"/>
                </a:lnTo>
                <a:lnTo>
                  <a:pt x="272557" y="117000"/>
                </a:lnTo>
                <a:lnTo>
                  <a:pt x="272557" y="117307"/>
                </a:lnTo>
                <a:lnTo>
                  <a:pt x="272659" y="117205"/>
                </a:lnTo>
                <a:lnTo>
                  <a:pt x="272455" y="117716"/>
                </a:lnTo>
                <a:lnTo>
                  <a:pt x="272352" y="117614"/>
                </a:lnTo>
                <a:lnTo>
                  <a:pt x="272352" y="118125"/>
                </a:lnTo>
                <a:lnTo>
                  <a:pt x="272659" y="118227"/>
                </a:lnTo>
                <a:lnTo>
                  <a:pt x="272352" y="118330"/>
                </a:lnTo>
                <a:lnTo>
                  <a:pt x="272352" y="118227"/>
                </a:lnTo>
                <a:lnTo>
                  <a:pt x="270920" y="120170"/>
                </a:lnTo>
                <a:lnTo>
                  <a:pt x="270205" y="120477"/>
                </a:lnTo>
                <a:lnTo>
                  <a:pt x="270716" y="121398"/>
                </a:lnTo>
                <a:lnTo>
                  <a:pt x="269386" y="122523"/>
                </a:lnTo>
                <a:lnTo>
                  <a:pt x="269591" y="122420"/>
                </a:lnTo>
                <a:lnTo>
                  <a:pt x="269489" y="122625"/>
                </a:lnTo>
                <a:lnTo>
                  <a:pt x="270102" y="122625"/>
                </a:lnTo>
                <a:lnTo>
                  <a:pt x="275216" y="118739"/>
                </a:lnTo>
                <a:lnTo>
                  <a:pt x="274091" y="119148"/>
                </a:lnTo>
                <a:lnTo>
                  <a:pt x="273273" y="118739"/>
                </a:lnTo>
                <a:lnTo>
                  <a:pt x="273580" y="117818"/>
                </a:lnTo>
                <a:lnTo>
                  <a:pt x="273477" y="117818"/>
                </a:lnTo>
                <a:lnTo>
                  <a:pt x="273477" y="117614"/>
                </a:lnTo>
                <a:lnTo>
                  <a:pt x="273170" y="118330"/>
                </a:lnTo>
                <a:lnTo>
                  <a:pt x="272659" y="117920"/>
                </a:lnTo>
                <a:lnTo>
                  <a:pt x="273273" y="116284"/>
                </a:lnTo>
                <a:lnTo>
                  <a:pt x="273068" y="116386"/>
                </a:lnTo>
                <a:lnTo>
                  <a:pt x="272761" y="115875"/>
                </a:lnTo>
                <a:lnTo>
                  <a:pt x="272557" y="115977"/>
                </a:lnTo>
                <a:lnTo>
                  <a:pt x="272557" y="115977"/>
                </a:lnTo>
                <a:lnTo>
                  <a:pt x="272659" y="115466"/>
                </a:lnTo>
                <a:close/>
                <a:moveTo>
                  <a:pt x="246959" y="123166"/>
                </a:moveTo>
                <a:lnTo>
                  <a:pt x="246901" y="123224"/>
                </a:lnTo>
                <a:lnTo>
                  <a:pt x="246901" y="123224"/>
                </a:lnTo>
                <a:lnTo>
                  <a:pt x="246959" y="123166"/>
                </a:lnTo>
                <a:close/>
                <a:moveTo>
                  <a:pt x="246901" y="123224"/>
                </a:moveTo>
                <a:lnTo>
                  <a:pt x="246886" y="123239"/>
                </a:lnTo>
                <a:lnTo>
                  <a:pt x="246784" y="123443"/>
                </a:lnTo>
                <a:lnTo>
                  <a:pt x="246784" y="123443"/>
                </a:lnTo>
                <a:lnTo>
                  <a:pt x="246901" y="123224"/>
                </a:lnTo>
                <a:close/>
                <a:moveTo>
                  <a:pt x="244841" y="121807"/>
                </a:moveTo>
                <a:lnTo>
                  <a:pt x="244330" y="123341"/>
                </a:lnTo>
                <a:lnTo>
                  <a:pt x="244432" y="123341"/>
                </a:lnTo>
                <a:lnTo>
                  <a:pt x="244330" y="123648"/>
                </a:lnTo>
                <a:lnTo>
                  <a:pt x="244227" y="123443"/>
                </a:lnTo>
                <a:lnTo>
                  <a:pt x="244330" y="124466"/>
                </a:lnTo>
                <a:lnTo>
                  <a:pt x="244023" y="124670"/>
                </a:lnTo>
                <a:lnTo>
                  <a:pt x="244739" y="124670"/>
                </a:lnTo>
                <a:lnTo>
                  <a:pt x="245659" y="123955"/>
                </a:lnTo>
                <a:lnTo>
                  <a:pt x="245557" y="124159"/>
                </a:lnTo>
                <a:lnTo>
                  <a:pt x="245557" y="124159"/>
                </a:lnTo>
                <a:lnTo>
                  <a:pt x="245966" y="124057"/>
                </a:lnTo>
                <a:lnTo>
                  <a:pt x="245761" y="124364"/>
                </a:lnTo>
                <a:lnTo>
                  <a:pt x="246901" y="123224"/>
                </a:lnTo>
                <a:lnTo>
                  <a:pt x="247602" y="121909"/>
                </a:lnTo>
                <a:lnTo>
                  <a:pt x="246375" y="122318"/>
                </a:lnTo>
                <a:lnTo>
                  <a:pt x="244841" y="121807"/>
                </a:lnTo>
                <a:close/>
                <a:moveTo>
                  <a:pt x="265623" y="124957"/>
                </a:moveTo>
                <a:lnTo>
                  <a:pt x="265500" y="124977"/>
                </a:lnTo>
                <a:lnTo>
                  <a:pt x="265705" y="124977"/>
                </a:lnTo>
                <a:lnTo>
                  <a:pt x="265623" y="124957"/>
                </a:lnTo>
                <a:close/>
                <a:moveTo>
                  <a:pt x="268568" y="121705"/>
                </a:moveTo>
                <a:lnTo>
                  <a:pt x="265091" y="124057"/>
                </a:lnTo>
                <a:lnTo>
                  <a:pt x="265193" y="123852"/>
                </a:lnTo>
                <a:lnTo>
                  <a:pt x="265193" y="123852"/>
                </a:lnTo>
                <a:lnTo>
                  <a:pt x="264784" y="124159"/>
                </a:lnTo>
                <a:lnTo>
                  <a:pt x="264580" y="124261"/>
                </a:lnTo>
                <a:lnTo>
                  <a:pt x="264375" y="124261"/>
                </a:lnTo>
                <a:lnTo>
                  <a:pt x="264375" y="124364"/>
                </a:lnTo>
                <a:lnTo>
                  <a:pt x="260489" y="126102"/>
                </a:lnTo>
                <a:lnTo>
                  <a:pt x="260489" y="126102"/>
                </a:lnTo>
                <a:lnTo>
                  <a:pt x="260591" y="126000"/>
                </a:lnTo>
                <a:lnTo>
                  <a:pt x="259466" y="126818"/>
                </a:lnTo>
                <a:lnTo>
                  <a:pt x="259670" y="126818"/>
                </a:lnTo>
                <a:lnTo>
                  <a:pt x="259364" y="126920"/>
                </a:lnTo>
                <a:lnTo>
                  <a:pt x="259568" y="126920"/>
                </a:lnTo>
                <a:lnTo>
                  <a:pt x="259063" y="127173"/>
                </a:lnTo>
                <a:lnTo>
                  <a:pt x="259063" y="127173"/>
                </a:lnTo>
                <a:lnTo>
                  <a:pt x="259159" y="127125"/>
                </a:lnTo>
                <a:lnTo>
                  <a:pt x="258955" y="127330"/>
                </a:lnTo>
                <a:lnTo>
                  <a:pt x="259261" y="127227"/>
                </a:lnTo>
                <a:lnTo>
                  <a:pt x="258955" y="127432"/>
                </a:lnTo>
                <a:lnTo>
                  <a:pt x="259670" y="127636"/>
                </a:lnTo>
                <a:lnTo>
                  <a:pt x="259875" y="127841"/>
                </a:lnTo>
                <a:lnTo>
                  <a:pt x="265295" y="124875"/>
                </a:lnTo>
                <a:lnTo>
                  <a:pt x="265623" y="124957"/>
                </a:lnTo>
                <a:lnTo>
                  <a:pt x="265623" y="124957"/>
                </a:lnTo>
                <a:lnTo>
                  <a:pt x="266114" y="124875"/>
                </a:lnTo>
                <a:lnTo>
                  <a:pt x="266011" y="124670"/>
                </a:lnTo>
                <a:lnTo>
                  <a:pt x="265909" y="124670"/>
                </a:lnTo>
                <a:lnTo>
                  <a:pt x="269284" y="122318"/>
                </a:lnTo>
                <a:lnTo>
                  <a:pt x="268875" y="122420"/>
                </a:lnTo>
                <a:lnTo>
                  <a:pt x="268875" y="122420"/>
                </a:lnTo>
                <a:lnTo>
                  <a:pt x="269080" y="122318"/>
                </a:lnTo>
                <a:lnTo>
                  <a:pt x="269284" y="122216"/>
                </a:lnTo>
                <a:lnTo>
                  <a:pt x="269284" y="122216"/>
                </a:lnTo>
                <a:lnTo>
                  <a:pt x="268670" y="122420"/>
                </a:lnTo>
                <a:lnTo>
                  <a:pt x="269080" y="122114"/>
                </a:lnTo>
                <a:lnTo>
                  <a:pt x="268159" y="122420"/>
                </a:lnTo>
                <a:lnTo>
                  <a:pt x="268261" y="122011"/>
                </a:lnTo>
                <a:lnTo>
                  <a:pt x="268568" y="121705"/>
                </a:lnTo>
                <a:close/>
                <a:moveTo>
                  <a:pt x="76909" y="132648"/>
                </a:moveTo>
                <a:lnTo>
                  <a:pt x="77216" y="132852"/>
                </a:lnTo>
                <a:lnTo>
                  <a:pt x="77011" y="132955"/>
                </a:lnTo>
                <a:lnTo>
                  <a:pt x="77216" y="133057"/>
                </a:lnTo>
                <a:lnTo>
                  <a:pt x="76807" y="133261"/>
                </a:lnTo>
                <a:lnTo>
                  <a:pt x="77625" y="133057"/>
                </a:lnTo>
                <a:lnTo>
                  <a:pt x="77830" y="132750"/>
                </a:lnTo>
                <a:lnTo>
                  <a:pt x="76909" y="132648"/>
                </a:lnTo>
                <a:close/>
                <a:moveTo>
                  <a:pt x="78136" y="132545"/>
                </a:moveTo>
                <a:lnTo>
                  <a:pt x="78136" y="133261"/>
                </a:lnTo>
                <a:lnTo>
                  <a:pt x="78648" y="133364"/>
                </a:lnTo>
                <a:lnTo>
                  <a:pt x="78545" y="133159"/>
                </a:lnTo>
                <a:lnTo>
                  <a:pt x="78852" y="133057"/>
                </a:lnTo>
                <a:lnTo>
                  <a:pt x="78955" y="132852"/>
                </a:lnTo>
                <a:lnTo>
                  <a:pt x="79057" y="132750"/>
                </a:lnTo>
                <a:lnTo>
                  <a:pt x="78750" y="132852"/>
                </a:lnTo>
                <a:lnTo>
                  <a:pt x="78443" y="132648"/>
                </a:lnTo>
                <a:lnTo>
                  <a:pt x="78545" y="132648"/>
                </a:lnTo>
                <a:lnTo>
                  <a:pt x="78136" y="132545"/>
                </a:lnTo>
                <a:close/>
                <a:moveTo>
                  <a:pt x="78136" y="133261"/>
                </a:moveTo>
                <a:lnTo>
                  <a:pt x="78136" y="133568"/>
                </a:lnTo>
                <a:lnTo>
                  <a:pt x="78341" y="133364"/>
                </a:lnTo>
                <a:lnTo>
                  <a:pt x="78136" y="133261"/>
                </a:lnTo>
                <a:close/>
                <a:moveTo>
                  <a:pt x="68830" y="133875"/>
                </a:moveTo>
                <a:lnTo>
                  <a:pt x="67970" y="133970"/>
                </a:lnTo>
                <a:lnTo>
                  <a:pt x="67970" y="133970"/>
                </a:lnTo>
                <a:lnTo>
                  <a:pt x="68114" y="133875"/>
                </a:lnTo>
                <a:close/>
                <a:moveTo>
                  <a:pt x="63920" y="8386"/>
                </a:moveTo>
                <a:lnTo>
                  <a:pt x="62795" y="8795"/>
                </a:lnTo>
                <a:lnTo>
                  <a:pt x="63000" y="8795"/>
                </a:lnTo>
                <a:lnTo>
                  <a:pt x="62182" y="9000"/>
                </a:lnTo>
                <a:lnTo>
                  <a:pt x="61568" y="10330"/>
                </a:lnTo>
                <a:lnTo>
                  <a:pt x="62693" y="10534"/>
                </a:lnTo>
                <a:lnTo>
                  <a:pt x="62693" y="10636"/>
                </a:lnTo>
                <a:lnTo>
                  <a:pt x="62386" y="10739"/>
                </a:lnTo>
                <a:lnTo>
                  <a:pt x="62591" y="10636"/>
                </a:lnTo>
                <a:lnTo>
                  <a:pt x="61977" y="10841"/>
                </a:lnTo>
                <a:lnTo>
                  <a:pt x="62080" y="10841"/>
                </a:lnTo>
                <a:lnTo>
                  <a:pt x="61568" y="11148"/>
                </a:lnTo>
                <a:lnTo>
                  <a:pt x="62182" y="11250"/>
                </a:lnTo>
                <a:lnTo>
                  <a:pt x="60136" y="12068"/>
                </a:lnTo>
                <a:lnTo>
                  <a:pt x="59727" y="12784"/>
                </a:lnTo>
                <a:lnTo>
                  <a:pt x="59216" y="12784"/>
                </a:lnTo>
                <a:lnTo>
                  <a:pt x="59216" y="13091"/>
                </a:lnTo>
                <a:lnTo>
                  <a:pt x="59114" y="12682"/>
                </a:lnTo>
                <a:lnTo>
                  <a:pt x="59420" y="12682"/>
                </a:lnTo>
                <a:lnTo>
                  <a:pt x="59727" y="12477"/>
                </a:lnTo>
                <a:lnTo>
                  <a:pt x="59420" y="12477"/>
                </a:lnTo>
                <a:lnTo>
                  <a:pt x="60239" y="11557"/>
                </a:lnTo>
                <a:lnTo>
                  <a:pt x="59523" y="11761"/>
                </a:lnTo>
                <a:lnTo>
                  <a:pt x="59523" y="11761"/>
                </a:lnTo>
                <a:lnTo>
                  <a:pt x="59932" y="11557"/>
                </a:lnTo>
                <a:lnTo>
                  <a:pt x="59523" y="11557"/>
                </a:lnTo>
                <a:lnTo>
                  <a:pt x="59420" y="11352"/>
                </a:lnTo>
                <a:lnTo>
                  <a:pt x="58602" y="11455"/>
                </a:lnTo>
                <a:lnTo>
                  <a:pt x="58500" y="11864"/>
                </a:lnTo>
                <a:lnTo>
                  <a:pt x="59114" y="11966"/>
                </a:lnTo>
                <a:lnTo>
                  <a:pt x="58500" y="12068"/>
                </a:lnTo>
                <a:lnTo>
                  <a:pt x="58295" y="11761"/>
                </a:lnTo>
                <a:lnTo>
                  <a:pt x="58295" y="11966"/>
                </a:lnTo>
                <a:lnTo>
                  <a:pt x="54307" y="11557"/>
                </a:lnTo>
                <a:lnTo>
                  <a:pt x="53795" y="11045"/>
                </a:lnTo>
                <a:lnTo>
                  <a:pt x="51750" y="11557"/>
                </a:lnTo>
                <a:lnTo>
                  <a:pt x="54000" y="11250"/>
                </a:lnTo>
                <a:lnTo>
                  <a:pt x="54000" y="11250"/>
                </a:lnTo>
                <a:lnTo>
                  <a:pt x="52057" y="11966"/>
                </a:lnTo>
                <a:lnTo>
                  <a:pt x="51239" y="13193"/>
                </a:lnTo>
                <a:lnTo>
                  <a:pt x="50932" y="12068"/>
                </a:lnTo>
                <a:lnTo>
                  <a:pt x="50727" y="11966"/>
                </a:lnTo>
                <a:lnTo>
                  <a:pt x="50625" y="11864"/>
                </a:lnTo>
                <a:lnTo>
                  <a:pt x="46943" y="11864"/>
                </a:lnTo>
                <a:lnTo>
                  <a:pt x="48375" y="11455"/>
                </a:lnTo>
                <a:lnTo>
                  <a:pt x="42341" y="10636"/>
                </a:lnTo>
                <a:lnTo>
                  <a:pt x="42852" y="10330"/>
                </a:lnTo>
                <a:lnTo>
                  <a:pt x="43057" y="9920"/>
                </a:lnTo>
                <a:lnTo>
                  <a:pt x="42545" y="10023"/>
                </a:lnTo>
                <a:lnTo>
                  <a:pt x="42750" y="10125"/>
                </a:lnTo>
                <a:lnTo>
                  <a:pt x="41420" y="10636"/>
                </a:lnTo>
                <a:lnTo>
                  <a:pt x="41420" y="9920"/>
                </a:lnTo>
                <a:lnTo>
                  <a:pt x="40909" y="9716"/>
                </a:lnTo>
                <a:lnTo>
                  <a:pt x="40909" y="9716"/>
                </a:lnTo>
                <a:lnTo>
                  <a:pt x="41011" y="9818"/>
                </a:lnTo>
                <a:lnTo>
                  <a:pt x="41114" y="9818"/>
                </a:lnTo>
                <a:lnTo>
                  <a:pt x="39580" y="10330"/>
                </a:lnTo>
                <a:lnTo>
                  <a:pt x="39989" y="10125"/>
                </a:lnTo>
                <a:lnTo>
                  <a:pt x="37841" y="10739"/>
                </a:lnTo>
                <a:lnTo>
                  <a:pt x="38045" y="10534"/>
                </a:lnTo>
                <a:lnTo>
                  <a:pt x="37739" y="10636"/>
                </a:lnTo>
                <a:lnTo>
                  <a:pt x="37841" y="10636"/>
                </a:lnTo>
                <a:lnTo>
                  <a:pt x="36409" y="11045"/>
                </a:lnTo>
                <a:lnTo>
                  <a:pt x="36102" y="11045"/>
                </a:lnTo>
                <a:lnTo>
                  <a:pt x="35898" y="11148"/>
                </a:lnTo>
                <a:lnTo>
                  <a:pt x="35898" y="11045"/>
                </a:lnTo>
                <a:lnTo>
                  <a:pt x="36102" y="11045"/>
                </a:lnTo>
                <a:lnTo>
                  <a:pt x="39682" y="9920"/>
                </a:lnTo>
                <a:lnTo>
                  <a:pt x="37330" y="10330"/>
                </a:lnTo>
                <a:lnTo>
                  <a:pt x="37432" y="10330"/>
                </a:lnTo>
                <a:lnTo>
                  <a:pt x="35795" y="10739"/>
                </a:lnTo>
                <a:lnTo>
                  <a:pt x="36307" y="10534"/>
                </a:lnTo>
                <a:lnTo>
                  <a:pt x="34466" y="10841"/>
                </a:lnTo>
                <a:lnTo>
                  <a:pt x="34670" y="10943"/>
                </a:lnTo>
                <a:lnTo>
                  <a:pt x="34364" y="11045"/>
                </a:lnTo>
                <a:lnTo>
                  <a:pt x="34568" y="11148"/>
                </a:lnTo>
                <a:lnTo>
                  <a:pt x="25466" y="9716"/>
                </a:lnTo>
                <a:lnTo>
                  <a:pt x="25773" y="9614"/>
                </a:lnTo>
                <a:lnTo>
                  <a:pt x="25466" y="9614"/>
                </a:lnTo>
                <a:lnTo>
                  <a:pt x="25466" y="9511"/>
                </a:lnTo>
                <a:lnTo>
                  <a:pt x="25364" y="9511"/>
                </a:lnTo>
                <a:lnTo>
                  <a:pt x="25773" y="9409"/>
                </a:lnTo>
                <a:lnTo>
                  <a:pt x="24239" y="9307"/>
                </a:lnTo>
                <a:lnTo>
                  <a:pt x="24341" y="9205"/>
                </a:lnTo>
                <a:lnTo>
                  <a:pt x="23318" y="9409"/>
                </a:lnTo>
                <a:lnTo>
                  <a:pt x="23318" y="9307"/>
                </a:lnTo>
                <a:lnTo>
                  <a:pt x="24034" y="9102"/>
                </a:lnTo>
                <a:lnTo>
                  <a:pt x="23625" y="9000"/>
                </a:lnTo>
                <a:lnTo>
                  <a:pt x="23727" y="8898"/>
                </a:lnTo>
                <a:lnTo>
                  <a:pt x="23727" y="8898"/>
                </a:lnTo>
                <a:lnTo>
                  <a:pt x="21068" y="9409"/>
                </a:lnTo>
                <a:lnTo>
                  <a:pt x="21068" y="9409"/>
                </a:lnTo>
                <a:lnTo>
                  <a:pt x="21273" y="9307"/>
                </a:lnTo>
                <a:lnTo>
                  <a:pt x="20455" y="9511"/>
                </a:lnTo>
                <a:lnTo>
                  <a:pt x="20761" y="9614"/>
                </a:lnTo>
                <a:lnTo>
                  <a:pt x="20148" y="9818"/>
                </a:lnTo>
                <a:lnTo>
                  <a:pt x="20045" y="9818"/>
                </a:lnTo>
                <a:lnTo>
                  <a:pt x="20455" y="9614"/>
                </a:lnTo>
                <a:lnTo>
                  <a:pt x="18637" y="9901"/>
                </a:lnTo>
                <a:lnTo>
                  <a:pt x="18637" y="9901"/>
                </a:lnTo>
                <a:lnTo>
                  <a:pt x="13295" y="11455"/>
                </a:lnTo>
                <a:lnTo>
                  <a:pt x="13398" y="11455"/>
                </a:lnTo>
                <a:lnTo>
                  <a:pt x="13193" y="11557"/>
                </a:lnTo>
                <a:lnTo>
                  <a:pt x="14011" y="12273"/>
                </a:lnTo>
                <a:lnTo>
                  <a:pt x="13909" y="12682"/>
                </a:lnTo>
                <a:lnTo>
                  <a:pt x="14625" y="12580"/>
                </a:lnTo>
                <a:lnTo>
                  <a:pt x="14625" y="12580"/>
                </a:lnTo>
                <a:lnTo>
                  <a:pt x="14523" y="12682"/>
                </a:lnTo>
                <a:lnTo>
                  <a:pt x="14932" y="12682"/>
                </a:lnTo>
                <a:lnTo>
                  <a:pt x="14523" y="12989"/>
                </a:lnTo>
                <a:lnTo>
                  <a:pt x="15341" y="13091"/>
                </a:lnTo>
                <a:lnTo>
                  <a:pt x="14727" y="13193"/>
                </a:lnTo>
                <a:lnTo>
                  <a:pt x="14523" y="12989"/>
                </a:lnTo>
                <a:lnTo>
                  <a:pt x="14420" y="12886"/>
                </a:lnTo>
                <a:lnTo>
                  <a:pt x="14420" y="12784"/>
                </a:lnTo>
                <a:lnTo>
                  <a:pt x="14114" y="12989"/>
                </a:lnTo>
                <a:lnTo>
                  <a:pt x="14114" y="13295"/>
                </a:lnTo>
                <a:lnTo>
                  <a:pt x="14523" y="13295"/>
                </a:lnTo>
                <a:lnTo>
                  <a:pt x="14420" y="13398"/>
                </a:lnTo>
                <a:lnTo>
                  <a:pt x="12375" y="13398"/>
                </a:lnTo>
                <a:lnTo>
                  <a:pt x="12886" y="13091"/>
                </a:lnTo>
                <a:lnTo>
                  <a:pt x="11250" y="13398"/>
                </a:lnTo>
                <a:lnTo>
                  <a:pt x="11352" y="13398"/>
                </a:lnTo>
                <a:lnTo>
                  <a:pt x="9205" y="13909"/>
                </a:lnTo>
                <a:lnTo>
                  <a:pt x="9818" y="14216"/>
                </a:lnTo>
                <a:lnTo>
                  <a:pt x="9102" y="14318"/>
                </a:lnTo>
                <a:lnTo>
                  <a:pt x="9205" y="14523"/>
                </a:lnTo>
                <a:lnTo>
                  <a:pt x="9102" y="14932"/>
                </a:lnTo>
                <a:lnTo>
                  <a:pt x="11045" y="14932"/>
                </a:lnTo>
                <a:lnTo>
                  <a:pt x="11045" y="15034"/>
                </a:lnTo>
                <a:lnTo>
                  <a:pt x="12580" y="14625"/>
                </a:lnTo>
                <a:lnTo>
                  <a:pt x="12784" y="14830"/>
                </a:lnTo>
                <a:lnTo>
                  <a:pt x="12068" y="15034"/>
                </a:lnTo>
                <a:lnTo>
                  <a:pt x="11659" y="15648"/>
                </a:lnTo>
                <a:lnTo>
                  <a:pt x="10534" y="15852"/>
                </a:lnTo>
                <a:lnTo>
                  <a:pt x="8795" y="16261"/>
                </a:lnTo>
                <a:lnTo>
                  <a:pt x="8489" y="16159"/>
                </a:lnTo>
                <a:lnTo>
                  <a:pt x="7745" y="16624"/>
                </a:lnTo>
                <a:lnTo>
                  <a:pt x="7745" y="16624"/>
                </a:lnTo>
                <a:lnTo>
                  <a:pt x="5727" y="17489"/>
                </a:lnTo>
                <a:lnTo>
                  <a:pt x="5830" y="17489"/>
                </a:lnTo>
                <a:lnTo>
                  <a:pt x="5420" y="17693"/>
                </a:lnTo>
                <a:lnTo>
                  <a:pt x="5625" y="17693"/>
                </a:lnTo>
                <a:lnTo>
                  <a:pt x="5318" y="17898"/>
                </a:lnTo>
                <a:lnTo>
                  <a:pt x="5420" y="17898"/>
                </a:lnTo>
                <a:lnTo>
                  <a:pt x="5318" y="18102"/>
                </a:lnTo>
                <a:lnTo>
                  <a:pt x="5318" y="18102"/>
                </a:lnTo>
                <a:lnTo>
                  <a:pt x="5727" y="17898"/>
                </a:lnTo>
                <a:lnTo>
                  <a:pt x="5625" y="18000"/>
                </a:lnTo>
                <a:lnTo>
                  <a:pt x="5727" y="18000"/>
                </a:lnTo>
                <a:lnTo>
                  <a:pt x="5625" y="18102"/>
                </a:lnTo>
                <a:lnTo>
                  <a:pt x="5830" y="18102"/>
                </a:lnTo>
                <a:lnTo>
                  <a:pt x="5420" y="18205"/>
                </a:lnTo>
                <a:lnTo>
                  <a:pt x="6545" y="18307"/>
                </a:lnTo>
                <a:lnTo>
                  <a:pt x="6239" y="18307"/>
                </a:lnTo>
                <a:lnTo>
                  <a:pt x="6443" y="18409"/>
                </a:lnTo>
                <a:lnTo>
                  <a:pt x="6034" y="18614"/>
                </a:lnTo>
                <a:lnTo>
                  <a:pt x="6034" y="18614"/>
                </a:lnTo>
                <a:lnTo>
                  <a:pt x="6136" y="18409"/>
                </a:lnTo>
                <a:lnTo>
                  <a:pt x="5625" y="18511"/>
                </a:lnTo>
                <a:lnTo>
                  <a:pt x="5625" y="18307"/>
                </a:lnTo>
                <a:lnTo>
                  <a:pt x="4807" y="18614"/>
                </a:lnTo>
                <a:lnTo>
                  <a:pt x="5011" y="18614"/>
                </a:lnTo>
                <a:lnTo>
                  <a:pt x="5011" y="19227"/>
                </a:lnTo>
                <a:lnTo>
                  <a:pt x="7466" y="18511"/>
                </a:lnTo>
                <a:lnTo>
                  <a:pt x="7466" y="18511"/>
                </a:lnTo>
                <a:lnTo>
                  <a:pt x="5727" y="19943"/>
                </a:lnTo>
                <a:lnTo>
                  <a:pt x="5932" y="19943"/>
                </a:lnTo>
                <a:lnTo>
                  <a:pt x="5011" y="20352"/>
                </a:lnTo>
                <a:lnTo>
                  <a:pt x="6750" y="20045"/>
                </a:lnTo>
                <a:lnTo>
                  <a:pt x="7159" y="20352"/>
                </a:lnTo>
                <a:lnTo>
                  <a:pt x="8386" y="20045"/>
                </a:lnTo>
                <a:lnTo>
                  <a:pt x="8386" y="20045"/>
                </a:lnTo>
                <a:lnTo>
                  <a:pt x="7875" y="20352"/>
                </a:lnTo>
                <a:lnTo>
                  <a:pt x="7875" y="20352"/>
                </a:lnTo>
                <a:lnTo>
                  <a:pt x="9511" y="19943"/>
                </a:lnTo>
                <a:lnTo>
                  <a:pt x="8080" y="20761"/>
                </a:lnTo>
                <a:lnTo>
                  <a:pt x="8182" y="20864"/>
                </a:lnTo>
                <a:lnTo>
                  <a:pt x="5523" y="22193"/>
                </a:lnTo>
                <a:lnTo>
                  <a:pt x="5523" y="22091"/>
                </a:lnTo>
                <a:lnTo>
                  <a:pt x="3375" y="22909"/>
                </a:lnTo>
                <a:lnTo>
                  <a:pt x="3375" y="23114"/>
                </a:lnTo>
                <a:lnTo>
                  <a:pt x="3170" y="23011"/>
                </a:lnTo>
                <a:lnTo>
                  <a:pt x="2966" y="23114"/>
                </a:lnTo>
                <a:lnTo>
                  <a:pt x="2966" y="23114"/>
                </a:lnTo>
                <a:lnTo>
                  <a:pt x="3170" y="22909"/>
                </a:lnTo>
                <a:lnTo>
                  <a:pt x="2864" y="23011"/>
                </a:lnTo>
                <a:lnTo>
                  <a:pt x="2864" y="23011"/>
                </a:lnTo>
                <a:lnTo>
                  <a:pt x="2966" y="22909"/>
                </a:lnTo>
                <a:lnTo>
                  <a:pt x="1120" y="23634"/>
                </a:lnTo>
                <a:lnTo>
                  <a:pt x="1120" y="23634"/>
                </a:lnTo>
                <a:lnTo>
                  <a:pt x="1023" y="23830"/>
                </a:lnTo>
                <a:lnTo>
                  <a:pt x="2276" y="23472"/>
                </a:lnTo>
                <a:lnTo>
                  <a:pt x="2276" y="23472"/>
                </a:lnTo>
                <a:lnTo>
                  <a:pt x="3886" y="23114"/>
                </a:lnTo>
                <a:lnTo>
                  <a:pt x="3682" y="23318"/>
                </a:lnTo>
                <a:lnTo>
                  <a:pt x="5069" y="22823"/>
                </a:lnTo>
                <a:lnTo>
                  <a:pt x="5069" y="22823"/>
                </a:lnTo>
                <a:lnTo>
                  <a:pt x="5216" y="22602"/>
                </a:lnTo>
                <a:lnTo>
                  <a:pt x="5932" y="22398"/>
                </a:lnTo>
                <a:lnTo>
                  <a:pt x="5830" y="22398"/>
                </a:lnTo>
                <a:lnTo>
                  <a:pt x="10534" y="20761"/>
                </a:lnTo>
                <a:lnTo>
                  <a:pt x="10432" y="20761"/>
                </a:lnTo>
                <a:lnTo>
                  <a:pt x="11352" y="20352"/>
                </a:lnTo>
                <a:lnTo>
                  <a:pt x="11455" y="19943"/>
                </a:lnTo>
                <a:lnTo>
                  <a:pt x="12580" y="19330"/>
                </a:lnTo>
                <a:lnTo>
                  <a:pt x="12580" y="19432"/>
                </a:lnTo>
                <a:lnTo>
                  <a:pt x="12886" y="19330"/>
                </a:lnTo>
                <a:lnTo>
                  <a:pt x="12886" y="19227"/>
                </a:lnTo>
                <a:lnTo>
                  <a:pt x="17386" y="17693"/>
                </a:lnTo>
                <a:lnTo>
                  <a:pt x="16568" y="18102"/>
                </a:lnTo>
                <a:lnTo>
                  <a:pt x="16875" y="18205"/>
                </a:lnTo>
                <a:lnTo>
                  <a:pt x="16875" y="18307"/>
                </a:lnTo>
                <a:lnTo>
                  <a:pt x="14011" y="19125"/>
                </a:lnTo>
                <a:lnTo>
                  <a:pt x="14318" y="19330"/>
                </a:lnTo>
                <a:lnTo>
                  <a:pt x="13193" y="19841"/>
                </a:lnTo>
                <a:lnTo>
                  <a:pt x="15443" y="19227"/>
                </a:lnTo>
                <a:lnTo>
                  <a:pt x="15443" y="19227"/>
                </a:lnTo>
                <a:lnTo>
                  <a:pt x="15341" y="19330"/>
                </a:lnTo>
                <a:lnTo>
                  <a:pt x="15852" y="19023"/>
                </a:lnTo>
                <a:lnTo>
                  <a:pt x="15852" y="19125"/>
                </a:lnTo>
                <a:lnTo>
                  <a:pt x="17284" y="18614"/>
                </a:lnTo>
                <a:lnTo>
                  <a:pt x="16875" y="18614"/>
                </a:lnTo>
                <a:lnTo>
                  <a:pt x="17284" y="18409"/>
                </a:lnTo>
                <a:lnTo>
                  <a:pt x="17182" y="18409"/>
                </a:lnTo>
                <a:lnTo>
                  <a:pt x="17554" y="18186"/>
                </a:lnTo>
                <a:lnTo>
                  <a:pt x="17554" y="18186"/>
                </a:lnTo>
                <a:lnTo>
                  <a:pt x="18205" y="18000"/>
                </a:lnTo>
                <a:lnTo>
                  <a:pt x="18205" y="18000"/>
                </a:lnTo>
                <a:lnTo>
                  <a:pt x="17795" y="18307"/>
                </a:lnTo>
                <a:lnTo>
                  <a:pt x="19125" y="18102"/>
                </a:lnTo>
                <a:lnTo>
                  <a:pt x="18614" y="18409"/>
                </a:lnTo>
                <a:lnTo>
                  <a:pt x="18818" y="18409"/>
                </a:lnTo>
                <a:lnTo>
                  <a:pt x="18818" y="18511"/>
                </a:lnTo>
                <a:lnTo>
                  <a:pt x="19125" y="18511"/>
                </a:lnTo>
                <a:lnTo>
                  <a:pt x="18818" y="18716"/>
                </a:lnTo>
                <a:lnTo>
                  <a:pt x="19227" y="18716"/>
                </a:lnTo>
                <a:lnTo>
                  <a:pt x="19841" y="18511"/>
                </a:lnTo>
                <a:lnTo>
                  <a:pt x="19432" y="18920"/>
                </a:lnTo>
                <a:lnTo>
                  <a:pt x="19636" y="19125"/>
                </a:lnTo>
                <a:lnTo>
                  <a:pt x="21682" y="19023"/>
                </a:lnTo>
                <a:lnTo>
                  <a:pt x="21682" y="19023"/>
                </a:lnTo>
                <a:lnTo>
                  <a:pt x="21477" y="19227"/>
                </a:lnTo>
                <a:lnTo>
                  <a:pt x="23216" y="19227"/>
                </a:lnTo>
                <a:lnTo>
                  <a:pt x="22295" y="19534"/>
                </a:lnTo>
                <a:lnTo>
                  <a:pt x="22909" y="19943"/>
                </a:lnTo>
                <a:lnTo>
                  <a:pt x="22807" y="19943"/>
                </a:lnTo>
                <a:lnTo>
                  <a:pt x="23216" y="20659"/>
                </a:lnTo>
                <a:lnTo>
                  <a:pt x="23830" y="20659"/>
                </a:lnTo>
                <a:lnTo>
                  <a:pt x="23830" y="20455"/>
                </a:lnTo>
                <a:lnTo>
                  <a:pt x="24034" y="20352"/>
                </a:lnTo>
                <a:lnTo>
                  <a:pt x="23625" y="20148"/>
                </a:lnTo>
                <a:lnTo>
                  <a:pt x="24545" y="20045"/>
                </a:lnTo>
                <a:lnTo>
                  <a:pt x="24443" y="20148"/>
                </a:lnTo>
                <a:lnTo>
                  <a:pt x="24648" y="20148"/>
                </a:lnTo>
                <a:lnTo>
                  <a:pt x="24136" y="20659"/>
                </a:lnTo>
                <a:lnTo>
                  <a:pt x="24545" y="20761"/>
                </a:lnTo>
                <a:lnTo>
                  <a:pt x="25466" y="19636"/>
                </a:lnTo>
                <a:lnTo>
                  <a:pt x="24955" y="20557"/>
                </a:lnTo>
                <a:lnTo>
                  <a:pt x="25159" y="20761"/>
                </a:lnTo>
                <a:lnTo>
                  <a:pt x="25670" y="20557"/>
                </a:lnTo>
                <a:lnTo>
                  <a:pt x="25159" y="20966"/>
                </a:lnTo>
                <a:lnTo>
                  <a:pt x="25568" y="21170"/>
                </a:lnTo>
                <a:lnTo>
                  <a:pt x="24750" y="21784"/>
                </a:lnTo>
                <a:lnTo>
                  <a:pt x="25159" y="21886"/>
                </a:lnTo>
                <a:lnTo>
                  <a:pt x="25159" y="22193"/>
                </a:lnTo>
                <a:lnTo>
                  <a:pt x="25057" y="22295"/>
                </a:lnTo>
                <a:lnTo>
                  <a:pt x="25364" y="22705"/>
                </a:lnTo>
                <a:lnTo>
                  <a:pt x="24648" y="23114"/>
                </a:lnTo>
                <a:lnTo>
                  <a:pt x="24545" y="23420"/>
                </a:lnTo>
                <a:lnTo>
                  <a:pt x="25670" y="22807"/>
                </a:lnTo>
                <a:lnTo>
                  <a:pt x="24750" y="24136"/>
                </a:lnTo>
                <a:lnTo>
                  <a:pt x="26284" y="23011"/>
                </a:lnTo>
                <a:lnTo>
                  <a:pt x="26284" y="23011"/>
                </a:lnTo>
                <a:lnTo>
                  <a:pt x="25568" y="23830"/>
                </a:lnTo>
                <a:lnTo>
                  <a:pt x="25568" y="23830"/>
                </a:lnTo>
                <a:lnTo>
                  <a:pt x="26182" y="23318"/>
                </a:lnTo>
                <a:lnTo>
                  <a:pt x="26182" y="23495"/>
                </a:lnTo>
                <a:lnTo>
                  <a:pt x="26182" y="23495"/>
                </a:lnTo>
                <a:lnTo>
                  <a:pt x="24750" y="24545"/>
                </a:lnTo>
                <a:lnTo>
                  <a:pt x="25159" y="24648"/>
                </a:lnTo>
                <a:lnTo>
                  <a:pt x="24443" y="25364"/>
                </a:lnTo>
                <a:lnTo>
                  <a:pt x="24443" y="25568"/>
                </a:lnTo>
                <a:lnTo>
                  <a:pt x="25261" y="25261"/>
                </a:lnTo>
                <a:lnTo>
                  <a:pt x="25364" y="25159"/>
                </a:lnTo>
                <a:lnTo>
                  <a:pt x="25773" y="25057"/>
                </a:lnTo>
                <a:lnTo>
                  <a:pt x="25364" y="25261"/>
                </a:lnTo>
                <a:lnTo>
                  <a:pt x="25773" y="25568"/>
                </a:lnTo>
                <a:lnTo>
                  <a:pt x="25261" y="25261"/>
                </a:lnTo>
                <a:lnTo>
                  <a:pt x="24955" y="25466"/>
                </a:lnTo>
                <a:lnTo>
                  <a:pt x="25364" y="25977"/>
                </a:lnTo>
                <a:lnTo>
                  <a:pt x="24750" y="26489"/>
                </a:lnTo>
                <a:lnTo>
                  <a:pt x="24750" y="26489"/>
                </a:lnTo>
                <a:lnTo>
                  <a:pt x="25159" y="26284"/>
                </a:lnTo>
                <a:lnTo>
                  <a:pt x="24545" y="26693"/>
                </a:lnTo>
                <a:lnTo>
                  <a:pt x="24443" y="27000"/>
                </a:lnTo>
                <a:lnTo>
                  <a:pt x="26080" y="25977"/>
                </a:lnTo>
                <a:lnTo>
                  <a:pt x="25670" y="26386"/>
                </a:lnTo>
                <a:lnTo>
                  <a:pt x="25773" y="26795"/>
                </a:lnTo>
                <a:lnTo>
                  <a:pt x="25568" y="26489"/>
                </a:lnTo>
                <a:lnTo>
                  <a:pt x="24852" y="26795"/>
                </a:lnTo>
                <a:lnTo>
                  <a:pt x="24955" y="26795"/>
                </a:lnTo>
                <a:lnTo>
                  <a:pt x="24545" y="27307"/>
                </a:lnTo>
                <a:lnTo>
                  <a:pt x="25466" y="27102"/>
                </a:lnTo>
                <a:lnTo>
                  <a:pt x="24341" y="27614"/>
                </a:lnTo>
                <a:lnTo>
                  <a:pt x="25159" y="27818"/>
                </a:lnTo>
                <a:lnTo>
                  <a:pt x="25057" y="27920"/>
                </a:lnTo>
                <a:lnTo>
                  <a:pt x="25159" y="28023"/>
                </a:lnTo>
                <a:lnTo>
                  <a:pt x="24852" y="28125"/>
                </a:lnTo>
                <a:lnTo>
                  <a:pt x="25364" y="28125"/>
                </a:lnTo>
                <a:lnTo>
                  <a:pt x="24852" y="28227"/>
                </a:lnTo>
                <a:lnTo>
                  <a:pt x="25977" y="28227"/>
                </a:lnTo>
                <a:lnTo>
                  <a:pt x="26284" y="27920"/>
                </a:lnTo>
                <a:lnTo>
                  <a:pt x="25773" y="28841"/>
                </a:lnTo>
                <a:lnTo>
                  <a:pt x="26591" y="28636"/>
                </a:lnTo>
                <a:lnTo>
                  <a:pt x="26489" y="29148"/>
                </a:lnTo>
                <a:lnTo>
                  <a:pt x="26182" y="29352"/>
                </a:lnTo>
                <a:lnTo>
                  <a:pt x="26182" y="29352"/>
                </a:lnTo>
                <a:lnTo>
                  <a:pt x="26795" y="29148"/>
                </a:lnTo>
                <a:lnTo>
                  <a:pt x="26489" y="29455"/>
                </a:lnTo>
                <a:lnTo>
                  <a:pt x="26898" y="29455"/>
                </a:lnTo>
                <a:lnTo>
                  <a:pt x="26489" y="29659"/>
                </a:lnTo>
                <a:lnTo>
                  <a:pt x="26489" y="29864"/>
                </a:lnTo>
                <a:lnTo>
                  <a:pt x="26591" y="30068"/>
                </a:lnTo>
                <a:lnTo>
                  <a:pt x="26693" y="30068"/>
                </a:lnTo>
                <a:lnTo>
                  <a:pt x="26386" y="30375"/>
                </a:lnTo>
                <a:lnTo>
                  <a:pt x="26386" y="30682"/>
                </a:lnTo>
                <a:lnTo>
                  <a:pt x="26489" y="30682"/>
                </a:lnTo>
                <a:lnTo>
                  <a:pt x="26386" y="30784"/>
                </a:lnTo>
                <a:lnTo>
                  <a:pt x="26386" y="30682"/>
                </a:lnTo>
                <a:lnTo>
                  <a:pt x="26080" y="31295"/>
                </a:lnTo>
                <a:lnTo>
                  <a:pt x="25670" y="31500"/>
                </a:lnTo>
                <a:lnTo>
                  <a:pt x="25568" y="31602"/>
                </a:lnTo>
                <a:lnTo>
                  <a:pt x="25568" y="31500"/>
                </a:lnTo>
                <a:lnTo>
                  <a:pt x="25670" y="31500"/>
                </a:lnTo>
                <a:lnTo>
                  <a:pt x="26182" y="30886"/>
                </a:lnTo>
                <a:lnTo>
                  <a:pt x="26182" y="30886"/>
                </a:lnTo>
                <a:lnTo>
                  <a:pt x="25466" y="31398"/>
                </a:lnTo>
                <a:lnTo>
                  <a:pt x="25875" y="30989"/>
                </a:lnTo>
                <a:lnTo>
                  <a:pt x="25875" y="31091"/>
                </a:lnTo>
                <a:lnTo>
                  <a:pt x="26182" y="30682"/>
                </a:lnTo>
                <a:lnTo>
                  <a:pt x="24852" y="30477"/>
                </a:lnTo>
                <a:lnTo>
                  <a:pt x="24341" y="31909"/>
                </a:lnTo>
                <a:lnTo>
                  <a:pt x="24545" y="31909"/>
                </a:lnTo>
                <a:lnTo>
                  <a:pt x="24136" y="32420"/>
                </a:lnTo>
                <a:lnTo>
                  <a:pt x="24136" y="32216"/>
                </a:lnTo>
                <a:lnTo>
                  <a:pt x="23932" y="32523"/>
                </a:lnTo>
                <a:lnTo>
                  <a:pt x="24545" y="32727"/>
                </a:lnTo>
                <a:lnTo>
                  <a:pt x="24034" y="32625"/>
                </a:lnTo>
                <a:lnTo>
                  <a:pt x="21989" y="35489"/>
                </a:lnTo>
                <a:lnTo>
                  <a:pt x="22091" y="35489"/>
                </a:lnTo>
                <a:lnTo>
                  <a:pt x="20557" y="38250"/>
                </a:lnTo>
                <a:lnTo>
                  <a:pt x="20557" y="38148"/>
                </a:lnTo>
                <a:lnTo>
                  <a:pt x="20250" y="38659"/>
                </a:lnTo>
                <a:lnTo>
                  <a:pt x="20348" y="40709"/>
                </a:lnTo>
                <a:lnTo>
                  <a:pt x="20348" y="40709"/>
                </a:lnTo>
                <a:lnTo>
                  <a:pt x="20148" y="40909"/>
                </a:lnTo>
                <a:lnTo>
                  <a:pt x="20455" y="41011"/>
                </a:lnTo>
                <a:lnTo>
                  <a:pt x="20761" y="40807"/>
                </a:lnTo>
                <a:lnTo>
                  <a:pt x="21477" y="40807"/>
                </a:lnTo>
                <a:lnTo>
                  <a:pt x="20761" y="40909"/>
                </a:lnTo>
                <a:lnTo>
                  <a:pt x="20761" y="41420"/>
                </a:lnTo>
                <a:lnTo>
                  <a:pt x="20557" y="41114"/>
                </a:lnTo>
                <a:lnTo>
                  <a:pt x="20352" y="41727"/>
                </a:lnTo>
                <a:lnTo>
                  <a:pt x="20557" y="42341"/>
                </a:lnTo>
                <a:lnTo>
                  <a:pt x="20352" y="42648"/>
                </a:lnTo>
                <a:lnTo>
                  <a:pt x="20864" y="43875"/>
                </a:lnTo>
                <a:lnTo>
                  <a:pt x="20761" y="44284"/>
                </a:lnTo>
                <a:lnTo>
                  <a:pt x="21068" y="44591"/>
                </a:lnTo>
                <a:lnTo>
                  <a:pt x="21477" y="44693"/>
                </a:lnTo>
                <a:lnTo>
                  <a:pt x="23011" y="47250"/>
                </a:lnTo>
                <a:lnTo>
                  <a:pt x="22909" y="47455"/>
                </a:lnTo>
                <a:lnTo>
                  <a:pt x="23216" y="49295"/>
                </a:lnTo>
                <a:lnTo>
                  <a:pt x="23932" y="50114"/>
                </a:lnTo>
                <a:lnTo>
                  <a:pt x="23932" y="51341"/>
                </a:lnTo>
                <a:lnTo>
                  <a:pt x="24034" y="51341"/>
                </a:lnTo>
                <a:lnTo>
                  <a:pt x="24034" y="51545"/>
                </a:lnTo>
                <a:lnTo>
                  <a:pt x="23830" y="51341"/>
                </a:lnTo>
                <a:lnTo>
                  <a:pt x="23216" y="51443"/>
                </a:lnTo>
                <a:lnTo>
                  <a:pt x="23830" y="52159"/>
                </a:lnTo>
                <a:lnTo>
                  <a:pt x="24648" y="52364"/>
                </a:lnTo>
                <a:lnTo>
                  <a:pt x="25261" y="54818"/>
                </a:lnTo>
                <a:lnTo>
                  <a:pt x="26795" y="56455"/>
                </a:lnTo>
                <a:lnTo>
                  <a:pt x="26898" y="55432"/>
                </a:lnTo>
                <a:lnTo>
                  <a:pt x="26386" y="55227"/>
                </a:lnTo>
                <a:lnTo>
                  <a:pt x="25773" y="52364"/>
                </a:lnTo>
                <a:lnTo>
                  <a:pt x="25773" y="52670"/>
                </a:lnTo>
                <a:lnTo>
                  <a:pt x="25261" y="50830"/>
                </a:lnTo>
                <a:lnTo>
                  <a:pt x="25057" y="50727"/>
                </a:lnTo>
                <a:lnTo>
                  <a:pt x="24341" y="48068"/>
                </a:lnTo>
                <a:lnTo>
                  <a:pt x="24545" y="47250"/>
                </a:lnTo>
                <a:lnTo>
                  <a:pt x="25159" y="47659"/>
                </a:lnTo>
                <a:lnTo>
                  <a:pt x="25364" y="47557"/>
                </a:lnTo>
                <a:lnTo>
                  <a:pt x="25466" y="47761"/>
                </a:lnTo>
                <a:lnTo>
                  <a:pt x="25875" y="47966"/>
                </a:lnTo>
                <a:lnTo>
                  <a:pt x="26591" y="51034"/>
                </a:lnTo>
                <a:lnTo>
                  <a:pt x="27205" y="51341"/>
                </a:lnTo>
                <a:lnTo>
                  <a:pt x="27000" y="51852"/>
                </a:lnTo>
                <a:lnTo>
                  <a:pt x="28023" y="53080"/>
                </a:lnTo>
                <a:lnTo>
                  <a:pt x="27920" y="52977"/>
                </a:lnTo>
                <a:lnTo>
                  <a:pt x="28125" y="53591"/>
                </a:lnTo>
                <a:lnTo>
                  <a:pt x="27920" y="53795"/>
                </a:lnTo>
                <a:lnTo>
                  <a:pt x="28636" y="54307"/>
                </a:lnTo>
                <a:lnTo>
                  <a:pt x="28432" y="54205"/>
                </a:lnTo>
                <a:lnTo>
                  <a:pt x="29045" y="54920"/>
                </a:lnTo>
                <a:lnTo>
                  <a:pt x="28841" y="54920"/>
                </a:lnTo>
                <a:lnTo>
                  <a:pt x="29761" y="56148"/>
                </a:lnTo>
                <a:lnTo>
                  <a:pt x="30477" y="58091"/>
                </a:lnTo>
                <a:lnTo>
                  <a:pt x="29966" y="59216"/>
                </a:lnTo>
                <a:lnTo>
                  <a:pt x="37534" y="63920"/>
                </a:lnTo>
                <a:lnTo>
                  <a:pt x="39068" y="63307"/>
                </a:lnTo>
                <a:lnTo>
                  <a:pt x="39170" y="63307"/>
                </a:lnTo>
                <a:lnTo>
                  <a:pt x="39784" y="63614"/>
                </a:lnTo>
                <a:lnTo>
                  <a:pt x="39784" y="63614"/>
                </a:lnTo>
                <a:lnTo>
                  <a:pt x="39375" y="63307"/>
                </a:lnTo>
                <a:lnTo>
                  <a:pt x="39375" y="63307"/>
                </a:lnTo>
                <a:lnTo>
                  <a:pt x="44284" y="66375"/>
                </a:lnTo>
                <a:lnTo>
                  <a:pt x="45000" y="66273"/>
                </a:lnTo>
                <a:lnTo>
                  <a:pt x="45409" y="66682"/>
                </a:lnTo>
                <a:lnTo>
                  <a:pt x="45307" y="66989"/>
                </a:lnTo>
                <a:lnTo>
                  <a:pt x="46534" y="68830"/>
                </a:lnTo>
                <a:lnTo>
                  <a:pt x="46534" y="69443"/>
                </a:lnTo>
                <a:lnTo>
                  <a:pt x="47148" y="70159"/>
                </a:lnTo>
                <a:lnTo>
                  <a:pt x="47352" y="69852"/>
                </a:lnTo>
                <a:lnTo>
                  <a:pt x="47045" y="69443"/>
                </a:lnTo>
                <a:lnTo>
                  <a:pt x="47045" y="69443"/>
                </a:lnTo>
                <a:lnTo>
                  <a:pt x="48784" y="71386"/>
                </a:lnTo>
                <a:lnTo>
                  <a:pt x="48784" y="71386"/>
                </a:lnTo>
                <a:lnTo>
                  <a:pt x="48580" y="71080"/>
                </a:lnTo>
                <a:lnTo>
                  <a:pt x="49091" y="71693"/>
                </a:lnTo>
                <a:lnTo>
                  <a:pt x="49705" y="71489"/>
                </a:lnTo>
                <a:lnTo>
                  <a:pt x="50625" y="72205"/>
                </a:lnTo>
                <a:lnTo>
                  <a:pt x="50727" y="71898"/>
                </a:lnTo>
                <a:lnTo>
                  <a:pt x="51136" y="72614"/>
                </a:lnTo>
                <a:lnTo>
                  <a:pt x="51648" y="72307"/>
                </a:lnTo>
                <a:lnTo>
                  <a:pt x="51341" y="71693"/>
                </a:lnTo>
                <a:lnTo>
                  <a:pt x="52670" y="70773"/>
                </a:lnTo>
                <a:lnTo>
                  <a:pt x="53182" y="71489"/>
                </a:lnTo>
                <a:lnTo>
                  <a:pt x="53182" y="71284"/>
                </a:lnTo>
                <a:lnTo>
                  <a:pt x="53386" y="71386"/>
                </a:lnTo>
                <a:lnTo>
                  <a:pt x="53489" y="71284"/>
                </a:lnTo>
                <a:lnTo>
                  <a:pt x="53693" y="71693"/>
                </a:lnTo>
                <a:lnTo>
                  <a:pt x="53386" y="71386"/>
                </a:lnTo>
                <a:lnTo>
                  <a:pt x="53182" y="71795"/>
                </a:lnTo>
                <a:lnTo>
                  <a:pt x="53795" y="75682"/>
                </a:lnTo>
                <a:lnTo>
                  <a:pt x="53898" y="75682"/>
                </a:lnTo>
                <a:lnTo>
                  <a:pt x="53898" y="75989"/>
                </a:lnTo>
                <a:lnTo>
                  <a:pt x="54000" y="75886"/>
                </a:lnTo>
                <a:lnTo>
                  <a:pt x="54205" y="75989"/>
                </a:lnTo>
                <a:lnTo>
                  <a:pt x="53489" y="77216"/>
                </a:lnTo>
                <a:lnTo>
                  <a:pt x="52977" y="77523"/>
                </a:lnTo>
                <a:lnTo>
                  <a:pt x="52773" y="78239"/>
                </a:lnTo>
                <a:lnTo>
                  <a:pt x="52364" y="78341"/>
                </a:lnTo>
                <a:lnTo>
                  <a:pt x="52568" y="78750"/>
                </a:lnTo>
                <a:lnTo>
                  <a:pt x="51648" y="79159"/>
                </a:lnTo>
                <a:lnTo>
                  <a:pt x="51239" y="80693"/>
                </a:lnTo>
                <a:lnTo>
                  <a:pt x="51034" y="80591"/>
                </a:lnTo>
                <a:lnTo>
                  <a:pt x="50727" y="81307"/>
                </a:lnTo>
                <a:lnTo>
                  <a:pt x="50727" y="82227"/>
                </a:lnTo>
                <a:lnTo>
                  <a:pt x="51034" y="82739"/>
                </a:lnTo>
                <a:lnTo>
                  <a:pt x="51545" y="82432"/>
                </a:lnTo>
                <a:lnTo>
                  <a:pt x="51648" y="82125"/>
                </a:lnTo>
                <a:lnTo>
                  <a:pt x="51750" y="82841"/>
                </a:lnTo>
                <a:lnTo>
                  <a:pt x="50318" y="84886"/>
                </a:lnTo>
                <a:lnTo>
                  <a:pt x="50830" y="85909"/>
                </a:lnTo>
                <a:lnTo>
                  <a:pt x="50625" y="86011"/>
                </a:lnTo>
                <a:lnTo>
                  <a:pt x="60852" y="98693"/>
                </a:lnTo>
                <a:lnTo>
                  <a:pt x="61977" y="118125"/>
                </a:lnTo>
                <a:lnTo>
                  <a:pt x="61670" y="118330"/>
                </a:lnTo>
                <a:lnTo>
                  <a:pt x="63102" y="122932"/>
                </a:lnTo>
                <a:lnTo>
                  <a:pt x="64125" y="122625"/>
                </a:lnTo>
                <a:lnTo>
                  <a:pt x="63818" y="123136"/>
                </a:lnTo>
                <a:lnTo>
                  <a:pt x="64125" y="123136"/>
                </a:lnTo>
                <a:lnTo>
                  <a:pt x="64330" y="123648"/>
                </a:lnTo>
                <a:lnTo>
                  <a:pt x="64023" y="123648"/>
                </a:lnTo>
                <a:lnTo>
                  <a:pt x="64227" y="125284"/>
                </a:lnTo>
                <a:lnTo>
                  <a:pt x="64636" y="125489"/>
                </a:lnTo>
                <a:lnTo>
                  <a:pt x="64534" y="126511"/>
                </a:lnTo>
                <a:lnTo>
                  <a:pt x="64943" y="126716"/>
                </a:lnTo>
                <a:lnTo>
                  <a:pt x="64330" y="126716"/>
                </a:lnTo>
                <a:lnTo>
                  <a:pt x="64636" y="127432"/>
                </a:lnTo>
                <a:lnTo>
                  <a:pt x="64534" y="127739"/>
                </a:lnTo>
                <a:lnTo>
                  <a:pt x="64330" y="127023"/>
                </a:lnTo>
                <a:lnTo>
                  <a:pt x="64023" y="127432"/>
                </a:lnTo>
                <a:lnTo>
                  <a:pt x="64023" y="127432"/>
                </a:lnTo>
                <a:lnTo>
                  <a:pt x="64227" y="127023"/>
                </a:lnTo>
                <a:lnTo>
                  <a:pt x="64023" y="126614"/>
                </a:lnTo>
                <a:lnTo>
                  <a:pt x="64023" y="127023"/>
                </a:lnTo>
                <a:lnTo>
                  <a:pt x="63409" y="127125"/>
                </a:lnTo>
                <a:lnTo>
                  <a:pt x="63614" y="127432"/>
                </a:lnTo>
                <a:lnTo>
                  <a:pt x="63205" y="127943"/>
                </a:lnTo>
                <a:lnTo>
                  <a:pt x="63205" y="127943"/>
                </a:lnTo>
                <a:lnTo>
                  <a:pt x="63716" y="127739"/>
                </a:lnTo>
                <a:lnTo>
                  <a:pt x="64227" y="128148"/>
                </a:lnTo>
                <a:lnTo>
                  <a:pt x="64227" y="128045"/>
                </a:lnTo>
                <a:lnTo>
                  <a:pt x="64534" y="128250"/>
                </a:lnTo>
                <a:lnTo>
                  <a:pt x="64534" y="128455"/>
                </a:lnTo>
                <a:lnTo>
                  <a:pt x="64432" y="128659"/>
                </a:lnTo>
                <a:lnTo>
                  <a:pt x="64636" y="129068"/>
                </a:lnTo>
                <a:lnTo>
                  <a:pt x="65148" y="128864"/>
                </a:lnTo>
                <a:lnTo>
                  <a:pt x="65557" y="129477"/>
                </a:lnTo>
                <a:lnTo>
                  <a:pt x="64534" y="129273"/>
                </a:lnTo>
                <a:lnTo>
                  <a:pt x="65148" y="129682"/>
                </a:lnTo>
                <a:lnTo>
                  <a:pt x="65455" y="130705"/>
                </a:lnTo>
                <a:lnTo>
                  <a:pt x="65352" y="130295"/>
                </a:lnTo>
                <a:lnTo>
                  <a:pt x="65455" y="130295"/>
                </a:lnTo>
                <a:lnTo>
                  <a:pt x="65864" y="131216"/>
                </a:lnTo>
                <a:lnTo>
                  <a:pt x="65352" y="131420"/>
                </a:lnTo>
                <a:lnTo>
                  <a:pt x="66068" y="131727"/>
                </a:lnTo>
                <a:lnTo>
                  <a:pt x="65864" y="131727"/>
                </a:lnTo>
                <a:lnTo>
                  <a:pt x="66170" y="132034"/>
                </a:lnTo>
                <a:lnTo>
                  <a:pt x="66273" y="131727"/>
                </a:lnTo>
                <a:lnTo>
                  <a:pt x="66375" y="131932"/>
                </a:lnTo>
                <a:lnTo>
                  <a:pt x="66375" y="132239"/>
                </a:lnTo>
                <a:lnTo>
                  <a:pt x="66170" y="132034"/>
                </a:lnTo>
                <a:lnTo>
                  <a:pt x="65557" y="131625"/>
                </a:lnTo>
                <a:lnTo>
                  <a:pt x="65250" y="131932"/>
                </a:lnTo>
                <a:lnTo>
                  <a:pt x="67193" y="133261"/>
                </a:lnTo>
                <a:lnTo>
                  <a:pt x="67398" y="133159"/>
                </a:lnTo>
                <a:lnTo>
                  <a:pt x="67091" y="132750"/>
                </a:lnTo>
                <a:lnTo>
                  <a:pt x="67705" y="133057"/>
                </a:lnTo>
                <a:lnTo>
                  <a:pt x="67398" y="133159"/>
                </a:lnTo>
                <a:lnTo>
                  <a:pt x="67500" y="133261"/>
                </a:lnTo>
                <a:lnTo>
                  <a:pt x="67602" y="133159"/>
                </a:lnTo>
                <a:lnTo>
                  <a:pt x="67807" y="133568"/>
                </a:lnTo>
                <a:lnTo>
                  <a:pt x="67807" y="133568"/>
                </a:lnTo>
                <a:lnTo>
                  <a:pt x="67500" y="133261"/>
                </a:lnTo>
                <a:lnTo>
                  <a:pt x="67295" y="133364"/>
                </a:lnTo>
                <a:lnTo>
                  <a:pt x="66477" y="133364"/>
                </a:lnTo>
                <a:lnTo>
                  <a:pt x="66886" y="133773"/>
                </a:lnTo>
                <a:lnTo>
                  <a:pt x="67500" y="133670"/>
                </a:lnTo>
                <a:lnTo>
                  <a:pt x="67295" y="134080"/>
                </a:lnTo>
                <a:lnTo>
                  <a:pt x="67705" y="134284"/>
                </a:lnTo>
                <a:lnTo>
                  <a:pt x="67807" y="134080"/>
                </a:lnTo>
                <a:lnTo>
                  <a:pt x="67926" y="134000"/>
                </a:lnTo>
                <a:lnTo>
                  <a:pt x="67926" y="134000"/>
                </a:lnTo>
                <a:lnTo>
                  <a:pt x="68420" y="134693"/>
                </a:lnTo>
                <a:lnTo>
                  <a:pt x="69136" y="133977"/>
                </a:lnTo>
                <a:lnTo>
                  <a:pt x="69136" y="134284"/>
                </a:lnTo>
                <a:lnTo>
                  <a:pt x="68932" y="134489"/>
                </a:lnTo>
                <a:lnTo>
                  <a:pt x="68932" y="134693"/>
                </a:lnTo>
                <a:lnTo>
                  <a:pt x="68727" y="134795"/>
                </a:lnTo>
                <a:lnTo>
                  <a:pt x="69750" y="134795"/>
                </a:lnTo>
                <a:lnTo>
                  <a:pt x="69545" y="134182"/>
                </a:lnTo>
                <a:lnTo>
                  <a:pt x="69767" y="133988"/>
                </a:lnTo>
                <a:lnTo>
                  <a:pt x="69767" y="133988"/>
                </a:lnTo>
                <a:lnTo>
                  <a:pt x="70057" y="134182"/>
                </a:lnTo>
                <a:lnTo>
                  <a:pt x="69852" y="134284"/>
                </a:lnTo>
                <a:lnTo>
                  <a:pt x="70568" y="134591"/>
                </a:lnTo>
                <a:lnTo>
                  <a:pt x="70364" y="135000"/>
                </a:lnTo>
                <a:lnTo>
                  <a:pt x="71489" y="135614"/>
                </a:lnTo>
                <a:lnTo>
                  <a:pt x="71386" y="135716"/>
                </a:lnTo>
                <a:lnTo>
                  <a:pt x="70159" y="135205"/>
                </a:lnTo>
                <a:lnTo>
                  <a:pt x="70364" y="135205"/>
                </a:lnTo>
                <a:lnTo>
                  <a:pt x="70057" y="135000"/>
                </a:lnTo>
                <a:lnTo>
                  <a:pt x="69955" y="135102"/>
                </a:lnTo>
                <a:lnTo>
                  <a:pt x="70568" y="135716"/>
                </a:lnTo>
                <a:lnTo>
                  <a:pt x="70057" y="135511"/>
                </a:lnTo>
                <a:lnTo>
                  <a:pt x="69443" y="135716"/>
                </a:lnTo>
                <a:lnTo>
                  <a:pt x="69545" y="135818"/>
                </a:lnTo>
                <a:lnTo>
                  <a:pt x="73943" y="136125"/>
                </a:lnTo>
                <a:lnTo>
                  <a:pt x="74557" y="135818"/>
                </a:lnTo>
                <a:lnTo>
                  <a:pt x="71489" y="134489"/>
                </a:lnTo>
                <a:lnTo>
                  <a:pt x="71591" y="134284"/>
                </a:lnTo>
                <a:lnTo>
                  <a:pt x="71080" y="133875"/>
                </a:lnTo>
                <a:lnTo>
                  <a:pt x="69782" y="133975"/>
                </a:lnTo>
                <a:lnTo>
                  <a:pt x="69782" y="133975"/>
                </a:lnTo>
                <a:lnTo>
                  <a:pt x="70364" y="133466"/>
                </a:lnTo>
                <a:lnTo>
                  <a:pt x="71080" y="133568"/>
                </a:lnTo>
                <a:lnTo>
                  <a:pt x="71080" y="133568"/>
                </a:lnTo>
                <a:lnTo>
                  <a:pt x="70057" y="132852"/>
                </a:lnTo>
                <a:lnTo>
                  <a:pt x="70364" y="132750"/>
                </a:lnTo>
                <a:lnTo>
                  <a:pt x="69852" y="132341"/>
                </a:lnTo>
                <a:lnTo>
                  <a:pt x="70159" y="131318"/>
                </a:lnTo>
                <a:lnTo>
                  <a:pt x="69750" y="131216"/>
                </a:lnTo>
                <a:lnTo>
                  <a:pt x="69955" y="131216"/>
                </a:lnTo>
                <a:lnTo>
                  <a:pt x="69955" y="131011"/>
                </a:lnTo>
                <a:lnTo>
                  <a:pt x="70670" y="131216"/>
                </a:lnTo>
                <a:lnTo>
                  <a:pt x="70670" y="131216"/>
                </a:lnTo>
                <a:lnTo>
                  <a:pt x="70466" y="130500"/>
                </a:lnTo>
                <a:lnTo>
                  <a:pt x="71591" y="129170"/>
                </a:lnTo>
                <a:lnTo>
                  <a:pt x="71182" y="129068"/>
                </a:lnTo>
                <a:lnTo>
                  <a:pt x="71284" y="128455"/>
                </a:lnTo>
                <a:lnTo>
                  <a:pt x="69443" y="127330"/>
                </a:lnTo>
                <a:lnTo>
                  <a:pt x="69852" y="126409"/>
                </a:lnTo>
                <a:lnTo>
                  <a:pt x="70159" y="126205"/>
                </a:lnTo>
                <a:lnTo>
                  <a:pt x="70670" y="126205"/>
                </a:lnTo>
                <a:lnTo>
                  <a:pt x="70568" y="124670"/>
                </a:lnTo>
                <a:lnTo>
                  <a:pt x="71182" y="124159"/>
                </a:lnTo>
                <a:lnTo>
                  <a:pt x="70568" y="123852"/>
                </a:lnTo>
                <a:lnTo>
                  <a:pt x="70977" y="123750"/>
                </a:lnTo>
                <a:lnTo>
                  <a:pt x="71284" y="124057"/>
                </a:lnTo>
                <a:lnTo>
                  <a:pt x="71284" y="124057"/>
                </a:lnTo>
                <a:lnTo>
                  <a:pt x="70977" y="123443"/>
                </a:lnTo>
                <a:lnTo>
                  <a:pt x="70773" y="123545"/>
                </a:lnTo>
                <a:lnTo>
                  <a:pt x="70364" y="123239"/>
                </a:lnTo>
                <a:lnTo>
                  <a:pt x="69955" y="122318"/>
                </a:lnTo>
                <a:lnTo>
                  <a:pt x="70057" y="122011"/>
                </a:lnTo>
                <a:lnTo>
                  <a:pt x="71182" y="122318"/>
                </a:lnTo>
                <a:lnTo>
                  <a:pt x="72205" y="122011"/>
                </a:lnTo>
                <a:lnTo>
                  <a:pt x="72000" y="121193"/>
                </a:lnTo>
                <a:lnTo>
                  <a:pt x="72102" y="120886"/>
                </a:lnTo>
                <a:lnTo>
                  <a:pt x="71898" y="120580"/>
                </a:lnTo>
                <a:lnTo>
                  <a:pt x="72000" y="120580"/>
                </a:lnTo>
                <a:lnTo>
                  <a:pt x="71693" y="120170"/>
                </a:lnTo>
                <a:lnTo>
                  <a:pt x="75477" y="119250"/>
                </a:lnTo>
                <a:lnTo>
                  <a:pt x="75886" y="117716"/>
                </a:lnTo>
                <a:lnTo>
                  <a:pt x="73739" y="114545"/>
                </a:lnTo>
                <a:lnTo>
                  <a:pt x="73739" y="114034"/>
                </a:lnTo>
                <a:lnTo>
                  <a:pt x="73943" y="114034"/>
                </a:lnTo>
                <a:lnTo>
                  <a:pt x="73841" y="113420"/>
                </a:lnTo>
                <a:lnTo>
                  <a:pt x="74045" y="113932"/>
                </a:lnTo>
                <a:lnTo>
                  <a:pt x="73841" y="114341"/>
                </a:lnTo>
                <a:lnTo>
                  <a:pt x="74557" y="115466"/>
                </a:lnTo>
                <a:lnTo>
                  <a:pt x="77216" y="115875"/>
                </a:lnTo>
                <a:lnTo>
                  <a:pt x="79466" y="111580"/>
                </a:lnTo>
                <a:lnTo>
                  <a:pt x="79568" y="111682"/>
                </a:lnTo>
                <a:lnTo>
                  <a:pt x="79568" y="111273"/>
                </a:lnTo>
                <a:lnTo>
                  <a:pt x="79466" y="110966"/>
                </a:lnTo>
                <a:lnTo>
                  <a:pt x="79773" y="111273"/>
                </a:lnTo>
                <a:lnTo>
                  <a:pt x="79875" y="111273"/>
                </a:lnTo>
                <a:lnTo>
                  <a:pt x="79364" y="112500"/>
                </a:lnTo>
                <a:lnTo>
                  <a:pt x="79773" y="112193"/>
                </a:lnTo>
                <a:lnTo>
                  <a:pt x="80080" y="111170"/>
                </a:lnTo>
                <a:lnTo>
                  <a:pt x="79875" y="111273"/>
                </a:lnTo>
                <a:lnTo>
                  <a:pt x="79875" y="111273"/>
                </a:lnTo>
                <a:lnTo>
                  <a:pt x="81409" y="107898"/>
                </a:lnTo>
                <a:lnTo>
                  <a:pt x="81102" y="106159"/>
                </a:lnTo>
                <a:lnTo>
                  <a:pt x="81614" y="106057"/>
                </a:lnTo>
                <a:lnTo>
                  <a:pt x="81511" y="106159"/>
                </a:lnTo>
                <a:lnTo>
                  <a:pt x="85398" y="103705"/>
                </a:lnTo>
                <a:lnTo>
                  <a:pt x="85807" y="103602"/>
                </a:lnTo>
                <a:lnTo>
                  <a:pt x="85909" y="103398"/>
                </a:lnTo>
                <a:lnTo>
                  <a:pt x="86114" y="103705"/>
                </a:lnTo>
                <a:lnTo>
                  <a:pt x="86830" y="103602"/>
                </a:lnTo>
                <a:lnTo>
                  <a:pt x="86932" y="103091"/>
                </a:lnTo>
                <a:lnTo>
                  <a:pt x="87750" y="102580"/>
                </a:lnTo>
                <a:lnTo>
                  <a:pt x="89080" y="94398"/>
                </a:lnTo>
                <a:lnTo>
                  <a:pt x="89080" y="93170"/>
                </a:lnTo>
                <a:lnTo>
                  <a:pt x="89284" y="93068"/>
                </a:lnTo>
                <a:lnTo>
                  <a:pt x="89489" y="93375"/>
                </a:lnTo>
                <a:lnTo>
                  <a:pt x="90409" y="91534"/>
                </a:lnTo>
                <a:lnTo>
                  <a:pt x="90409" y="91739"/>
                </a:lnTo>
                <a:lnTo>
                  <a:pt x="92557" y="87136"/>
                </a:lnTo>
                <a:lnTo>
                  <a:pt x="91943" y="85398"/>
                </a:lnTo>
                <a:lnTo>
                  <a:pt x="84273" y="82739"/>
                </a:lnTo>
                <a:lnTo>
                  <a:pt x="84068" y="82943"/>
                </a:lnTo>
                <a:lnTo>
                  <a:pt x="83966" y="82534"/>
                </a:lnTo>
                <a:lnTo>
                  <a:pt x="83557" y="83352"/>
                </a:lnTo>
                <a:lnTo>
                  <a:pt x="83557" y="83352"/>
                </a:lnTo>
                <a:lnTo>
                  <a:pt x="83659" y="82636"/>
                </a:lnTo>
                <a:lnTo>
                  <a:pt x="83557" y="82330"/>
                </a:lnTo>
                <a:lnTo>
                  <a:pt x="83557" y="81818"/>
                </a:lnTo>
                <a:lnTo>
                  <a:pt x="80591" y="80795"/>
                </a:lnTo>
                <a:lnTo>
                  <a:pt x="79057" y="82739"/>
                </a:lnTo>
                <a:lnTo>
                  <a:pt x="79364" y="81818"/>
                </a:lnTo>
                <a:lnTo>
                  <a:pt x="78341" y="82125"/>
                </a:lnTo>
                <a:lnTo>
                  <a:pt x="77932" y="81307"/>
                </a:lnTo>
                <a:lnTo>
                  <a:pt x="77625" y="81205"/>
                </a:lnTo>
                <a:lnTo>
                  <a:pt x="77011" y="81614"/>
                </a:lnTo>
                <a:lnTo>
                  <a:pt x="76295" y="81614"/>
                </a:lnTo>
                <a:lnTo>
                  <a:pt x="78852" y="78750"/>
                </a:lnTo>
                <a:lnTo>
                  <a:pt x="77216" y="75375"/>
                </a:lnTo>
                <a:lnTo>
                  <a:pt x="77011" y="75580"/>
                </a:lnTo>
                <a:lnTo>
                  <a:pt x="76807" y="75068"/>
                </a:lnTo>
                <a:lnTo>
                  <a:pt x="76705" y="75170"/>
                </a:lnTo>
                <a:lnTo>
                  <a:pt x="75273" y="74148"/>
                </a:lnTo>
                <a:lnTo>
                  <a:pt x="75068" y="74557"/>
                </a:lnTo>
                <a:lnTo>
                  <a:pt x="74455" y="73841"/>
                </a:lnTo>
                <a:lnTo>
                  <a:pt x="73432" y="74148"/>
                </a:lnTo>
                <a:lnTo>
                  <a:pt x="72614" y="73943"/>
                </a:lnTo>
                <a:lnTo>
                  <a:pt x="72307" y="74352"/>
                </a:lnTo>
                <a:lnTo>
                  <a:pt x="72307" y="73739"/>
                </a:lnTo>
                <a:lnTo>
                  <a:pt x="71284" y="72920"/>
                </a:lnTo>
                <a:lnTo>
                  <a:pt x="70977" y="73432"/>
                </a:lnTo>
                <a:lnTo>
                  <a:pt x="70977" y="73432"/>
                </a:lnTo>
                <a:lnTo>
                  <a:pt x="71080" y="72307"/>
                </a:lnTo>
                <a:lnTo>
                  <a:pt x="69852" y="71284"/>
                </a:lnTo>
                <a:lnTo>
                  <a:pt x="68420" y="71182"/>
                </a:lnTo>
                <a:lnTo>
                  <a:pt x="68830" y="70875"/>
                </a:lnTo>
                <a:lnTo>
                  <a:pt x="69034" y="70568"/>
                </a:lnTo>
                <a:lnTo>
                  <a:pt x="68932" y="70159"/>
                </a:lnTo>
                <a:lnTo>
                  <a:pt x="68420" y="69852"/>
                </a:lnTo>
                <a:lnTo>
                  <a:pt x="68318" y="69955"/>
                </a:lnTo>
                <a:lnTo>
                  <a:pt x="68318" y="70159"/>
                </a:lnTo>
                <a:lnTo>
                  <a:pt x="67909" y="69852"/>
                </a:lnTo>
                <a:lnTo>
                  <a:pt x="67807" y="69955"/>
                </a:lnTo>
                <a:lnTo>
                  <a:pt x="67602" y="69545"/>
                </a:lnTo>
                <a:lnTo>
                  <a:pt x="67398" y="69648"/>
                </a:lnTo>
                <a:lnTo>
                  <a:pt x="67295" y="69239"/>
                </a:lnTo>
                <a:lnTo>
                  <a:pt x="68216" y="69034"/>
                </a:lnTo>
                <a:lnTo>
                  <a:pt x="66068" y="69136"/>
                </a:lnTo>
                <a:lnTo>
                  <a:pt x="66068" y="69239"/>
                </a:lnTo>
                <a:lnTo>
                  <a:pt x="66580" y="69239"/>
                </a:lnTo>
                <a:lnTo>
                  <a:pt x="65045" y="69648"/>
                </a:lnTo>
                <a:lnTo>
                  <a:pt x="64636" y="69443"/>
                </a:lnTo>
                <a:lnTo>
                  <a:pt x="64432" y="69136"/>
                </a:lnTo>
                <a:lnTo>
                  <a:pt x="62489" y="69136"/>
                </a:lnTo>
                <a:lnTo>
                  <a:pt x="62284" y="68523"/>
                </a:lnTo>
                <a:lnTo>
                  <a:pt x="61466" y="68216"/>
                </a:lnTo>
                <a:lnTo>
                  <a:pt x="61159" y="67705"/>
                </a:lnTo>
                <a:lnTo>
                  <a:pt x="60750" y="67705"/>
                </a:lnTo>
                <a:lnTo>
                  <a:pt x="61159" y="68114"/>
                </a:lnTo>
                <a:lnTo>
                  <a:pt x="59727" y="68727"/>
                </a:lnTo>
                <a:lnTo>
                  <a:pt x="59523" y="69239"/>
                </a:lnTo>
                <a:lnTo>
                  <a:pt x="59932" y="70057"/>
                </a:lnTo>
                <a:lnTo>
                  <a:pt x="59625" y="70670"/>
                </a:lnTo>
                <a:lnTo>
                  <a:pt x="59216" y="70364"/>
                </a:lnTo>
                <a:lnTo>
                  <a:pt x="59114" y="69648"/>
                </a:lnTo>
                <a:lnTo>
                  <a:pt x="59420" y="69239"/>
                </a:lnTo>
                <a:lnTo>
                  <a:pt x="59318" y="68727"/>
                </a:lnTo>
                <a:lnTo>
                  <a:pt x="59420" y="68727"/>
                </a:lnTo>
                <a:lnTo>
                  <a:pt x="59216" y="68114"/>
                </a:lnTo>
                <a:lnTo>
                  <a:pt x="59830" y="67807"/>
                </a:lnTo>
                <a:lnTo>
                  <a:pt x="59625" y="67295"/>
                </a:lnTo>
                <a:lnTo>
                  <a:pt x="56966" y="68932"/>
                </a:lnTo>
                <a:lnTo>
                  <a:pt x="56966" y="68727"/>
                </a:lnTo>
                <a:lnTo>
                  <a:pt x="56557" y="68625"/>
                </a:lnTo>
                <a:lnTo>
                  <a:pt x="55739" y="69648"/>
                </a:lnTo>
                <a:lnTo>
                  <a:pt x="55841" y="69545"/>
                </a:lnTo>
                <a:lnTo>
                  <a:pt x="55534" y="70364"/>
                </a:lnTo>
                <a:lnTo>
                  <a:pt x="54614" y="71182"/>
                </a:lnTo>
                <a:lnTo>
                  <a:pt x="54511" y="71898"/>
                </a:lnTo>
                <a:lnTo>
                  <a:pt x="52977" y="70364"/>
                </a:lnTo>
                <a:lnTo>
                  <a:pt x="52057" y="70261"/>
                </a:lnTo>
                <a:lnTo>
                  <a:pt x="51034" y="70875"/>
                </a:lnTo>
                <a:lnTo>
                  <a:pt x="50011" y="70670"/>
                </a:lnTo>
                <a:lnTo>
                  <a:pt x="50011" y="70670"/>
                </a:lnTo>
                <a:lnTo>
                  <a:pt x="50114" y="70875"/>
                </a:lnTo>
                <a:lnTo>
                  <a:pt x="48375" y="68420"/>
                </a:lnTo>
                <a:lnTo>
                  <a:pt x="48580" y="67602"/>
                </a:lnTo>
                <a:lnTo>
                  <a:pt x="48682" y="67705"/>
                </a:lnTo>
                <a:lnTo>
                  <a:pt x="48784" y="66989"/>
                </a:lnTo>
                <a:lnTo>
                  <a:pt x="48784" y="67193"/>
                </a:lnTo>
                <a:lnTo>
                  <a:pt x="49193" y="64739"/>
                </a:lnTo>
                <a:lnTo>
                  <a:pt x="48989" y="64330"/>
                </a:lnTo>
                <a:lnTo>
                  <a:pt x="48580" y="64125"/>
                </a:lnTo>
                <a:lnTo>
                  <a:pt x="48886" y="64227"/>
                </a:lnTo>
                <a:lnTo>
                  <a:pt x="48273" y="63716"/>
                </a:lnTo>
                <a:lnTo>
                  <a:pt x="44284" y="63614"/>
                </a:lnTo>
                <a:lnTo>
                  <a:pt x="45000" y="62795"/>
                </a:lnTo>
                <a:lnTo>
                  <a:pt x="45102" y="61159"/>
                </a:lnTo>
                <a:lnTo>
                  <a:pt x="45409" y="60648"/>
                </a:lnTo>
                <a:lnTo>
                  <a:pt x="45511" y="61261"/>
                </a:lnTo>
                <a:lnTo>
                  <a:pt x="46023" y="60136"/>
                </a:lnTo>
                <a:lnTo>
                  <a:pt x="45818" y="60239"/>
                </a:lnTo>
                <a:lnTo>
                  <a:pt x="46125" y="59932"/>
                </a:lnTo>
                <a:lnTo>
                  <a:pt x="46125" y="59625"/>
                </a:lnTo>
                <a:lnTo>
                  <a:pt x="46534" y="58807"/>
                </a:lnTo>
                <a:lnTo>
                  <a:pt x="46432" y="57989"/>
                </a:lnTo>
                <a:lnTo>
                  <a:pt x="43875" y="58295"/>
                </a:lnTo>
                <a:lnTo>
                  <a:pt x="42955" y="60239"/>
                </a:lnTo>
                <a:lnTo>
                  <a:pt x="42341" y="60648"/>
                </a:lnTo>
                <a:lnTo>
                  <a:pt x="42545" y="60648"/>
                </a:lnTo>
                <a:lnTo>
                  <a:pt x="42443" y="60955"/>
                </a:lnTo>
                <a:lnTo>
                  <a:pt x="39477" y="61261"/>
                </a:lnTo>
                <a:lnTo>
                  <a:pt x="38557" y="60750"/>
                </a:lnTo>
                <a:lnTo>
                  <a:pt x="38557" y="60750"/>
                </a:lnTo>
                <a:lnTo>
                  <a:pt x="38659" y="60852"/>
                </a:lnTo>
                <a:lnTo>
                  <a:pt x="38659" y="60852"/>
                </a:lnTo>
                <a:lnTo>
                  <a:pt x="38352" y="60648"/>
                </a:lnTo>
                <a:lnTo>
                  <a:pt x="38352" y="60648"/>
                </a:lnTo>
                <a:lnTo>
                  <a:pt x="38557" y="60750"/>
                </a:lnTo>
                <a:lnTo>
                  <a:pt x="37432" y="57989"/>
                </a:lnTo>
                <a:lnTo>
                  <a:pt x="37432" y="58193"/>
                </a:lnTo>
                <a:lnTo>
                  <a:pt x="37227" y="57375"/>
                </a:lnTo>
                <a:lnTo>
                  <a:pt x="37432" y="57989"/>
                </a:lnTo>
                <a:lnTo>
                  <a:pt x="38455" y="52159"/>
                </a:lnTo>
                <a:lnTo>
                  <a:pt x="38250" y="51750"/>
                </a:lnTo>
                <a:lnTo>
                  <a:pt x="38761" y="51545"/>
                </a:lnTo>
                <a:lnTo>
                  <a:pt x="38761" y="51341"/>
                </a:lnTo>
                <a:lnTo>
                  <a:pt x="39068" y="51136"/>
                </a:lnTo>
                <a:lnTo>
                  <a:pt x="38966" y="51136"/>
                </a:lnTo>
                <a:lnTo>
                  <a:pt x="39170" y="51034"/>
                </a:lnTo>
                <a:lnTo>
                  <a:pt x="39375" y="50830"/>
                </a:lnTo>
                <a:lnTo>
                  <a:pt x="39682" y="50727"/>
                </a:lnTo>
                <a:lnTo>
                  <a:pt x="39580" y="50523"/>
                </a:lnTo>
                <a:lnTo>
                  <a:pt x="40091" y="50625"/>
                </a:lnTo>
                <a:lnTo>
                  <a:pt x="41216" y="49909"/>
                </a:lnTo>
                <a:lnTo>
                  <a:pt x="41216" y="49705"/>
                </a:lnTo>
                <a:lnTo>
                  <a:pt x="41420" y="49398"/>
                </a:lnTo>
                <a:lnTo>
                  <a:pt x="41420" y="49602"/>
                </a:lnTo>
                <a:lnTo>
                  <a:pt x="41625" y="49602"/>
                </a:lnTo>
                <a:lnTo>
                  <a:pt x="41318" y="49807"/>
                </a:lnTo>
                <a:lnTo>
                  <a:pt x="42341" y="49193"/>
                </a:lnTo>
                <a:lnTo>
                  <a:pt x="43773" y="49602"/>
                </a:lnTo>
                <a:lnTo>
                  <a:pt x="43977" y="49398"/>
                </a:lnTo>
                <a:lnTo>
                  <a:pt x="44489" y="49602"/>
                </a:lnTo>
                <a:lnTo>
                  <a:pt x="44489" y="49909"/>
                </a:lnTo>
                <a:lnTo>
                  <a:pt x="44386" y="49909"/>
                </a:lnTo>
                <a:lnTo>
                  <a:pt x="45205" y="50114"/>
                </a:lnTo>
                <a:lnTo>
                  <a:pt x="45409" y="49705"/>
                </a:lnTo>
                <a:lnTo>
                  <a:pt x="45920" y="50216"/>
                </a:lnTo>
                <a:lnTo>
                  <a:pt x="46125" y="50216"/>
                </a:lnTo>
                <a:lnTo>
                  <a:pt x="45818" y="49705"/>
                </a:lnTo>
                <a:lnTo>
                  <a:pt x="46227" y="49091"/>
                </a:lnTo>
                <a:lnTo>
                  <a:pt x="46227" y="49091"/>
                </a:lnTo>
                <a:lnTo>
                  <a:pt x="45920" y="49295"/>
                </a:lnTo>
                <a:lnTo>
                  <a:pt x="46023" y="48989"/>
                </a:lnTo>
                <a:lnTo>
                  <a:pt x="45307" y="49091"/>
                </a:lnTo>
                <a:lnTo>
                  <a:pt x="47557" y="48477"/>
                </a:lnTo>
                <a:lnTo>
                  <a:pt x="47557" y="48477"/>
                </a:lnTo>
                <a:lnTo>
                  <a:pt x="47455" y="48989"/>
                </a:lnTo>
                <a:lnTo>
                  <a:pt x="47966" y="48784"/>
                </a:lnTo>
                <a:lnTo>
                  <a:pt x="47966" y="48886"/>
                </a:lnTo>
                <a:lnTo>
                  <a:pt x="48477" y="48580"/>
                </a:lnTo>
                <a:lnTo>
                  <a:pt x="48477" y="48580"/>
                </a:lnTo>
                <a:lnTo>
                  <a:pt x="48170" y="48886"/>
                </a:lnTo>
                <a:lnTo>
                  <a:pt x="48886" y="48784"/>
                </a:lnTo>
                <a:lnTo>
                  <a:pt x="49602" y="48886"/>
                </a:lnTo>
                <a:lnTo>
                  <a:pt x="49500" y="49091"/>
                </a:lnTo>
                <a:lnTo>
                  <a:pt x="49655" y="49401"/>
                </a:lnTo>
                <a:lnTo>
                  <a:pt x="49655" y="49401"/>
                </a:lnTo>
                <a:lnTo>
                  <a:pt x="51239" y="49500"/>
                </a:lnTo>
                <a:lnTo>
                  <a:pt x="51750" y="50216"/>
                </a:lnTo>
                <a:lnTo>
                  <a:pt x="51443" y="51545"/>
                </a:lnTo>
                <a:lnTo>
                  <a:pt x="51648" y="51239"/>
                </a:lnTo>
                <a:lnTo>
                  <a:pt x="51852" y="51341"/>
                </a:lnTo>
                <a:lnTo>
                  <a:pt x="51443" y="51750"/>
                </a:lnTo>
                <a:lnTo>
                  <a:pt x="52670" y="54102"/>
                </a:lnTo>
                <a:lnTo>
                  <a:pt x="52875" y="54102"/>
                </a:lnTo>
                <a:lnTo>
                  <a:pt x="53485" y="53390"/>
                </a:lnTo>
                <a:lnTo>
                  <a:pt x="53485" y="53390"/>
                </a:lnTo>
                <a:lnTo>
                  <a:pt x="53403" y="50915"/>
                </a:lnTo>
                <a:lnTo>
                  <a:pt x="53591" y="50727"/>
                </a:lnTo>
                <a:lnTo>
                  <a:pt x="53489" y="47761"/>
                </a:lnTo>
                <a:lnTo>
                  <a:pt x="53693" y="47659"/>
                </a:lnTo>
                <a:lnTo>
                  <a:pt x="54307" y="46636"/>
                </a:lnTo>
                <a:lnTo>
                  <a:pt x="54307" y="46841"/>
                </a:lnTo>
                <a:lnTo>
                  <a:pt x="54409" y="46739"/>
                </a:lnTo>
                <a:lnTo>
                  <a:pt x="54409" y="46636"/>
                </a:lnTo>
                <a:lnTo>
                  <a:pt x="55841" y="45716"/>
                </a:lnTo>
                <a:lnTo>
                  <a:pt x="55841" y="45818"/>
                </a:lnTo>
                <a:lnTo>
                  <a:pt x="57170" y="44898"/>
                </a:lnTo>
                <a:lnTo>
                  <a:pt x="57170" y="45102"/>
                </a:lnTo>
                <a:lnTo>
                  <a:pt x="57784" y="44284"/>
                </a:lnTo>
                <a:lnTo>
                  <a:pt x="58705" y="44080"/>
                </a:lnTo>
                <a:lnTo>
                  <a:pt x="58193" y="43875"/>
                </a:lnTo>
                <a:lnTo>
                  <a:pt x="58602" y="43875"/>
                </a:lnTo>
                <a:lnTo>
                  <a:pt x="58295" y="43466"/>
                </a:lnTo>
                <a:lnTo>
                  <a:pt x="59420" y="43364"/>
                </a:lnTo>
                <a:lnTo>
                  <a:pt x="59523" y="43057"/>
                </a:lnTo>
                <a:lnTo>
                  <a:pt x="59523" y="43057"/>
                </a:lnTo>
                <a:lnTo>
                  <a:pt x="59216" y="43364"/>
                </a:lnTo>
                <a:lnTo>
                  <a:pt x="58705" y="43057"/>
                </a:lnTo>
                <a:lnTo>
                  <a:pt x="58807" y="42750"/>
                </a:lnTo>
                <a:lnTo>
                  <a:pt x="59216" y="42852"/>
                </a:lnTo>
                <a:lnTo>
                  <a:pt x="59318" y="42750"/>
                </a:lnTo>
                <a:lnTo>
                  <a:pt x="59523" y="42852"/>
                </a:lnTo>
                <a:lnTo>
                  <a:pt x="59523" y="42545"/>
                </a:lnTo>
                <a:lnTo>
                  <a:pt x="59420" y="42034"/>
                </a:lnTo>
                <a:lnTo>
                  <a:pt x="59216" y="41932"/>
                </a:lnTo>
                <a:lnTo>
                  <a:pt x="58705" y="41625"/>
                </a:lnTo>
                <a:lnTo>
                  <a:pt x="59114" y="41727"/>
                </a:lnTo>
                <a:lnTo>
                  <a:pt x="59216" y="41932"/>
                </a:lnTo>
                <a:lnTo>
                  <a:pt x="59216" y="41932"/>
                </a:lnTo>
                <a:lnTo>
                  <a:pt x="59114" y="41420"/>
                </a:lnTo>
                <a:lnTo>
                  <a:pt x="59420" y="41420"/>
                </a:lnTo>
                <a:lnTo>
                  <a:pt x="59523" y="41318"/>
                </a:lnTo>
                <a:lnTo>
                  <a:pt x="59011" y="40705"/>
                </a:lnTo>
                <a:lnTo>
                  <a:pt x="59523" y="41216"/>
                </a:lnTo>
                <a:lnTo>
                  <a:pt x="59523" y="40807"/>
                </a:lnTo>
                <a:lnTo>
                  <a:pt x="58909" y="40500"/>
                </a:lnTo>
                <a:lnTo>
                  <a:pt x="59318" y="39989"/>
                </a:lnTo>
                <a:lnTo>
                  <a:pt x="59011" y="40500"/>
                </a:lnTo>
                <a:lnTo>
                  <a:pt x="59216" y="40398"/>
                </a:lnTo>
                <a:lnTo>
                  <a:pt x="59216" y="40602"/>
                </a:lnTo>
                <a:lnTo>
                  <a:pt x="59318" y="40500"/>
                </a:lnTo>
                <a:lnTo>
                  <a:pt x="59625" y="40807"/>
                </a:lnTo>
                <a:lnTo>
                  <a:pt x="59523" y="40295"/>
                </a:lnTo>
                <a:lnTo>
                  <a:pt x="59727" y="40500"/>
                </a:lnTo>
                <a:lnTo>
                  <a:pt x="59830" y="39580"/>
                </a:lnTo>
                <a:lnTo>
                  <a:pt x="60034" y="39477"/>
                </a:lnTo>
                <a:lnTo>
                  <a:pt x="60034" y="39580"/>
                </a:lnTo>
                <a:lnTo>
                  <a:pt x="60136" y="39375"/>
                </a:lnTo>
                <a:lnTo>
                  <a:pt x="60136" y="39477"/>
                </a:lnTo>
                <a:lnTo>
                  <a:pt x="60443" y="39273"/>
                </a:lnTo>
                <a:lnTo>
                  <a:pt x="60443" y="39375"/>
                </a:lnTo>
                <a:lnTo>
                  <a:pt x="60341" y="39477"/>
                </a:lnTo>
                <a:lnTo>
                  <a:pt x="60443" y="39477"/>
                </a:lnTo>
                <a:lnTo>
                  <a:pt x="60034" y="39784"/>
                </a:lnTo>
                <a:lnTo>
                  <a:pt x="60136" y="39784"/>
                </a:lnTo>
                <a:lnTo>
                  <a:pt x="59830" y="40193"/>
                </a:lnTo>
                <a:lnTo>
                  <a:pt x="60136" y="40295"/>
                </a:lnTo>
                <a:lnTo>
                  <a:pt x="60136" y="40500"/>
                </a:lnTo>
                <a:lnTo>
                  <a:pt x="60034" y="40705"/>
                </a:lnTo>
                <a:lnTo>
                  <a:pt x="60034" y="40909"/>
                </a:lnTo>
                <a:lnTo>
                  <a:pt x="60136" y="40909"/>
                </a:lnTo>
                <a:lnTo>
                  <a:pt x="59727" y="41830"/>
                </a:lnTo>
                <a:lnTo>
                  <a:pt x="60750" y="40500"/>
                </a:lnTo>
                <a:lnTo>
                  <a:pt x="60750" y="39375"/>
                </a:lnTo>
                <a:lnTo>
                  <a:pt x="61057" y="39886"/>
                </a:lnTo>
                <a:lnTo>
                  <a:pt x="62182" y="38864"/>
                </a:lnTo>
                <a:lnTo>
                  <a:pt x="62386" y="38455"/>
                </a:lnTo>
                <a:lnTo>
                  <a:pt x="62284" y="38250"/>
                </a:lnTo>
                <a:lnTo>
                  <a:pt x="62591" y="37636"/>
                </a:lnTo>
                <a:lnTo>
                  <a:pt x="62489" y="38148"/>
                </a:lnTo>
                <a:lnTo>
                  <a:pt x="64943" y="37125"/>
                </a:lnTo>
                <a:lnTo>
                  <a:pt x="65045" y="37227"/>
                </a:lnTo>
                <a:lnTo>
                  <a:pt x="65148" y="37125"/>
                </a:lnTo>
                <a:lnTo>
                  <a:pt x="65148" y="37125"/>
                </a:lnTo>
                <a:lnTo>
                  <a:pt x="65045" y="37432"/>
                </a:lnTo>
                <a:lnTo>
                  <a:pt x="65557" y="37227"/>
                </a:lnTo>
                <a:lnTo>
                  <a:pt x="65557" y="37227"/>
                </a:lnTo>
                <a:lnTo>
                  <a:pt x="65455" y="37330"/>
                </a:lnTo>
                <a:lnTo>
                  <a:pt x="66068" y="37227"/>
                </a:lnTo>
                <a:lnTo>
                  <a:pt x="65966" y="36818"/>
                </a:lnTo>
                <a:lnTo>
                  <a:pt x="65761" y="37125"/>
                </a:lnTo>
                <a:lnTo>
                  <a:pt x="65455" y="36614"/>
                </a:lnTo>
                <a:lnTo>
                  <a:pt x="66784" y="35080"/>
                </a:lnTo>
                <a:lnTo>
                  <a:pt x="66886" y="35182"/>
                </a:lnTo>
                <a:lnTo>
                  <a:pt x="66989" y="34977"/>
                </a:lnTo>
                <a:lnTo>
                  <a:pt x="66989" y="35080"/>
                </a:lnTo>
                <a:lnTo>
                  <a:pt x="67091" y="34875"/>
                </a:lnTo>
                <a:lnTo>
                  <a:pt x="67091" y="35080"/>
                </a:lnTo>
                <a:lnTo>
                  <a:pt x="67193" y="34977"/>
                </a:lnTo>
                <a:lnTo>
                  <a:pt x="68011" y="34364"/>
                </a:lnTo>
                <a:lnTo>
                  <a:pt x="68011" y="34466"/>
                </a:lnTo>
                <a:lnTo>
                  <a:pt x="67909" y="34568"/>
                </a:lnTo>
                <a:lnTo>
                  <a:pt x="68114" y="34670"/>
                </a:lnTo>
                <a:lnTo>
                  <a:pt x="68216" y="34364"/>
                </a:lnTo>
                <a:lnTo>
                  <a:pt x="68523" y="34568"/>
                </a:lnTo>
                <a:lnTo>
                  <a:pt x="69136" y="34261"/>
                </a:lnTo>
                <a:lnTo>
                  <a:pt x="69545" y="33648"/>
                </a:lnTo>
                <a:lnTo>
                  <a:pt x="70568" y="33443"/>
                </a:lnTo>
                <a:lnTo>
                  <a:pt x="70466" y="33545"/>
                </a:lnTo>
                <a:lnTo>
                  <a:pt x="71795" y="32932"/>
                </a:lnTo>
                <a:lnTo>
                  <a:pt x="72102" y="33034"/>
                </a:lnTo>
                <a:lnTo>
                  <a:pt x="71386" y="33443"/>
                </a:lnTo>
                <a:lnTo>
                  <a:pt x="72716" y="33443"/>
                </a:lnTo>
                <a:lnTo>
                  <a:pt x="71898" y="33852"/>
                </a:lnTo>
                <a:lnTo>
                  <a:pt x="71898" y="33545"/>
                </a:lnTo>
                <a:lnTo>
                  <a:pt x="71795" y="33545"/>
                </a:lnTo>
                <a:lnTo>
                  <a:pt x="70568" y="34261"/>
                </a:lnTo>
                <a:lnTo>
                  <a:pt x="70568" y="34261"/>
                </a:lnTo>
                <a:lnTo>
                  <a:pt x="70364" y="34364"/>
                </a:lnTo>
                <a:lnTo>
                  <a:pt x="69955" y="35182"/>
                </a:lnTo>
                <a:lnTo>
                  <a:pt x="70261" y="35386"/>
                </a:lnTo>
                <a:lnTo>
                  <a:pt x="71795" y="34364"/>
                </a:lnTo>
                <a:lnTo>
                  <a:pt x="71795" y="34466"/>
                </a:lnTo>
                <a:lnTo>
                  <a:pt x="71898" y="34261"/>
                </a:lnTo>
                <a:lnTo>
                  <a:pt x="74250" y="33648"/>
                </a:lnTo>
                <a:lnTo>
                  <a:pt x="74250" y="33443"/>
                </a:lnTo>
                <a:lnTo>
                  <a:pt x="74250" y="33136"/>
                </a:lnTo>
                <a:lnTo>
                  <a:pt x="73943" y="32932"/>
                </a:lnTo>
                <a:lnTo>
                  <a:pt x="73227" y="33239"/>
                </a:lnTo>
                <a:lnTo>
                  <a:pt x="73330" y="33136"/>
                </a:lnTo>
                <a:lnTo>
                  <a:pt x="72307" y="32830"/>
                </a:lnTo>
                <a:lnTo>
                  <a:pt x="72511" y="32727"/>
                </a:lnTo>
                <a:lnTo>
                  <a:pt x="72000" y="32420"/>
                </a:lnTo>
                <a:lnTo>
                  <a:pt x="72000" y="31807"/>
                </a:lnTo>
                <a:lnTo>
                  <a:pt x="71693" y="31705"/>
                </a:lnTo>
                <a:lnTo>
                  <a:pt x="72409" y="31091"/>
                </a:lnTo>
                <a:lnTo>
                  <a:pt x="72146" y="31003"/>
                </a:lnTo>
                <a:lnTo>
                  <a:pt x="72146" y="31003"/>
                </a:lnTo>
                <a:lnTo>
                  <a:pt x="71795" y="31091"/>
                </a:lnTo>
                <a:lnTo>
                  <a:pt x="70875" y="30784"/>
                </a:lnTo>
                <a:lnTo>
                  <a:pt x="72102" y="30784"/>
                </a:lnTo>
                <a:lnTo>
                  <a:pt x="72818" y="29966"/>
                </a:lnTo>
                <a:lnTo>
                  <a:pt x="70568" y="29966"/>
                </a:lnTo>
                <a:lnTo>
                  <a:pt x="63307" y="33852"/>
                </a:lnTo>
                <a:lnTo>
                  <a:pt x="63307" y="33852"/>
                </a:lnTo>
                <a:lnTo>
                  <a:pt x="68114" y="31091"/>
                </a:lnTo>
                <a:lnTo>
                  <a:pt x="67602" y="30375"/>
                </a:lnTo>
                <a:lnTo>
                  <a:pt x="79977" y="27205"/>
                </a:lnTo>
                <a:lnTo>
                  <a:pt x="80795" y="26489"/>
                </a:lnTo>
                <a:lnTo>
                  <a:pt x="80591" y="26284"/>
                </a:lnTo>
                <a:lnTo>
                  <a:pt x="81000" y="26080"/>
                </a:lnTo>
                <a:lnTo>
                  <a:pt x="81205" y="25466"/>
                </a:lnTo>
                <a:lnTo>
                  <a:pt x="80898" y="25159"/>
                </a:lnTo>
                <a:lnTo>
                  <a:pt x="80080" y="25364"/>
                </a:lnTo>
                <a:lnTo>
                  <a:pt x="79977" y="25261"/>
                </a:lnTo>
                <a:lnTo>
                  <a:pt x="80386" y="24852"/>
                </a:lnTo>
                <a:lnTo>
                  <a:pt x="79875" y="24750"/>
                </a:lnTo>
                <a:lnTo>
                  <a:pt x="77727" y="25568"/>
                </a:lnTo>
                <a:lnTo>
                  <a:pt x="78034" y="25364"/>
                </a:lnTo>
                <a:lnTo>
                  <a:pt x="77830" y="25261"/>
                </a:lnTo>
                <a:lnTo>
                  <a:pt x="80182" y="24545"/>
                </a:lnTo>
                <a:lnTo>
                  <a:pt x="80182" y="24034"/>
                </a:lnTo>
                <a:lnTo>
                  <a:pt x="79773" y="24136"/>
                </a:lnTo>
                <a:lnTo>
                  <a:pt x="79261" y="23727"/>
                </a:lnTo>
                <a:lnTo>
                  <a:pt x="78648" y="24034"/>
                </a:lnTo>
                <a:lnTo>
                  <a:pt x="79159" y="23727"/>
                </a:lnTo>
                <a:lnTo>
                  <a:pt x="78852" y="23625"/>
                </a:lnTo>
                <a:lnTo>
                  <a:pt x="78239" y="23830"/>
                </a:lnTo>
                <a:lnTo>
                  <a:pt x="78648" y="23523"/>
                </a:lnTo>
                <a:lnTo>
                  <a:pt x="78648" y="23114"/>
                </a:lnTo>
                <a:lnTo>
                  <a:pt x="78545" y="23216"/>
                </a:lnTo>
                <a:lnTo>
                  <a:pt x="78443" y="23011"/>
                </a:lnTo>
                <a:lnTo>
                  <a:pt x="77932" y="22909"/>
                </a:lnTo>
                <a:lnTo>
                  <a:pt x="78136" y="22705"/>
                </a:lnTo>
                <a:lnTo>
                  <a:pt x="77830" y="22705"/>
                </a:lnTo>
                <a:lnTo>
                  <a:pt x="78136" y="22602"/>
                </a:lnTo>
                <a:lnTo>
                  <a:pt x="77727" y="22500"/>
                </a:lnTo>
                <a:lnTo>
                  <a:pt x="77932" y="22398"/>
                </a:lnTo>
                <a:lnTo>
                  <a:pt x="77523" y="22193"/>
                </a:lnTo>
                <a:lnTo>
                  <a:pt x="78341" y="22091"/>
                </a:lnTo>
                <a:lnTo>
                  <a:pt x="77727" y="21477"/>
                </a:lnTo>
                <a:lnTo>
                  <a:pt x="78341" y="21170"/>
                </a:lnTo>
                <a:lnTo>
                  <a:pt x="78034" y="20864"/>
                </a:lnTo>
                <a:lnTo>
                  <a:pt x="77420" y="20966"/>
                </a:lnTo>
                <a:lnTo>
                  <a:pt x="77420" y="20966"/>
                </a:lnTo>
                <a:lnTo>
                  <a:pt x="78136" y="20557"/>
                </a:lnTo>
                <a:lnTo>
                  <a:pt x="77318" y="20659"/>
                </a:lnTo>
                <a:lnTo>
                  <a:pt x="77318" y="20659"/>
                </a:lnTo>
                <a:lnTo>
                  <a:pt x="77932" y="20455"/>
                </a:lnTo>
                <a:lnTo>
                  <a:pt x="77727" y="20148"/>
                </a:lnTo>
                <a:lnTo>
                  <a:pt x="77932" y="20045"/>
                </a:lnTo>
                <a:lnTo>
                  <a:pt x="77318" y="20045"/>
                </a:lnTo>
                <a:lnTo>
                  <a:pt x="77727" y="19943"/>
                </a:lnTo>
                <a:lnTo>
                  <a:pt x="77523" y="19636"/>
                </a:lnTo>
                <a:lnTo>
                  <a:pt x="77727" y="19534"/>
                </a:lnTo>
                <a:lnTo>
                  <a:pt x="77625" y="19330"/>
                </a:lnTo>
                <a:lnTo>
                  <a:pt x="77420" y="19330"/>
                </a:lnTo>
                <a:lnTo>
                  <a:pt x="77216" y="19125"/>
                </a:lnTo>
                <a:lnTo>
                  <a:pt x="77216" y="18818"/>
                </a:lnTo>
                <a:lnTo>
                  <a:pt x="76705" y="19739"/>
                </a:lnTo>
                <a:lnTo>
                  <a:pt x="76398" y="19739"/>
                </a:lnTo>
                <a:lnTo>
                  <a:pt x="76295" y="20045"/>
                </a:lnTo>
                <a:lnTo>
                  <a:pt x="75580" y="20557"/>
                </a:lnTo>
                <a:lnTo>
                  <a:pt x="75477" y="20250"/>
                </a:lnTo>
                <a:lnTo>
                  <a:pt x="74148" y="21068"/>
                </a:lnTo>
                <a:lnTo>
                  <a:pt x="74250" y="20659"/>
                </a:lnTo>
                <a:lnTo>
                  <a:pt x="73943" y="20864"/>
                </a:lnTo>
                <a:lnTo>
                  <a:pt x="73841" y="20761"/>
                </a:lnTo>
                <a:lnTo>
                  <a:pt x="73739" y="20761"/>
                </a:lnTo>
                <a:lnTo>
                  <a:pt x="73943" y="20250"/>
                </a:lnTo>
                <a:lnTo>
                  <a:pt x="72716" y="20250"/>
                </a:lnTo>
                <a:lnTo>
                  <a:pt x="73534" y="19739"/>
                </a:lnTo>
                <a:lnTo>
                  <a:pt x="73330" y="19739"/>
                </a:lnTo>
                <a:lnTo>
                  <a:pt x="73534" y="19330"/>
                </a:lnTo>
                <a:lnTo>
                  <a:pt x="72920" y="19125"/>
                </a:lnTo>
                <a:lnTo>
                  <a:pt x="73636" y="19023"/>
                </a:lnTo>
                <a:lnTo>
                  <a:pt x="74148" y="18102"/>
                </a:lnTo>
                <a:lnTo>
                  <a:pt x="74148" y="18102"/>
                </a:lnTo>
                <a:lnTo>
                  <a:pt x="73841" y="18307"/>
                </a:lnTo>
                <a:lnTo>
                  <a:pt x="72716" y="17795"/>
                </a:lnTo>
                <a:lnTo>
                  <a:pt x="73023" y="17591"/>
                </a:lnTo>
                <a:lnTo>
                  <a:pt x="72511" y="17591"/>
                </a:lnTo>
                <a:lnTo>
                  <a:pt x="72000" y="16875"/>
                </a:lnTo>
                <a:lnTo>
                  <a:pt x="70364" y="17080"/>
                </a:lnTo>
                <a:lnTo>
                  <a:pt x="70466" y="16977"/>
                </a:lnTo>
                <a:lnTo>
                  <a:pt x="68932" y="16875"/>
                </a:lnTo>
                <a:lnTo>
                  <a:pt x="68727" y="17693"/>
                </a:lnTo>
                <a:lnTo>
                  <a:pt x="67909" y="18307"/>
                </a:lnTo>
                <a:lnTo>
                  <a:pt x="68318" y="18307"/>
                </a:lnTo>
                <a:lnTo>
                  <a:pt x="67909" y="19023"/>
                </a:lnTo>
                <a:lnTo>
                  <a:pt x="68114" y="19125"/>
                </a:lnTo>
                <a:lnTo>
                  <a:pt x="66580" y="20250"/>
                </a:lnTo>
                <a:lnTo>
                  <a:pt x="67193" y="21784"/>
                </a:lnTo>
                <a:lnTo>
                  <a:pt x="63511" y="24239"/>
                </a:lnTo>
                <a:lnTo>
                  <a:pt x="63716" y="24750"/>
                </a:lnTo>
                <a:lnTo>
                  <a:pt x="63614" y="24750"/>
                </a:lnTo>
                <a:lnTo>
                  <a:pt x="63716" y="25057"/>
                </a:lnTo>
                <a:lnTo>
                  <a:pt x="63307" y="26591"/>
                </a:lnTo>
                <a:lnTo>
                  <a:pt x="62693" y="27000"/>
                </a:lnTo>
                <a:lnTo>
                  <a:pt x="62795" y="27307"/>
                </a:lnTo>
                <a:lnTo>
                  <a:pt x="62489" y="27614"/>
                </a:lnTo>
                <a:lnTo>
                  <a:pt x="62386" y="27205"/>
                </a:lnTo>
                <a:lnTo>
                  <a:pt x="61977" y="27511"/>
                </a:lnTo>
                <a:lnTo>
                  <a:pt x="61977" y="28023"/>
                </a:lnTo>
                <a:lnTo>
                  <a:pt x="60955" y="27716"/>
                </a:lnTo>
                <a:lnTo>
                  <a:pt x="61364" y="27000"/>
                </a:lnTo>
                <a:lnTo>
                  <a:pt x="60648" y="26591"/>
                </a:lnTo>
                <a:lnTo>
                  <a:pt x="61466" y="24341"/>
                </a:lnTo>
                <a:lnTo>
                  <a:pt x="60852" y="23625"/>
                </a:lnTo>
                <a:lnTo>
                  <a:pt x="59420" y="23830"/>
                </a:lnTo>
                <a:lnTo>
                  <a:pt x="59216" y="23216"/>
                </a:lnTo>
                <a:lnTo>
                  <a:pt x="57682" y="22091"/>
                </a:lnTo>
                <a:lnTo>
                  <a:pt x="55227" y="21989"/>
                </a:lnTo>
                <a:lnTo>
                  <a:pt x="55330" y="21886"/>
                </a:lnTo>
                <a:lnTo>
                  <a:pt x="54920" y="22091"/>
                </a:lnTo>
                <a:lnTo>
                  <a:pt x="55636" y="20761"/>
                </a:lnTo>
                <a:lnTo>
                  <a:pt x="55534" y="20250"/>
                </a:lnTo>
                <a:lnTo>
                  <a:pt x="54614" y="20761"/>
                </a:lnTo>
                <a:lnTo>
                  <a:pt x="54920" y="20352"/>
                </a:lnTo>
                <a:lnTo>
                  <a:pt x="54716" y="20045"/>
                </a:lnTo>
                <a:lnTo>
                  <a:pt x="57580" y="17489"/>
                </a:lnTo>
                <a:lnTo>
                  <a:pt x="57580" y="17284"/>
                </a:lnTo>
                <a:lnTo>
                  <a:pt x="58091" y="16875"/>
                </a:lnTo>
                <a:lnTo>
                  <a:pt x="58398" y="17080"/>
                </a:lnTo>
                <a:lnTo>
                  <a:pt x="58398" y="16875"/>
                </a:lnTo>
                <a:lnTo>
                  <a:pt x="59114" y="16670"/>
                </a:lnTo>
                <a:lnTo>
                  <a:pt x="59216" y="16466"/>
                </a:lnTo>
                <a:lnTo>
                  <a:pt x="60136" y="16364"/>
                </a:lnTo>
                <a:lnTo>
                  <a:pt x="60239" y="15852"/>
                </a:lnTo>
                <a:lnTo>
                  <a:pt x="59830" y="15648"/>
                </a:lnTo>
                <a:lnTo>
                  <a:pt x="59420" y="15852"/>
                </a:lnTo>
                <a:lnTo>
                  <a:pt x="59727" y="15648"/>
                </a:lnTo>
                <a:lnTo>
                  <a:pt x="59011" y="15443"/>
                </a:lnTo>
                <a:lnTo>
                  <a:pt x="58909" y="15239"/>
                </a:lnTo>
                <a:lnTo>
                  <a:pt x="59932" y="15545"/>
                </a:lnTo>
                <a:lnTo>
                  <a:pt x="59932" y="15648"/>
                </a:lnTo>
                <a:lnTo>
                  <a:pt x="64227" y="14318"/>
                </a:lnTo>
                <a:lnTo>
                  <a:pt x="61670" y="13602"/>
                </a:lnTo>
                <a:lnTo>
                  <a:pt x="62693" y="13705"/>
                </a:lnTo>
                <a:lnTo>
                  <a:pt x="64330" y="14114"/>
                </a:lnTo>
                <a:lnTo>
                  <a:pt x="65455" y="13602"/>
                </a:lnTo>
                <a:lnTo>
                  <a:pt x="65250" y="13193"/>
                </a:lnTo>
                <a:lnTo>
                  <a:pt x="66170" y="13091"/>
                </a:lnTo>
                <a:lnTo>
                  <a:pt x="66375" y="13398"/>
                </a:lnTo>
                <a:lnTo>
                  <a:pt x="66784" y="13295"/>
                </a:lnTo>
                <a:lnTo>
                  <a:pt x="67091" y="13091"/>
                </a:lnTo>
                <a:lnTo>
                  <a:pt x="66580" y="12784"/>
                </a:lnTo>
                <a:lnTo>
                  <a:pt x="66580" y="12784"/>
                </a:lnTo>
                <a:lnTo>
                  <a:pt x="67091" y="12886"/>
                </a:lnTo>
                <a:lnTo>
                  <a:pt x="67398" y="13295"/>
                </a:lnTo>
                <a:lnTo>
                  <a:pt x="69545" y="12273"/>
                </a:lnTo>
                <a:lnTo>
                  <a:pt x="69443" y="11659"/>
                </a:lnTo>
                <a:lnTo>
                  <a:pt x="69955" y="11045"/>
                </a:lnTo>
                <a:lnTo>
                  <a:pt x="70568" y="10841"/>
                </a:lnTo>
                <a:lnTo>
                  <a:pt x="69955" y="10739"/>
                </a:lnTo>
                <a:lnTo>
                  <a:pt x="69852" y="10534"/>
                </a:lnTo>
                <a:lnTo>
                  <a:pt x="70159" y="10432"/>
                </a:lnTo>
                <a:lnTo>
                  <a:pt x="68216" y="10227"/>
                </a:lnTo>
                <a:lnTo>
                  <a:pt x="67909" y="10739"/>
                </a:lnTo>
                <a:lnTo>
                  <a:pt x="68114" y="10943"/>
                </a:lnTo>
                <a:lnTo>
                  <a:pt x="67807" y="11045"/>
                </a:lnTo>
                <a:lnTo>
                  <a:pt x="68011" y="11148"/>
                </a:lnTo>
                <a:lnTo>
                  <a:pt x="65352" y="12580"/>
                </a:lnTo>
                <a:lnTo>
                  <a:pt x="65148" y="11761"/>
                </a:lnTo>
                <a:lnTo>
                  <a:pt x="65352" y="11557"/>
                </a:lnTo>
                <a:lnTo>
                  <a:pt x="65455" y="11557"/>
                </a:lnTo>
                <a:lnTo>
                  <a:pt x="65864" y="11045"/>
                </a:lnTo>
                <a:lnTo>
                  <a:pt x="64841" y="11045"/>
                </a:lnTo>
                <a:lnTo>
                  <a:pt x="64023" y="11557"/>
                </a:lnTo>
                <a:lnTo>
                  <a:pt x="64023" y="11557"/>
                </a:lnTo>
                <a:lnTo>
                  <a:pt x="64125" y="10739"/>
                </a:lnTo>
                <a:lnTo>
                  <a:pt x="64739" y="10534"/>
                </a:lnTo>
                <a:lnTo>
                  <a:pt x="64125" y="10534"/>
                </a:lnTo>
                <a:lnTo>
                  <a:pt x="64432" y="10432"/>
                </a:lnTo>
                <a:lnTo>
                  <a:pt x="63307" y="10330"/>
                </a:lnTo>
                <a:lnTo>
                  <a:pt x="64125" y="10023"/>
                </a:lnTo>
                <a:lnTo>
                  <a:pt x="63818" y="10023"/>
                </a:lnTo>
                <a:lnTo>
                  <a:pt x="64330" y="9920"/>
                </a:lnTo>
                <a:lnTo>
                  <a:pt x="64125" y="9409"/>
                </a:lnTo>
                <a:lnTo>
                  <a:pt x="64432" y="9000"/>
                </a:lnTo>
                <a:lnTo>
                  <a:pt x="64227" y="8591"/>
                </a:lnTo>
                <a:lnTo>
                  <a:pt x="63920" y="8386"/>
                </a:lnTo>
                <a:close/>
              </a:path>
            </a:pathLst>
          </a:custGeom>
          <a:solidFill>
            <a:srgbClr val="003290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8" name="Google Shape;268;p24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Maps</a:t>
            </a:r>
            <a:endParaRPr/>
          </a:p>
        </p:txBody>
      </p:sp>
      <p:sp>
        <p:nvSpPr>
          <p:cNvPr id="269" name="Google Shape;269;p24"/>
          <p:cNvSpPr/>
          <p:nvPr/>
        </p:nvSpPr>
        <p:spPr>
          <a:xfrm>
            <a:off x="2443050" y="1982900"/>
            <a:ext cx="652500" cy="202500"/>
          </a:xfrm>
          <a:prstGeom prst="wedgeRectCallout">
            <a:avLst>
              <a:gd name="adj1" fmla="val -21428"/>
              <a:gd name="adj2" fmla="val 84287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329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073763"/>
                </a:solidFill>
                <a:latin typeface="Abel"/>
                <a:ea typeface="Abel"/>
                <a:cs typeface="Abel"/>
                <a:sym typeface="Abel"/>
              </a:rPr>
              <a:t>our office</a:t>
            </a:r>
            <a:endParaRPr sz="1000" dirty="0">
              <a:solidFill>
                <a:srgbClr val="073763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270" name="Google Shape;270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271" name="Google Shape;271;p24"/>
          <p:cNvSpPr/>
          <p:nvPr/>
        </p:nvSpPr>
        <p:spPr>
          <a:xfrm>
            <a:off x="1952625" y="2438400"/>
            <a:ext cx="123900" cy="123900"/>
          </a:xfrm>
          <a:prstGeom prst="mathMultiply">
            <a:avLst>
              <a:gd name="adj1" fmla="val 23520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329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4"/>
          <p:cNvSpPr/>
          <p:nvPr/>
        </p:nvSpPr>
        <p:spPr>
          <a:xfrm>
            <a:off x="3248025" y="3505200"/>
            <a:ext cx="123900" cy="123900"/>
          </a:xfrm>
          <a:prstGeom prst="mathMultiply">
            <a:avLst>
              <a:gd name="adj1" fmla="val 23520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329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4"/>
          <p:cNvSpPr/>
          <p:nvPr/>
        </p:nvSpPr>
        <p:spPr>
          <a:xfrm>
            <a:off x="4000500" y="2133600"/>
            <a:ext cx="123900" cy="123900"/>
          </a:xfrm>
          <a:prstGeom prst="mathMultiply">
            <a:avLst>
              <a:gd name="adj1" fmla="val 23520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329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4"/>
          <p:cNvSpPr/>
          <p:nvPr/>
        </p:nvSpPr>
        <p:spPr>
          <a:xfrm>
            <a:off x="4610100" y="3886200"/>
            <a:ext cx="123900" cy="123900"/>
          </a:xfrm>
          <a:prstGeom prst="mathMultiply">
            <a:avLst>
              <a:gd name="adj1" fmla="val 23520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329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4"/>
          <p:cNvSpPr/>
          <p:nvPr/>
        </p:nvSpPr>
        <p:spPr>
          <a:xfrm>
            <a:off x="6362700" y="2590800"/>
            <a:ext cx="123900" cy="123900"/>
          </a:xfrm>
          <a:prstGeom prst="mathMultiply">
            <a:avLst>
              <a:gd name="adj1" fmla="val 23520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329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4"/>
          <p:cNvSpPr/>
          <p:nvPr/>
        </p:nvSpPr>
        <p:spPr>
          <a:xfrm>
            <a:off x="6819900" y="3886200"/>
            <a:ext cx="123900" cy="123900"/>
          </a:xfrm>
          <a:prstGeom prst="mathMultiply">
            <a:avLst>
              <a:gd name="adj1" fmla="val 23520"/>
            </a:avLst>
          </a:pr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329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5"/>
          <p:cNvSpPr txBox="1">
            <a:spLocks noGrp="1"/>
          </p:cNvSpPr>
          <p:nvPr>
            <p:ph type="ctrTitle" idx="4294967295"/>
          </p:nvPr>
        </p:nvSpPr>
        <p:spPr>
          <a:xfrm>
            <a:off x="685800" y="1811942"/>
            <a:ext cx="7772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/>
              <a:t>89,526,124</a:t>
            </a:r>
            <a:endParaRPr sz="9600"/>
          </a:p>
        </p:txBody>
      </p:sp>
      <p:sp>
        <p:nvSpPr>
          <p:cNvPr id="282" name="Google Shape;282;p25"/>
          <p:cNvSpPr txBox="1">
            <a:spLocks noGrp="1"/>
          </p:cNvSpPr>
          <p:nvPr>
            <p:ph type="subTitle" idx="4294967295"/>
          </p:nvPr>
        </p:nvSpPr>
        <p:spPr>
          <a:xfrm>
            <a:off x="685800" y="2840053"/>
            <a:ext cx="7772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/>
              <a:t>Whoa! That’s a big number, aren’t you proud?</a:t>
            </a:r>
            <a:endParaRPr/>
          </a:p>
        </p:txBody>
      </p:sp>
      <p:sp>
        <p:nvSpPr>
          <p:cNvPr id="283" name="Google Shape;283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6"/>
          <p:cNvSpPr txBox="1">
            <a:spLocks noGrp="1"/>
          </p:cNvSpPr>
          <p:nvPr>
            <p:ph type="ctrTitle" idx="4294967295"/>
          </p:nvPr>
        </p:nvSpPr>
        <p:spPr>
          <a:xfrm>
            <a:off x="1485900" y="809625"/>
            <a:ext cx="6172200" cy="58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89,526,124$</a:t>
            </a:r>
            <a:endParaRPr sz="3000"/>
          </a:p>
        </p:txBody>
      </p:sp>
      <p:sp>
        <p:nvSpPr>
          <p:cNvPr id="289" name="Google Shape;289;p26"/>
          <p:cNvSpPr txBox="1">
            <a:spLocks noGrp="1"/>
          </p:cNvSpPr>
          <p:nvPr>
            <p:ph type="subTitle" idx="4294967295"/>
          </p:nvPr>
        </p:nvSpPr>
        <p:spPr>
          <a:xfrm>
            <a:off x="1485900" y="1106508"/>
            <a:ext cx="61722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That’s a lot of money</a:t>
            </a:r>
            <a:endParaRPr sz="2400"/>
          </a:p>
        </p:txBody>
      </p:sp>
      <p:sp>
        <p:nvSpPr>
          <p:cNvPr id="290" name="Google Shape;290;p26"/>
          <p:cNvSpPr txBox="1">
            <a:spLocks noGrp="1"/>
          </p:cNvSpPr>
          <p:nvPr>
            <p:ph type="ctrTitle" idx="4294967295"/>
          </p:nvPr>
        </p:nvSpPr>
        <p:spPr>
          <a:xfrm>
            <a:off x="1485900" y="3438598"/>
            <a:ext cx="6172200" cy="58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100%</a:t>
            </a:r>
            <a:endParaRPr sz="3000"/>
          </a:p>
        </p:txBody>
      </p:sp>
      <p:sp>
        <p:nvSpPr>
          <p:cNvPr id="291" name="Google Shape;291;p26"/>
          <p:cNvSpPr txBox="1">
            <a:spLocks noGrp="1"/>
          </p:cNvSpPr>
          <p:nvPr>
            <p:ph type="subTitle" idx="4294967295"/>
          </p:nvPr>
        </p:nvSpPr>
        <p:spPr>
          <a:xfrm>
            <a:off x="1485900" y="3735401"/>
            <a:ext cx="61722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Total success!</a:t>
            </a:r>
            <a:endParaRPr sz="2400"/>
          </a:p>
        </p:txBody>
      </p:sp>
      <p:sp>
        <p:nvSpPr>
          <p:cNvPr id="292" name="Google Shape;292;p26"/>
          <p:cNvSpPr txBox="1">
            <a:spLocks noGrp="1"/>
          </p:cNvSpPr>
          <p:nvPr>
            <p:ph type="ctrTitle" idx="4294967295"/>
          </p:nvPr>
        </p:nvSpPr>
        <p:spPr>
          <a:xfrm>
            <a:off x="1485900" y="2124149"/>
            <a:ext cx="6172200" cy="58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185,244 users</a:t>
            </a:r>
            <a:endParaRPr sz="3000"/>
          </a:p>
        </p:txBody>
      </p:sp>
      <p:sp>
        <p:nvSpPr>
          <p:cNvPr id="293" name="Google Shape;293;p26"/>
          <p:cNvSpPr txBox="1">
            <a:spLocks noGrp="1"/>
          </p:cNvSpPr>
          <p:nvPr>
            <p:ph type="subTitle" idx="4294967295"/>
          </p:nvPr>
        </p:nvSpPr>
        <p:spPr>
          <a:xfrm>
            <a:off x="1485900" y="2420955"/>
            <a:ext cx="6172200" cy="4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And a lot of users</a:t>
            </a:r>
            <a:endParaRPr sz="2400"/>
          </a:p>
        </p:txBody>
      </p:sp>
      <p:sp>
        <p:nvSpPr>
          <p:cNvPr id="294" name="Google Shape;294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295" name="Google Shape;295;p26"/>
          <p:cNvSpPr/>
          <p:nvPr/>
        </p:nvSpPr>
        <p:spPr>
          <a:xfrm>
            <a:off x="3929100" y="1900888"/>
            <a:ext cx="1285800" cy="9600"/>
          </a:xfrm>
          <a:prstGeom prst="rect">
            <a:avLst/>
          </a:prstGeom>
          <a:solidFill>
            <a:srgbClr val="003290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6"/>
          <p:cNvSpPr/>
          <p:nvPr/>
        </p:nvSpPr>
        <p:spPr>
          <a:xfrm>
            <a:off x="3929100" y="3215363"/>
            <a:ext cx="1285800" cy="9600"/>
          </a:xfrm>
          <a:prstGeom prst="rect">
            <a:avLst/>
          </a:prstGeom>
          <a:solidFill>
            <a:srgbClr val="003290">
              <a:alpha val="234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000" dirty="0" smtClean="0">
                <a:solidFill>
                  <a:schemeClr val="accent1">
                    <a:lumMod val="75000"/>
                  </a:schemeClr>
                </a:solidFill>
              </a:rPr>
              <a:t>INTRODUCTION</a:t>
            </a:r>
            <a:endParaRPr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1" name="Google Shape;221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5</a:t>
            </a:fld>
            <a:endParaRPr>
              <a:solidFill>
                <a:schemeClr val="tx1"/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02044" y="1782508"/>
            <a:ext cx="6540062" cy="27250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2249215" y="1289753"/>
            <a:ext cx="47086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smtClean="0">
                <a:latin typeface="Roboto Slab" panose="020B0604020202020204" charset="0"/>
                <a:ea typeface="Roboto Slab" panose="020B0604020202020204" charset="0"/>
              </a:rPr>
              <a:t>Current Market</a:t>
            </a:r>
            <a:endParaRPr lang="en-US" sz="2800" dirty="0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12" name="Text Box 6"/>
          <p:cNvSpPr txBox="1"/>
          <p:nvPr/>
        </p:nvSpPr>
        <p:spPr>
          <a:xfrm>
            <a:off x="1679504" y="4295177"/>
            <a:ext cx="5849779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Abel" panose="020B0604020202020204" charset="0"/>
                <a:cs typeface="+mj-lt"/>
                <a:sym typeface="+mn-ea"/>
              </a:rPr>
              <a:t>Rain Detection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3736428" y="4055623"/>
            <a:ext cx="1600200" cy="99060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0800000" flipV="1">
            <a:off x="3812628" y="4055623"/>
            <a:ext cx="1524000" cy="990600"/>
          </a:xfrm>
          <a:prstGeom prst="line">
            <a:avLst/>
          </a:prstGeom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09254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0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allAtOnce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7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process is easy</a:t>
            </a:r>
            <a:endParaRPr/>
          </a:p>
        </p:txBody>
      </p:sp>
      <p:sp>
        <p:nvSpPr>
          <p:cNvPr id="302" name="Google Shape;302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grpSp>
        <p:nvGrpSpPr>
          <p:cNvPr id="303" name="Google Shape;303;p27"/>
          <p:cNvGrpSpPr/>
          <p:nvPr/>
        </p:nvGrpSpPr>
        <p:grpSpPr>
          <a:xfrm>
            <a:off x="323513" y="2367800"/>
            <a:ext cx="2952125" cy="1289700"/>
            <a:chOff x="323513" y="1986800"/>
            <a:chExt cx="2952125" cy="1289700"/>
          </a:xfrm>
        </p:grpSpPr>
        <p:sp>
          <p:nvSpPr>
            <p:cNvPr id="304" name="Google Shape;304;p27"/>
            <p:cNvSpPr txBox="1"/>
            <p:nvPr/>
          </p:nvSpPr>
          <p:spPr>
            <a:xfrm>
              <a:off x="323513" y="198680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FFFFFF"/>
                  </a:solidFill>
                  <a:latin typeface="Abel"/>
                  <a:ea typeface="Abel"/>
                  <a:cs typeface="Abel"/>
                  <a:sym typeface="Abel"/>
                </a:rPr>
                <a:t>Vestibulum congue tempus</a:t>
              </a:r>
              <a:endParaRPr sz="1200" b="1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endParaRPr>
            </a:p>
            <a:p>
              <a:pPr marL="0" lvl="0" indent="0" algn="r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endParaRPr>
            </a:p>
            <a:p>
              <a:pPr marL="0" lvl="0" indent="0" algn="r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Abel"/>
                  <a:ea typeface="Abel"/>
                  <a:cs typeface="Abel"/>
                  <a:sym typeface="Abel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cxnSp>
          <p:nvCxnSpPr>
            <p:cNvPr id="305" name="Google Shape;305;p27"/>
            <p:cNvCxnSpPr/>
            <p:nvPr/>
          </p:nvCxnSpPr>
          <p:spPr>
            <a:xfrm rot="10800000">
              <a:off x="2642038" y="2647950"/>
              <a:ext cx="6336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306" name="Google Shape;306;p27"/>
          <p:cNvGrpSpPr/>
          <p:nvPr/>
        </p:nvGrpSpPr>
        <p:grpSpPr>
          <a:xfrm>
            <a:off x="5209838" y="1441350"/>
            <a:ext cx="3610650" cy="1289700"/>
            <a:chOff x="5209838" y="1060350"/>
            <a:chExt cx="3610650" cy="1289700"/>
          </a:xfrm>
        </p:grpSpPr>
        <p:sp>
          <p:nvSpPr>
            <p:cNvPr id="307" name="Google Shape;307;p27"/>
            <p:cNvSpPr txBox="1"/>
            <p:nvPr/>
          </p:nvSpPr>
          <p:spPr>
            <a:xfrm>
              <a:off x="6696488" y="10603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FFFFFF"/>
                  </a:solidFill>
                  <a:latin typeface="Abel"/>
                  <a:ea typeface="Abel"/>
                  <a:cs typeface="Abel"/>
                  <a:sym typeface="Abel"/>
                </a:rPr>
                <a:t>Vestibulum congue tempus</a:t>
              </a:r>
              <a:endParaRPr sz="1200" b="1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endParaRPr>
            </a:p>
            <a:p>
              <a:pPr marL="0" lvl="0" indent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Abel"/>
                  <a:ea typeface="Abel"/>
                  <a:cs typeface="Abel"/>
                  <a:sym typeface="Abel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cxnSp>
          <p:nvCxnSpPr>
            <p:cNvPr id="308" name="Google Shape;308;p27"/>
            <p:cNvCxnSpPr/>
            <p:nvPr/>
          </p:nvCxnSpPr>
          <p:spPr>
            <a:xfrm>
              <a:off x="5209838" y="17052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309" name="Google Shape;309;p27"/>
          <p:cNvGrpSpPr/>
          <p:nvPr/>
        </p:nvGrpSpPr>
        <p:grpSpPr>
          <a:xfrm>
            <a:off x="5209838" y="3401450"/>
            <a:ext cx="3610650" cy="1289700"/>
            <a:chOff x="5209838" y="3020450"/>
            <a:chExt cx="3610650" cy="1289700"/>
          </a:xfrm>
        </p:grpSpPr>
        <p:sp>
          <p:nvSpPr>
            <p:cNvPr id="310" name="Google Shape;310;p27"/>
            <p:cNvSpPr txBox="1"/>
            <p:nvPr/>
          </p:nvSpPr>
          <p:spPr>
            <a:xfrm>
              <a:off x="6696488" y="3020450"/>
              <a:ext cx="2124000" cy="1289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 b="1">
                  <a:solidFill>
                    <a:srgbClr val="FFFFFF"/>
                  </a:solidFill>
                  <a:latin typeface="Abel"/>
                  <a:ea typeface="Abel"/>
                  <a:cs typeface="Abel"/>
                  <a:sym typeface="Abel"/>
                </a:rPr>
                <a:t>Vestibulum congue tempus</a:t>
              </a:r>
              <a:endParaRPr sz="1200" b="1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endParaRPr>
            </a:p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800" b="1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endParaRPr>
            </a:p>
            <a:p>
              <a:pPr marL="0" lvl="0" indent="0">
                <a:spcBef>
                  <a:spcPts val="0"/>
                </a:spcBef>
                <a:spcAft>
                  <a:spcPts val="1600"/>
                </a:spcAft>
                <a:buNone/>
              </a:pPr>
              <a:r>
                <a:rPr lang="en" sz="800">
                  <a:solidFill>
                    <a:srgbClr val="FFFFFF"/>
                  </a:solidFill>
                  <a:latin typeface="Abel"/>
                  <a:ea typeface="Abel"/>
                  <a:cs typeface="Abel"/>
                  <a:sym typeface="Abel"/>
                </a:rPr>
                <a:t>Lorem ipsum dolor sit amet, consectetur adipiscing elit, sed do eiusmod tempor. Donec facilisis lacus eget mauris.</a:t>
              </a:r>
              <a:endParaRPr sz="800" b="1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endParaRPr>
            </a:p>
          </p:txBody>
        </p:sp>
        <p:cxnSp>
          <p:nvCxnSpPr>
            <p:cNvPr id="311" name="Google Shape;311;p27"/>
            <p:cNvCxnSpPr/>
            <p:nvPr/>
          </p:nvCxnSpPr>
          <p:spPr>
            <a:xfrm>
              <a:off x="5209838" y="3648300"/>
              <a:ext cx="1286700" cy="0"/>
            </a:xfrm>
            <a:prstGeom prst="straightConnector1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oval" w="med" len="med"/>
            </a:ln>
          </p:spPr>
        </p:cxnSp>
      </p:grpSp>
      <p:grpSp>
        <p:nvGrpSpPr>
          <p:cNvPr id="312" name="Google Shape;312;p27"/>
          <p:cNvGrpSpPr/>
          <p:nvPr/>
        </p:nvGrpSpPr>
        <p:grpSpPr>
          <a:xfrm>
            <a:off x="2662213" y="1109463"/>
            <a:ext cx="3814835" cy="3790597"/>
            <a:chOff x="2662213" y="676344"/>
            <a:chExt cx="3814835" cy="3790597"/>
          </a:xfrm>
        </p:grpSpPr>
        <p:sp>
          <p:nvSpPr>
            <p:cNvPr id="313" name="Google Shape;313;p27"/>
            <p:cNvSpPr/>
            <p:nvPr/>
          </p:nvSpPr>
          <p:spPr>
            <a:xfrm rot="3600185">
              <a:off x="3169983" y="1184511"/>
              <a:ext cx="2774659" cy="2774659"/>
            </a:xfrm>
            <a:prstGeom prst="blockArc">
              <a:avLst>
                <a:gd name="adj1" fmla="val 12622480"/>
                <a:gd name="adj2" fmla="val 19781569"/>
                <a:gd name="adj3" fmla="val 20773"/>
              </a:avLst>
            </a:prstGeom>
            <a:solidFill>
              <a:srgbClr val="2AC7D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27"/>
            <p:cNvSpPr/>
            <p:nvPr/>
          </p:nvSpPr>
          <p:spPr>
            <a:xfrm rot="10800000">
              <a:off x="3183490" y="1163229"/>
              <a:ext cx="2774700" cy="2774700"/>
            </a:xfrm>
            <a:prstGeom prst="blockArc">
              <a:avLst>
                <a:gd name="adj1" fmla="val 12622480"/>
                <a:gd name="adj2" fmla="val 19662822"/>
                <a:gd name="adj3" fmla="val 20729"/>
              </a:avLst>
            </a:prstGeom>
            <a:solidFill>
              <a:srgbClr val="0D7FD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27"/>
            <p:cNvSpPr/>
            <p:nvPr/>
          </p:nvSpPr>
          <p:spPr>
            <a:xfrm rot="-3600185">
              <a:off x="3194618" y="1184114"/>
              <a:ext cx="2774659" cy="2774659"/>
            </a:xfrm>
            <a:prstGeom prst="blockArc">
              <a:avLst>
                <a:gd name="adj1" fmla="val 12622480"/>
                <a:gd name="adj2" fmla="val 19703271"/>
                <a:gd name="adj3" fmla="val 20851"/>
              </a:avLst>
            </a:prstGeom>
            <a:solidFill>
              <a:srgbClr val="184DE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16" name="Google Shape;316;p27"/>
            <p:cNvGrpSpPr/>
            <p:nvPr/>
          </p:nvGrpSpPr>
          <p:grpSpPr>
            <a:xfrm rot="-7200165">
              <a:off x="3337679" y="2826785"/>
              <a:ext cx="585011" cy="585536"/>
              <a:chOff x="1967628" y="812211"/>
              <a:chExt cx="588000" cy="588000"/>
            </a:xfrm>
          </p:grpSpPr>
          <p:sp>
            <p:nvSpPr>
              <p:cNvPr id="317" name="Google Shape;317;p27"/>
              <p:cNvSpPr/>
              <p:nvPr/>
            </p:nvSpPr>
            <p:spPr>
              <a:xfrm rot="39023">
                <a:off x="1970909" y="815492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184DE2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27"/>
              <p:cNvSpPr/>
              <p:nvPr/>
            </p:nvSpPr>
            <p:spPr>
              <a:xfrm rot="10800000">
                <a:off x="1970875" y="815525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184DE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9" name="Google Shape;319;p27"/>
            <p:cNvGrpSpPr/>
            <p:nvPr/>
          </p:nvGrpSpPr>
          <p:grpSpPr>
            <a:xfrm>
              <a:off x="4264097" y="1180331"/>
              <a:ext cx="585001" cy="585530"/>
              <a:chOff x="1970048" y="811613"/>
              <a:chExt cx="588000" cy="588000"/>
            </a:xfrm>
          </p:grpSpPr>
          <p:sp>
            <p:nvSpPr>
              <p:cNvPr id="320" name="Google Shape;320;p27"/>
              <p:cNvSpPr/>
              <p:nvPr/>
            </p:nvSpPr>
            <p:spPr>
              <a:xfrm rot="39023">
                <a:off x="1973329" y="814894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2AC7D7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27"/>
              <p:cNvSpPr/>
              <p:nvPr/>
            </p:nvSpPr>
            <p:spPr>
              <a:xfrm rot="10800000">
                <a:off x="1973295" y="814927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2AC7D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22" name="Google Shape;322;p27"/>
            <p:cNvGrpSpPr/>
            <p:nvPr/>
          </p:nvGrpSpPr>
          <p:grpSpPr>
            <a:xfrm rot="7200165">
              <a:off x="5229930" y="2804716"/>
              <a:ext cx="585011" cy="585536"/>
              <a:chOff x="1977085" y="811649"/>
              <a:chExt cx="588000" cy="588000"/>
            </a:xfrm>
          </p:grpSpPr>
          <p:sp>
            <p:nvSpPr>
              <p:cNvPr id="323" name="Google Shape;323;p27"/>
              <p:cNvSpPr/>
              <p:nvPr/>
            </p:nvSpPr>
            <p:spPr>
              <a:xfrm rot="39023">
                <a:off x="1980366" y="814930"/>
                <a:ext cx="581437" cy="581437"/>
              </a:xfrm>
              <a:prstGeom prst="pie">
                <a:avLst>
                  <a:gd name="adj1" fmla="val 6190354"/>
                  <a:gd name="adj2" fmla="val 14996165"/>
                </a:avLst>
              </a:prstGeom>
              <a:solidFill>
                <a:srgbClr val="0D7FD1"/>
              </a:solidFill>
              <a:ln>
                <a:noFill/>
              </a:ln>
              <a:effectLst>
                <a:outerShdw blurRad="142875" algn="bl" rotWithShape="0">
                  <a:srgbClr val="000000">
                    <a:alpha val="43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27"/>
              <p:cNvSpPr/>
              <p:nvPr/>
            </p:nvSpPr>
            <p:spPr>
              <a:xfrm rot="10800000">
                <a:off x="1980332" y="814963"/>
                <a:ext cx="581400" cy="581400"/>
              </a:xfrm>
              <a:prstGeom prst="pie">
                <a:avLst>
                  <a:gd name="adj1" fmla="val 4028252"/>
                  <a:gd name="adj2" fmla="val 17183677"/>
                </a:avLst>
              </a:prstGeom>
              <a:solidFill>
                <a:srgbClr val="0D7FD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25" name="Google Shape;325;p27"/>
            <p:cNvSpPr txBox="1"/>
            <p:nvPr/>
          </p:nvSpPr>
          <p:spPr>
            <a:xfrm>
              <a:off x="4334550" y="1255312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03 </a:t>
              </a:r>
              <a:endParaRPr sz="16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26" name="Google Shape;326;p27"/>
            <p:cNvSpPr txBox="1"/>
            <p:nvPr/>
          </p:nvSpPr>
          <p:spPr>
            <a:xfrm>
              <a:off x="3375648" y="2887440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01 </a:t>
              </a:r>
              <a:endParaRPr sz="16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  <p:sp>
          <p:nvSpPr>
            <p:cNvPr id="327" name="Google Shape;327;p27"/>
            <p:cNvSpPr txBox="1"/>
            <p:nvPr/>
          </p:nvSpPr>
          <p:spPr>
            <a:xfrm>
              <a:off x="5281877" y="2857865"/>
              <a:ext cx="509100" cy="267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Roboto Slab"/>
                  <a:ea typeface="Roboto Slab"/>
                  <a:cs typeface="Roboto Slab"/>
                  <a:sym typeface="Roboto Slab"/>
                </a:rPr>
                <a:t>02 </a:t>
              </a:r>
              <a:endParaRPr sz="16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28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review some concepts</a:t>
            </a:r>
            <a:endParaRPr/>
          </a:p>
        </p:txBody>
      </p:sp>
      <p:sp>
        <p:nvSpPr>
          <p:cNvPr id="333" name="Google Shape;333;p28"/>
          <p:cNvSpPr txBox="1">
            <a:spLocks noGrp="1"/>
          </p:cNvSpPr>
          <p:nvPr>
            <p:ph type="body" idx="1"/>
          </p:nvPr>
        </p:nvSpPr>
        <p:spPr>
          <a:xfrm>
            <a:off x="685800" y="1352550"/>
            <a:ext cx="2484600" cy="14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34" name="Google Shape;334;p28"/>
          <p:cNvSpPr txBox="1">
            <a:spLocks noGrp="1"/>
          </p:cNvSpPr>
          <p:nvPr>
            <p:ph type="body" idx="2"/>
          </p:nvPr>
        </p:nvSpPr>
        <p:spPr>
          <a:xfrm>
            <a:off x="3297650" y="1352550"/>
            <a:ext cx="2484600" cy="14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35" name="Google Shape;335;p28"/>
          <p:cNvSpPr txBox="1">
            <a:spLocks noGrp="1"/>
          </p:cNvSpPr>
          <p:nvPr>
            <p:ph type="body" idx="3"/>
          </p:nvPr>
        </p:nvSpPr>
        <p:spPr>
          <a:xfrm>
            <a:off x="5909499" y="1352550"/>
            <a:ext cx="2484600" cy="14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  <p:sp>
        <p:nvSpPr>
          <p:cNvPr id="336" name="Google Shape;336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337" name="Google Shape;337;p28"/>
          <p:cNvSpPr txBox="1">
            <a:spLocks noGrp="1"/>
          </p:cNvSpPr>
          <p:nvPr>
            <p:ph type="body" idx="1"/>
          </p:nvPr>
        </p:nvSpPr>
        <p:spPr>
          <a:xfrm>
            <a:off x="685800" y="2848050"/>
            <a:ext cx="2484600" cy="14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Yellow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gold, butter and ripe lemons. In the spectrum of visible light, yellow is found between green and orange.</a:t>
            </a:r>
            <a:endParaRPr sz="1200"/>
          </a:p>
        </p:txBody>
      </p:sp>
      <p:sp>
        <p:nvSpPr>
          <p:cNvPr id="338" name="Google Shape;338;p28"/>
          <p:cNvSpPr txBox="1">
            <a:spLocks noGrp="1"/>
          </p:cNvSpPr>
          <p:nvPr>
            <p:ph type="body" idx="2"/>
          </p:nvPr>
        </p:nvSpPr>
        <p:spPr>
          <a:xfrm>
            <a:off x="3297650" y="2848050"/>
            <a:ext cx="2484600" cy="14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Blue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colour of the clear sky and the deep sea. It is located between violet and green on the optical spectrum.</a:t>
            </a:r>
            <a:endParaRPr sz="1200"/>
          </a:p>
        </p:txBody>
      </p:sp>
      <p:sp>
        <p:nvSpPr>
          <p:cNvPr id="339" name="Google Shape;339;p28"/>
          <p:cNvSpPr txBox="1">
            <a:spLocks noGrp="1"/>
          </p:cNvSpPr>
          <p:nvPr>
            <p:ph type="body" idx="3"/>
          </p:nvPr>
        </p:nvSpPr>
        <p:spPr>
          <a:xfrm>
            <a:off x="5909499" y="2848050"/>
            <a:ext cx="2484600" cy="14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Red</a:t>
            </a:r>
            <a:endParaRPr b="1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Is the color of blood, and because of this it has historically been associated with sacrifice, danger and courage. </a:t>
            </a:r>
            <a:endParaRPr sz="1200"/>
          </a:p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endParaRPr sz="12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9"/>
          <p:cNvSpPr txBox="1">
            <a:spLocks noGrp="1"/>
          </p:cNvSpPr>
          <p:nvPr>
            <p:ph type="body" idx="1"/>
          </p:nvPr>
        </p:nvSpPr>
        <p:spPr>
          <a:xfrm>
            <a:off x="1762125" y="4253900"/>
            <a:ext cx="56196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360"/>
              </a:spcBef>
              <a:spcAft>
                <a:spcPts val="0"/>
              </a:spcAft>
              <a:buNone/>
            </a:pPr>
            <a:r>
              <a:rPr lang="en"/>
              <a:t>You can insert graphs from </a:t>
            </a:r>
            <a:r>
              <a:rPr lang="en" u="sng">
                <a:hlinkClick r:id="rId3"/>
              </a:rPr>
              <a:t>Google Sheets</a:t>
            </a:r>
            <a:endParaRPr/>
          </a:p>
        </p:txBody>
      </p:sp>
      <p:sp>
        <p:nvSpPr>
          <p:cNvPr id="345" name="Google Shape;345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pic>
        <p:nvPicPr>
          <p:cNvPr id="346" name="Google Shape;346;p29" title="Chart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5775" y="228600"/>
            <a:ext cx="4512288" cy="394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0"/>
          <p:cNvSpPr txBox="1">
            <a:spLocks noGrp="1"/>
          </p:cNvSpPr>
          <p:nvPr>
            <p:ph type="body" idx="4294967295"/>
          </p:nvPr>
        </p:nvSpPr>
        <p:spPr>
          <a:xfrm>
            <a:off x="685800" y="1323975"/>
            <a:ext cx="2369100" cy="24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Mobile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project</a:t>
            </a:r>
            <a:endParaRPr sz="24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52" name="Google Shape;352;p30"/>
          <p:cNvSpPr/>
          <p:nvPr/>
        </p:nvSpPr>
        <p:spPr>
          <a:xfrm>
            <a:off x="3571352" y="785788"/>
            <a:ext cx="2007300" cy="35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Place your screenshot here</a:t>
            </a:r>
            <a:endParaRPr sz="1000" dirty="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53" name="Google Shape;353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grpSp>
        <p:nvGrpSpPr>
          <p:cNvPr id="354" name="Google Shape;354;p30"/>
          <p:cNvGrpSpPr/>
          <p:nvPr/>
        </p:nvGrpSpPr>
        <p:grpSpPr>
          <a:xfrm>
            <a:off x="3512227" y="373572"/>
            <a:ext cx="2119546" cy="4396359"/>
            <a:chOff x="2547150" y="238125"/>
            <a:chExt cx="2525675" cy="5238750"/>
          </a:xfrm>
        </p:grpSpPr>
        <p:sp>
          <p:nvSpPr>
            <p:cNvPr id="355" name="Google Shape;355;p30"/>
            <p:cNvSpPr/>
            <p:nvPr/>
          </p:nvSpPr>
          <p:spPr>
            <a:xfrm>
              <a:off x="2547150" y="238125"/>
              <a:ext cx="2525675" cy="5238750"/>
            </a:xfrm>
            <a:custGeom>
              <a:avLst/>
              <a:gdLst/>
              <a:ahLst/>
              <a:cxnLst/>
              <a:rect l="l" t="t" r="r" b="b"/>
              <a:pathLst>
                <a:path w="101027" h="209550" extrusionOk="0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329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30"/>
            <p:cNvSpPr/>
            <p:nvPr/>
          </p:nvSpPr>
          <p:spPr>
            <a:xfrm>
              <a:off x="3557025" y="5147100"/>
              <a:ext cx="504050" cy="179900"/>
            </a:xfrm>
            <a:custGeom>
              <a:avLst/>
              <a:gdLst/>
              <a:ahLst/>
              <a:cxnLst/>
              <a:rect l="l" t="t" r="r" b="b"/>
              <a:pathLst>
                <a:path w="20162" h="7196" extrusionOk="0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30"/>
            <p:cNvSpPr/>
            <p:nvPr/>
          </p:nvSpPr>
          <p:spPr>
            <a:xfrm>
              <a:off x="3008050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30"/>
            <p:cNvSpPr/>
            <p:nvPr/>
          </p:nvSpPr>
          <p:spPr>
            <a:xfrm>
              <a:off x="3566400" y="434850"/>
              <a:ext cx="487175" cy="76850"/>
            </a:xfrm>
            <a:custGeom>
              <a:avLst/>
              <a:gdLst/>
              <a:ahLst/>
              <a:cxnLst/>
              <a:rect l="l" t="t" r="r" b="b"/>
              <a:pathLst>
                <a:path w="19487" h="3074" extrusionOk="0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30"/>
          <p:cNvSpPr txBox="1">
            <a:spLocks noGrp="1"/>
          </p:cNvSpPr>
          <p:nvPr>
            <p:ph type="body" idx="4294967295"/>
          </p:nvPr>
        </p:nvSpPr>
        <p:spPr>
          <a:xfrm>
            <a:off x="6089100" y="1323975"/>
            <a:ext cx="2369100" cy="24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1"/>
          <p:cNvSpPr/>
          <p:nvPr/>
        </p:nvSpPr>
        <p:spPr>
          <a:xfrm>
            <a:off x="3268493" y="851275"/>
            <a:ext cx="2598600" cy="3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Place your screenshot here</a:t>
            </a:r>
            <a:endParaRPr sz="10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65" name="Google Shape;365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grpSp>
        <p:nvGrpSpPr>
          <p:cNvPr id="366" name="Google Shape;366;p31"/>
          <p:cNvGrpSpPr/>
          <p:nvPr/>
        </p:nvGrpSpPr>
        <p:grpSpPr>
          <a:xfrm>
            <a:off x="3203795" y="465959"/>
            <a:ext cx="2736410" cy="4222433"/>
            <a:chOff x="2112475" y="238125"/>
            <a:chExt cx="3395050" cy="5238750"/>
          </a:xfrm>
        </p:grpSpPr>
        <p:sp>
          <p:nvSpPr>
            <p:cNvPr id="367" name="Google Shape;367;p31"/>
            <p:cNvSpPr/>
            <p:nvPr/>
          </p:nvSpPr>
          <p:spPr>
            <a:xfrm>
              <a:off x="2112475" y="238125"/>
              <a:ext cx="3395050" cy="5238750"/>
            </a:xfrm>
            <a:custGeom>
              <a:avLst/>
              <a:gdLst/>
              <a:ahLst/>
              <a:cxnLst/>
              <a:rect l="l" t="t" r="r" b="b"/>
              <a:pathLst>
                <a:path w="135802" h="209550" extrusionOk="0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57150" dist="19050" dir="5400000" algn="bl" rotWithShape="0">
                <a:srgbClr val="003290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31"/>
            <p:cNvSpPr/>
            <p:nvPr/>
          </p:nvSpPr>
          <p:spPr>
            <a:xfrm>
              <a:off x="3671350" y="5147100"/>
              <a:ext cx="279175" cy="179900"/>
            </a:xfrm>
            <a:custGeom>
              <a:avLst/>
              <a:gdLst/>
              <a:ahLst/>
              <a:cxnLst/>
              <a:rect l="l" t="t" r="r" b="b"/>
              <a:pathLst>
                <a:path w="11167" h="7196" extrusionOk="0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31"/>
            <p:cNvSpPr/>
            <p:nvPr/>
          </p:nvSpPr>
          <p:spPr>
            <a:xfrm>
              <a:off x="3650725" y="446100"/>
              <a:ext cx="54375" cy="54350"/>
            </a:xfrm>
            <a:custGeom>
              <a:avLst/>
              <a:gdLst/>
              <a:ahLst/>
              <a:cxnLst/>
              <a:rect l="l" t="t" r="r" b="b"/>
              <a:pathLst>
                <a:path w="2175" h="2174" extrusionOk="0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31"/>
            <p:cNvSpPr/>
            <p:nvPr/>
          </p:nvSpPr>
          <p:spPr>
            <a:xfrm>
              <a:off x="3761275" y="423600"/>
              <a:ext cx="99325" cy="99325"/>
            </a:xfrm>
            <a:custGeom>
              <a:avLst/>
              <a:gdLst/>
              <a:ahLst/>
              <a:cxnLst/>
              <a:rect l="l" t="t" r="r" b="b"/>
              <a:pathLst>
                <a:path w="3973" h="3973" extrusionOk="0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003290">
                <a:alpha val="2346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1" name="Google Shape;371;p31"/>
          <p:cNvSpPr txBox="1">
            <a:spLocks noGrp="1"/>
          </p:cNvSpPr>
          <p:nvPr>
            <p:ph type="body" idx="4294967295"/>
          </p:nvPr>
        </p:nvSpPr>
        <p:spPr>
          <a:xfrm>
            <a:off x="685800" y="1323975"/>
            <a:ext cx="2369100" cy="24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Tablet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project</a:t>
            </a:r>
            <a:endParaRPr sz="24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72" name="Google Shape;372;p31"/>
          <p:cNvSpPr txBox="1">
            <a:spLocks noGrp="1"/>
          </p:cNvSpPr>
          <p:nvPr>
            <p:ph type="body" idx="4294967295"/>
          </p:nvPr>
        </p:nvSpPr>
        <p:spPr>
          <a:xfrm>
            <a:off x="6089100" y="1323975"/>
            <a:ext cx="2369100" cy="24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2"/>
          <p:cNvSpPr/>
          <p:nvPr/>
        </p:nvSpPr>
        <p:spPr>
          <a:xfrm>
            <a:off x="2644425" y="1071107"/>
            <a:ext cx="3855147" cy="3001276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>
            <a:outerShdw blurRad="57150" dist="19050" dir="5400000" algn="bl" rotWithShape="0">
              <a:srgbClr val="00329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2"/>
          <p:cNvSpPr/>
          <p:nvPr/>
        </p:nvSpPr>
        <p:spPr>
          <a:xfrm>
            <a:off x="2805750" y="1230488"/>
            <a:ext cx="35325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Place your screenshot here</a:t>
            </a:r>
            <a:endParaRPr sz="10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379" name="Google Shape;379;p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380" name="Google Shape;380;p32"/>
          <p:cNvSpPr txBox="1">
            <a:spLocks noGrp="1"/>
          </p:cNvSpPr>
          <p:nvPr>
            <p:ph type="body" idx="4294967295"/>
          </p:nvPr>
        </p:nvSpPr>
        <p:spPr>
          <a:xfrm>
            <a:off x="0" y="1323975"/>
            <a:ext cx="2369100" cy="24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Desktop</a:t>
            </a:r>
            <a:endParaRPr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latin typeface="Roboto Slab"/>
                <a:ea typeface="Roboto Slab"/>
                <a:cs typeface="Roboto Slab"/>
                <a:sym typeface="Roboto Slab"/>
              </a:rPr>
              <a:t>project</a:t>
            </a:r>
            <a:endParaRPr sz="2400"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381" name="Google Shape;381;p32"/>
          <p:cNvSpPr txBox="1">
            <a:spLocks noGrp="1"/>
          </p:cNvSpPr>
          <p:nvPr>
            <p:ph type="body" idx="4294967295"/>
          </p:nvPr>
        </p:nvSpPr>
        <p:spPr>
          <a:xfrm>
            <a:off x="6774900" y="1323975"/>
            <a:ext cx="2369100" cy="249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/>
              <a:t>Show and explain your web, app or software projects using these gadget templates.</a:t>
            </a:r>
            <a:endParaRPr sz="18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4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Credits</a:t>
            </a:r>
            <a:endParaRPr/>
          </a:p>
        </p:txBody>
      </p:sp>
      <p:sp>
        <p:nvSpPr>
          <p:cNvPr id="397" name="Google Shape;397;p34"/>
          <p:cNvSpPr txBox="1">
            <a:spLocks noGrp="1"/>
          </p:cNvSpPr>
          <p:nvPr>
            <p:ph type="body" idx="1"/>
          </p:nvPr>
        </p:nvSpPr>
        <p:spPr>
          <a:xfrm>
            <a:off x="1114425" y="1316095"/>
            <a:ext cx="6915300" cy="330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2400"/>
              <a:t>Special thanks to all the people who made and released these awesome resources for free:</a:t>
            </a:r>
            <a:endParaRPr sz="2400"/>
          </a:p>
          <a:p>
            <a: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Presentation template by </a:t>
            </a:r>
            <a:r>
              <a:rPr lang="en" sz="2400" u="sng">
                <a:hlinkClick r:id="rId3"/>
              </a:rPr>
              <a:t>SlidesCarnival</a:t>
            </a:r>
            <a:endParaRPr sz="2400"/>
          </a:p>
          <a:p>
            <a:pPr marL="457200" lvl="0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Photographs by </a:t>
            </a:r>
            <a:r>
              <a:rPr lang="en" sz="2400" u="sng">
                <a:hlinkClick r:id="rId4"/>
              </a:rPr>
              <a:t>Unsplash</a:t>
            </a:r>
            <a:endParaRPr sz="2400"/>
          </a:p>
        </p:txBody>
      </p:sp>
      <p:sp>
        <p:nvSpPr>
          <p:cNvPr id="398" name="Google Shape;398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35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design</a:t>
            </a:r>
            <a:endParaRPr/>
          </a:p>
        </p:txBody>
      </p:sp>
      <p:sp>
        <p:nvSpPr>
          <p:cNvPr id="404" name="Google Shape;404;p35"/>
          <p:cNvSpPr txBox="1">
            <a:spLocks noGrp="1"/>
          </p:cNvSpPr>
          <p:nvPr>
            <p:ph type="body" idx="1"/>
          </p:nvPr>
        </p:nvSpPr>
        <p:spPr>
          <a:xfrm>
            <a:off x="1460400" y="1200150"/>
            <a:ext cx="6226200" cy="266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This presentation uses the following typographies and colors:</a:t>
            </a:r>
            <a:endParaRPr sz="1800" dirty="0"/>
          </a:p>
          <a:p>
            <a:pPr marL="457200" lvl="0" indent="-3429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800"/>
              <a:buChar char="-"/>
            </a:pPr>
            <a:r>
              <a:rPr lang="en" sz="1800" dirty="0"/>
              <a:t>Titles: Roboto Slab</a:t>
            </a:r>
            <a:endParaRPr sz="1800" dirty="0"/>
          </a:p>
          <a:p>
            <a: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 dirty="0"/>
              <a:t>Body copy: Abel</a:t>
            </a:r>
            <a:endParaRPr sz="1800" dirty="0"/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You can download the fonts on these pages:</a:t>
            </a:r>
            <a:endParaRPr sz="1800" dirty="0"/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 dirty="0">
                <a:hlinkClick r:id="rId3"/>
              </a:rPr>
              <a:t>https://www.fontsquirrel.com/fonts/roboto-slab</a:t>
            </a:r>
            <a:endParaRPr sz="1800" dirty="0"/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u="sng" dirty="0">
                <a:hlinkClick r:id="rId4"/>
              </a:rPr>
              <a:t>https://www.fontsquirrel.com/fonts/abel</a:t>
            </a:r>
            <a:endParaRPr sz="1800" dirty="0"/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endParaRPr sz="1800" dirty="0"/>
          </a:p>
          <a:p>
            <a:pPr marL="0" lvl="0" indent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dirty="0"/>
              <a:t>Teal </a:t>
            </a:r>
            <a:r>
              <a:rPr lang="en" sz="1800" b="1" dirty="0">
                <a:solidFill>
                  <a:srgbClr val="2AC7D7"/>
                </a:solidFill>
              </a:rPr>
              <a:t>#2ac7d7</a:t>
            </a:r>
            <a:r>
              <a:rPr lang="en" sz="1800" b="1" dirty="0"/>
              <a:t> · Sky </a:t>
            </a:r>
            <a:r>
              <a:rPr lang="en" sz="1800" b="1" dirty="0">
                <a:solidFill>
                  <a:srgbClr val="0D7FD1"/>
                </a:solidFill>
              </a:rPr>
              <a:t>#0d7fd1</a:t>
            </a:r>
            <a:r>
              <a:rPr lang="en" sz="1800" b="1" dirty="0">
                <a:solidFill>
                  <a:schemeClr val="lt1"/>
                </a:solidFill>
              </a:rPr>
              <a:t> · </a:t>
            </a:r>
            <a:r>
              <a:rPr lang="en" sz="1800" b="1" dirty="0"/>
              <a:t>Indigo </a:t>
            </a:r>
            <a:r>
              <a:rPr lang="en" sz="1800" b="1" dirty="0">
                <a:solidFill>
                  <a:srgbClr val="184DE2"/>
                </a:solidFill>
              </a:rPr>
              <a:t>#184de2</a:t>
            </a:r>
            <a:endParaRPr sz="1800" b="1" dirty="0">
              <a:solidFill>
                <a:srgbClr val="184DE2"/>
              </a:solidFill>
            </a:endParaRPr>
          </a:p>
        </p:txBody>
      </p:sp>
      <p:sp>
        <p:nvSpPr>
          <p:cNvPr id="405" name="Google Shape;405;p35"/>
          <p:cNvSpPr txBox="1"/>
          <p:nvPr/>
        </p:nvSpPr>
        <p:spPr>
          <a:xfrm>
            <a:off x="1460400" y="4552650"/>
            <a:ext cx="62358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You don’t need to keep this slide in your presentation. It’s only here to serve you as a design guide if you need to create new slides or download the fonts to edit the presentation in PowerPoint®</a:t>
            </a:r>
            <a:endParaRPr sz="12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06" name="Google Shape;406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6"/>
          <p:cNvSpPr txBox="1"/>
          <p:nvPr/>
        </p:nvSpPr>
        <p:spPr>
          <a:xfrm>
            <a:off x="6248575" y="312075"/>
            <a:ext cx="2592000" cy="152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SlidesCarnival icons are editable shapes</a:t>
            </a:r>
            <a:r>
              <a:rPr lang="en" sz="1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. </a:t>
            </a:r>
            <a:endParaRPr sz="12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This means that you can:</a:t>
            </a:r>
            <a:endParaRPr sz="12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bel"/>
              <a:buChar char="●"/>
            </a:pPr>
            <a:r>
              <a:rPr lang="en" sz="1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Resize them without losing quality.</a:t>
            </a:r>
            <a:endParaRPr sz="12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marL="457200" lvl="0" indent="-3048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Abel"/>
              <a:buChar char="●"/>
            </a:pPr>
            <a:r>
              <a:rPr lang="en" sz="1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Change line color, width and style.</a:t>
            </a:r>
            <a:endParaRPr sz="12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Isn’t that nice? :)</a:t>
            </a:r>
            <a:endParaRPr sz="12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Examples:</a:t>
            </a:r>
            <a:endParaRPr sz="12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grpSp>
        <p:nvGrpSpPr>
          <p:cNvPr id="412" name="Google Shape;412;p36"/>
          <p:cNvGrpSpPr/>
          <p:nvPr/>
        </p:nvGrpSpPr>
        <p:grpSpPr>
          <a:xfrm>
            <a:off x="348747" y="333019"/>
            <a:ext cx="342903" cy="447293"/>
            <a:chOff x="590250" y="244200"/>
            <a:chExt cx="407975" cy="532175"/>
          </a:xfrm>
        </p:grpSpPr>
        <p:sp>
          <p:nvSpPr>
            <p:cNvPr id="413" name="Google Shape;413;p36"/>
            <p:cNvSpPr/>
            <p:nvPr/>
          </p:nvSpPr>
          <p:spPr>
            <a:xfrm>
              <a:off x="623125" y="313625"/>
              <a:ext cx="375100" cy="462750"/>
            </a:xfrm>
            <a:custGeom>
              <a:avLst/>
              <a:gdLst/>
              <a:ahLst/>
              <a:cxnLst/>
              <a:rect l="l" t="t" r="r" b="b"/>
              <a:pathLst>
                <a:path w="15004" h="18510" fill="none" extrusionOk="0">
                  <a:moveTo>
                    <a:pt x="1" y="17536"/>
                  </a:moveTo>
                  <a:lnTo>
                    <a:pt x="1" y="17536"/>
                  </a:lnTo>
                  <a:lnTo>
                    <a:pt x="1" y="17536"/>
                  </a:lnTo>
                  <a:lnTo>
                    <a:pt x="25" y="17682"/>
                  </a:lnTo>
                  <a:lnTo>
                    <a:pt x="49" y="17852"/>
                  </a:lnTo>
                  <a:lnTo>
                    <a:pt x="123" y="18023"/>
                  </a:lnTo>
                  <a:lnTo>
                    <a:pt x="220" y="18193"/>
                  </a:lnTo>
                  <a:lnTo>
                    <a:pt x="293" y="18291"/>
                  </a:lnTo>
                  <a:lnTo>
                    <a:pt x="390" y="18364"/>
                  </a:lnTo>
                  <a:lnTo>
                    <a:pt x="488" y="18412"/>
                  </a:lnTo>
                  <a:lnTo>
                    <a:pt x="610" y="18461"/>
                  </a:lnTo>
                  <a:lnTo>
                    <a:pt x="756" y="18510"/>
                  </a:lnTo>
                  <a:lnTo>
                    <a:pt x="926" y="18510"/>
                  </a:lnTo>
                  <a:lnTo>
                    <a:pt x="14468" y="18510"/>
                  </a:lnTo>
                  <a:lnTo>
                    <a:pt x="14468" y="18510"/>
                  </a:lnTo>
                  <a:lnTo>
                    <a:pt x="14541" y="18510"/>
                  </a:lnTo>
                  <a:lnTo>
                    <a:pt x="14614" y="18485"/>
                  </a:lnTo>
                  <a:lnTo>
                    <a:pt x="14736" y="18412"/>
                  </a:lnTo>
                  <a:lnTo>
                    <a:pt x="14833" y="18291"/>
                  </a:lnTo>
                  <a:lnTo>
                    <a:pt x="14906" y="18144"/>
                  </a:lnTo>
                  <a:lnTo>
                    <a:pt x="14955" y="17974"/>
                  </a:lnTo>
                  <a:lnTo>
                    <a:pt x="14979" y="17779"/>
                  </a:lnTo>
                  <a:lnTo>
                    <a:pt x="15003" y="17438"/>
                  </a:lnTo>
                  <a:lnTo>
                    <a:pt x="15003" y="487"/>
                  </a:lnTo>
                  <a:lnTo>
                    <a:pt x="15003" y="487"/>
                  </a:lnTo>
                  <a:lnTo>
                    <a:pt x="15003" y="341"/>
                  </a:lnTo>
                  <a:lnTo>
                    <a:pt x="14979" y="219"/>
                  </a:lnTo>
                  <a:lnTo>
                    <a:pt x="14955" y="146"/>
                  </a:lnTo>
                  <a:lnTo>
                    <a:pt x="14906" y="73"/>
                  </a:lnTo>
                  <a:lnTo>
                    <a:pt x="14833" y="49"/>
                  </a:lnTo>
                  <a:lnTo>
                    <a:pt x="14736" y="24"/>
                  </a:lnTo>
                  <a:lnTo>
                    <a:pt x="1446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36"/>
            <p:cNvSpPr/>
            <p:nvPr/>
          </p:nvSpPr>
          <p:spPr>
            <a:xfrm>
              <a:off x="590250" y="2697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4321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4"/>
                  </a:lnTo>
                  <a:lnTo>
                    <a:pt x="342" y="122"/>
                  </a:lnTo>
                  <a:lnTo>
                    <a:pt x="220" y="220"/>
                  </a:lnTo>
                  <a:lnTo>
                    <a:pt x="122" y="341"/>
                  </a:lnTo>
                  <a:lnTo>
                    <a:pt x="74" y="488"/>
                  </a:lnTo>
                  <a:lnTo>
                    <a:pt x="25" y="634"/>
                  </a:lnTo>
                  <a:lnTo>
                    <a:pt x="1" y="780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25" y="17877"/>
                  </a:lnTo>
                  <a:lnTo>
                    <a:pt x="74" y="18023"/>
                  </a:lnTo>
                  <a:lnTo>
                    <a:pt x="122" y="18169"/>
                  </a:lnTo>
                  <a:lnTo>
                    <a:pt x="220" y="18291"/>
                  </a:lnTo>
                  <a:lnTo>
                    <a:pt x="342" y="18388"/>
                  </a:lnTo>
                  <a:lnTo>
                    <a:pt x="488" y="18437"/>
                  </a:lnTo>
                  <a:lnTo>
                    <a:pt x="634" y="18486"/>
                  </a:lnTo>
                  <a:lnTo>
                    <a:pt x="780" y="18510"/>
                  </a:lnTo>
                  <a:lnTo>
                    <a:pt x="14321" y="18510"/>
                  </a:lnTo>
                  <a:lnTo>
                    <a:pt x="14321" y="18510"/>
                  </a:lnTo>
                  <a:lnTo>
                    <a:pt x="14467" y="18486"/>
                  </a:lnTo>
                  <a:lnTo>
                    <a:pt x="14614" y="18437"/>
                  </a:lnTo>
                  <a:lnTo>
                    <a:pt x="14760" y="18388"/>
                  </a:lnTo>
                  <a:lnTo>
                    <a:pt x="14881" y="18291"/>
                  </a:lnTo>
                  <a:lnTo>
                    <a:pt x="14979" y="18169"/>
                  </a:lnTo>
                  <a:lnTo>
                    <a:pt x="15028" y="18023"/>
                  </a:lnTo>
                  <a:lnTo>
                    <a:pt x="15076" y="17877"/>
                  </a:lnTo>
                  <a:lnTo>
                    <a:pt x="15101" y="17731"/>
                  </a:lnTo>
                  <a:lnTo>
                    <a:pt x="15101" y="780"/>
                  </a:lnTo>
                  <a:lnTo>
                    <a:pt x="15101" y="780"/>
                  </a:lnTo>
                  <a:lnTo>
                    <a:pt x="15076" y="634"/>
                  </a:lnTo>
                  <a:lnTo>
                    <a:pt x="15028" y="488"/>
                  </a:lnTo>
                  <a:lnTo>
                    <a:pt x="14979" y="341"/>
                  </a:lnTo>
                  <a:lnTo>
                    <a:pt x="14881" y="220"/>
                  </a:lnTo>
                  <a:lnTo>
                    <a:pt x="14760" y="122"/>
                  </a:lnTo>
                  <a:lnTo>
                    <a:pt x="14614" y="74"/>
                  </a:lnTo>
                  <a:lnTo>
                    <a:pt x="14467" y="25"/>
                  </a:lnTo>
                  <a:lnTo>
                    <a:pt x="14321" y="0"/>
                  </a:lnTo>
                  <a:lnTo>
                    <a:pt x="1432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36"/>
            <p:cNvSpPr/>
            <p:nvPr/>
          </p:nvSpPr>
          <p:spPr>
            <a:xfrm>
              <a:off x="796650" y="274025"/>
              <a:ext cx="45100" cy="45100"/>
            </a:xfrm>
            <a:custGeom>
              <a:avLst/>
              <a:gdLst/>
              <a:ahLst/>
              <a:cxnLst/>
              <a:rect l="l" t="t" r="r" b="b"/>
              <a:pathLst>
                <a:path w="1804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3" y="25"/>
                  </a:lnTo>
                  <a:lnTo>
                    <a:pt x="1243" y="74"/>
                  </a:lnTo>
                  <a:lnTo>
                    <a:pt x="1414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4" y="1657"/>
                  </a:lnTo>
                  <a:lnTo>
                    <a:pt x="1243" y="1730"/>
                  </a:lnTo>
                  <a:lnTo>
                    <a:pt x="1073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2" y="1779"/>
                  </a:lnTo>
                  <a:lnTo>
                    <a:pt x="561" y="1730"/>
                  </a:lnTo>
                  <a:lnTo>
                    <a:pt x="391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1" y="147"/>
                  </a:lnTo>
                  <a:lnTo>
                    <a:pt x="561" y="74"/>
                  </a:lnTo>
                  <a:lnTo>
                    <a:pt x="732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36"/>
            <p:cNvSpPr/>
            <p:nvPr/>
          </p:nvSpPr>
          <p:spPr>
            <a:xfrm>
              <a:off x="7138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2" y="1"/>
                  </a:move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9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9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9" y="1535"/>
                  </a:lnTo>
                  <a:lnTo>
                    <a:pt x="147" y="1414"/>
                  </a:lnTo>
                  <a:lnTo>
                    <a:pt x="74" y="1243"/>
                  </a:lnTo>
                  <a:lnTo>
                    <a:pt x="25" y="1073"/>
                  </a:lnTo>
                  <a:lnTo>
                    <a:pt x="1" y="902"/>
                  </a:lnTo>
                  <a:lnTo>
                    <a:pt x="1" y="902"/>
                  </a:lnTo>
                  <a:lnTo>
                    <a:pt x="25" y="732"/>
                  </a:lnTo>
                  <a:lnTo>
                    <a:pt x="74" y="561"/>
                  </a:lnTo>
                  <a:lnTo>
                    <a:pt x="147" y="391"/>
                  </a:lnTo>
                  <a:lnTo>
                    <a:pt x="269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7" name="Google Shape;417;p36"/>
            <p:cNvSpPr/>
            <p:nvPr/>
          </p:nvSpPr>
          <p:spPr>
            <a:xfrm>
              <a:off x="631050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0" y="902"/>
                  </a:move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7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1" y="74"/>
                  </a:lnTo>
                  <a:lnTo>
                    <a:pt x="731" y="25"/>
                  </a:lnTo>
                  <a:lnTo>
                    <a:pt x="902" y="1"/>
                  </a:lnTo>
                  <a:lnTo>
                    <a:pt x="902" y="1"/>
                  </a:lnTo>
                  <a:lnTo>
                    <a:pt x="1072" y="25"/>
                  </a:lnTo>
                  <a:lnTo>
                    <a:pt x="1243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7" y="391"/>
                  </a:lnTo>
                  <a:lnTo>
                    <a:pt x="1730" y="561"/>
                  </a:lnTo>
                  <a:lnTo>
                    <a:pt x="1778" y="732"/>
                  </a:lnTo>
                  <a:lnTo>
                    <a:pt x="1803" y="902"/>
                  </a:lnTo>
                  <a:lnTo>
                    <a:pt x="1803" y="902"/>
                  </a:lnTo>
                  <a:lnTo>
                    <a:pt x="1778" y="1073"/>
                  </a:lnTo>
                  <a:lnTo>
                    <a:pt x="1730" y="1243"/>
                  </a:lnTo>
                  <a:lnTo>
                    <a:pt x="1657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3" y="1730"/>
                  </a:lnTo>
                  <a:lnTo>
                    <a:pt x="1072" y="1779"/>
                  </a:lnTo>
                  <a:lnTo>
                    <a:pt x="902" y="1803"/>
                  </a:lnTo>
                  <a:lnTo>
                    <a:pt x="902" y="1803"/>
                  </a:lnTo>
                  <a:lnTo>
                    <a:pt x="731" y="1779"/>
                  </a:lnTo>
                  <a:lnTo>
                    <a:pt x="561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7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8" name="Google Shape;418;p36"/>
            <p:cNvSpPr/>
            <p:nvPr/>
          </p:nvSpPr>
          <p:spPr>
            <a:xfrm>
              <a:off x="649925" y="5900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36"/>
            <p:cNvSpPr/>
            <p:nvPr/>
          </p:nvSpPr>
          <p:spPr>
            <a:xfrm>
              <a:off x="649925" y="5346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36"/>
            <p:cNvSpPr/>
            <p:nvPr/>
          </p:nvSpPr>
          <p:spPr>
            <a:xfrm>
              <a:off x="649925" y="4798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36"/>
            <p:cNvSpPr/>
            <p:nvPr/>
          </p:nvSpPr>
          <p:spPr>
            <a:xfrm>
              <a:off x="649925" y="4244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36"/>
            <p:cNvSpPr/>
            <p:nvPr/>
          </p:nvSpPr>
          <p:spPr>
            <a:xfrm>
              <a:off x="879475" y="274025"/>
              <a:ext cx="45075" cy="45100"/>
            </a:xfrm>
            <a:custGeom>
              <a:avLst/>
              <a:gdLst/>
              <a:ahLst/>
              <a:cxnLst/>
              <a:rect l="l" t="t" r="r" b="b"/>
              <a:pathLst>
                <a:path w="1803" h="1804" fill="none" extrusionOk="0">
                  <a:moveTo>
                    <a:pt x="901" y="1803"/>
                  </a:moveTo>
                  <a:lnTo>
                    <a:pt x="901" y="1803"/>
                  </a:lnTo>
                  <a:lnTo>
                    <a:pt x="731" y="1779"/>
                  </a:lnTo>
                  <a:lnTo>
                    <a:pt x="560" y="1730"/>
                  </a:lnTo>
                  <a:lnTo>
                    <a:pt x="390" y="1657"/>
                  </a:lnTo>
                  <a:lnTo>
                    <a:pt x="268" y="1535"/>
                  </a:lnTo>
                  <a:lnTo>
                    <a:pt x="146" y="1414"/>
                  </a:lnTo>
                  <a:lnTo>
                    <a:pt x="73" y="1243"/>
                  </a:lnTo>
                  <a:lnTo>
                    <a:pt x="25" y="1073"/>
                  </a:lnTo>
                  <a:lnTo>
                    <a:pt x="0" y="902"/>
                  </a:lnTo>
                  <a:lnTo>
                    <a:pt x="0" y="902"/>
                  </a:lnTo>
                  <a:lnTo>
                    <a:pt x="25" y="732"/>
                  </a:lnTo>
                  <a:lnTo>
                    <a:pt x="73" y="561"/>
                  </a:lnTo>
                  <a:lnTo>
                    <a:pt x="146" y="391"/>
                  </a:lnTo>
                  <a:lnTo>
                    <a:pt x="268" y="269"/>
                  </a:lnTo>
                  <a:lnTo>
                    <a:pt x="390" y="147"/>
                  </a:lnTo>
                  <a:lnTo>
                    <a:pt x="560" y="74"/>
                  </a:lnTo>
                  <a:lnTo>
                    <a:pt x="731" y="25"/>
                  </a:lnTo>
                  <a:lnTo>
                    <a:pt x="901" y="1"/>
                  </a:lnTo>
                  <a:lnTo>
                    <a:pt x="901" y="1"/>
                  </a:lnTo>
                  <a:lnTo>
                    <a:pt x="1072" y="25"/>
                  </a:lnTo>
                  <a:lnTo>
                    <a:pt x="1242" y="74"/>
                  </a:lnTo>
                  <a:lnTo>
                    <a:pt x="1413" y="147"/>
                  </a:lnTo>
                  <a:lnTo>
                    <a:pt x="1535" y="269"/>
                  </a:lnTo>
                  <a:lnTo>
                    <a:pt x="1656" y="391"/>
                  </a:lnTo>
                  <a:lnTo>
                    <a:pt x="1729" y="561"/>
                  </a:lnTo>
                  <a:lnTo>
                    <a:pt x="1778" y="732"/>
                  </a:lnTo>
                  <a:lnTo>
                    <a:pt x="1802" y="902"/>
                  </a:lnTo>
                  <a:lnTo>
                    <a:pt x="1802" y="902"/>
                  </a:lnTo>
                  <a:lnTo>
                    <a:pt x="1778" y="1073"/>
                  </a:lnTo>
                  <a:lnTo>
                    <a:pt x="1729" y="1243"/>
                  </a:lnTo>
                  <a:lnTo>
                    <a:pt x="1656" y="1414"/>
                  </a:lnTo>
                  <a:lnTo>
                    <a:pt x="1535" y="1535"/>
                  </a:lnTo>
                  <a:lnTo>
                    <a:pt x="1413" y="1657"/>
                  </a:lnTo>
                  <a:lnTo>
                    <a:pt x="1242" y="1730"/>
                  </a:lnTo>
                  <a:lnTo>
                    <a:pt x="1072" y="1779"/>
                  </a:lnTo>
                  <a:lnTo>
                    <a:pt x="901" y="1803"/>
                  </a:lnTo>
                  <a:lnTo>
                    <a:pt x="901" y="180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36"/>
            <p:cNvSpPr/>
            <p:nvPr/>
          </p:nvSpPr>
          <p:spPr>
            <a:xfrm>
              <a:off x="6548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36"/>
            <p:cNvSpPr/>
            <p:nvPr/>
          </p:nvSpPr>
          <p:spPr>
            <a:xfrm>
              <a:off x="7376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36"/>
            <p:cNvSpPr/>
            <p:nvPr/>
          </p:nvSpPr>
          <p:spPr>
            <a:xfrm>
              <a:off x="820400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1" y="1"/>
                  </a:moveTo>
                  <a:lnTo>
                    <a:pt x="1" y="2046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36"/>
            <p:cNvSpPr/>
            <p:nvPr/>
          </p:nvSpPr>
          <p:spPr>
            <a:xfrm>
              <a:off x="903225" y="244200"/>
              <a:ext cx="25" cy="51175"/>
            </a:xfrm>
            <a:custGeom>
              <a:avLst/>
              <a:gdLst/>
              <a:ahLst/>
              <a:cxnLst/>
              <a:rect l="l" t="t" r="r" b="b"/>
              <a:pathLst>
                <a:path w="1" h="2047" fill="none" extrusionOk="0">
                  <a:moveTo>
                    <a:pt x="0" y="1"/>
                  </a:moveTo>
                  <a:lnTo>
                    <a:pt x="0" y="2046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27" name="Google Shape;427;p36"/>
          <p:cNvGrpSpPr/>
          <p:nvPr/>
        </p:nvGrpSpPr>
        <p:grpSpPr>
          <a:xfrm>
            <a:off x="901439" y="399041"/>
            <a:ext cx="372594" cy="310144"/>
            <a:chOff x="1247825" y="322750"/>
            <a:chExt cx="443300" cy="369000"/>
          </a:xfrm>
        </p:grpSpPr>
        <p:sp>
          <p:nvSpPr>
            <p:cNvPr id="428" name="Google Shape;428;p36"/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l" t="t" r="r" b="b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6"/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l" t="t" r="r" b="b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6"/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l" t="t" r="r" b="b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36"/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l" t="t" r="r" b="b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36"/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l" t="t" r="r" b="b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3" name="Google Shape;433;p36"/>
          <p:cNvGrpSpPr/>
          <p:nvPr/>
        </p:nvGrpSpPr>
        <p:grpSpPr>
          <a:xfrm>
            <a:off x="1474618" y="397507"/>
            <a:ext cx="356204" cy="313212"/>
            <a:chOff x="1929775" y="320925"/>
            <a:chExt cx="423800" cy="372650"/>
          </a:xfrm>
        </p:grpSpPr>
        <p:sp>
          <p:nvSpPr>
            <p:cNvPr id="434" name="Google Shape;434;p36"/>
            <p:cNvSpPr/>
            <p:nvPr/>
          </p:nvSpPr>
          <p:spPr>
            <a:xfrm>
              <a:off x="1929775" y="320925"/>
              <a:ext cx="423800" cy="372650"/>
            </a:xfrm>
            <a:custGeom>
              <a:avLst/>
              <a:gdLst/>
              <a:ahLst/>
              <a:cxnLst/>
              <a:rect l="l" t="t" r="r" b="b"/>
              <a:pathLst>
                <a:path w="16952" h="14906" fill="none" extrusionOk="0">
                  <a:moveTo>
                    <a:pt x="16172" y="0"/>
                  </a:moveTo>
                  <a:lnTo>
                    <a:pt x="780" y="0"/>
                  </a:lnTo>
                  <a:lnTo>
                    <a:pt x="780" y="0"/>
                  </a:lnTo>
                  <a:lnTo>
                    <a:pt x="634" y="25"/>
                  </a:lnTo>
                  <a:lnTo>
                    <a:pt x="488" y="73"/>
                  </a:lnTo>
                  <a:lnTo>
                    <a:pt x="341" y="146"/>
                  </a:lnTo>
                  <a:lnTo>
                    <a:pt x="220" y="244"/>
                  </a:lnTo>
                  <a:lnTo>
                    <a:pt x="122" y="341"/>
                  </a:lnTo>
                  <a:lnTo>
                    <a:pt x="74" y="487"/>
                  </a:lnTo>
                  <a:lnTo>
                    <a:pt x="25" y="634"/>
                  </a:lnTo>
                  <a:lnTo>
                    <a:pt x="0" y="780"/>
                  </a:lnTo>
                  <a:lnTo>
                    <a:pt x="0" y="14126"/>
                  </a:lnTo>
                  <a:lnTo>
                    <a:pt x="0" y="14126"/>
                  </a:lnTo>
                  <a:lnTo>
                    <a:pt x="25" y="14272"/>
                  </a:lnTo>
                  <a:lnTo>
                    <a:pt x="74" y="14418"/>
                  </a:lnTo>
                  <a:lnTo>
                    <a:pt x="122" y="14565"/>
                  </a:lnTo>
                  <a:lnTo>
                    <a:pt x="220" y="14662"/>
                  </a:lnTo>
                  <a:lnTo>
                    <a:pt x="341" y="14759"/>
                  </a:lnTo>
                  <a:lnTo>
                    <a:pt x="488" y="14832"/>
                  </a:lnTo>
                  <a:lnTo>
                    <a:pt x="634" y="14881"/>
                  </a:lnTo>
                  <a:lnTo>
                    <a:pt x="780" y="14906"/>
                  </a:lnTo>
                  <a:lnTo>
                    <a:pt x="16172" y="14906"/>
                  </a:lnTo>
                  <a:lnTo>
                    <a:pt x="16172" y="14906"/>
                  </a:lnTo>
                  <a:lnTo>
                    <a:pt x="16318" y="14881"/>
                  </a:lnTo>
                  <a:lnTo>
                    <a:pt x="16464" y="14832"/>
                  </a:lnTo>
                  <a:lnTo>
                    <a:pt x="16611" y="14759"/>
                  </a:lnTo>
                  <a:lnTo>
                    <a:pt x="16732" y="14662"/>
                  </a:lnTo>
                  <a:lnTo>
                    <a:pt x="16830" y="14565"/>
                  </a:lnTo>
                  <a:lnTo>
                    <a:pt x="16878" y="14418"/>
                  </a:lnTo>
                  <a:lnTo>
                    <a:pt x="16927" y="14272"/>
                  </a:lnTo>
                  <a:lnTo>
                    <a:pt x="16952" y="14126"/>
                  </a:lnTo>
                  <a:lnTo>
                    <a:pt x="16952" y="780"/>
                  </a:lnTo>
                  <a:lnTo>
                    <a:pt x="16952" y="780"/>
                  </a:lnTo>
                  <a:lnTo>
                    <a:pt x="16927" y="634"/>
                  </a:lnTo>
                  <a:lnTo>
                    <a:pt x="16878" y="487"/>
                  </a:lnTo>
                  <a:lnTo>
                    <a:pt x="16830" y="341"/>
                  </a:lnTo>
                  <a:lnTo>
                    <a:pt x="16732" y="244"/>
                  </a:lnTo>
                  <a:lnTo>
                    <a:pt x="16611" y="146"/>
                  </a:lnTo>
                  <a:lnTo>
                    <a:pt x="16464" y="73"/>
                  </a:lnTo>
                  <a:lnTo>
                    <a:pt x="16318" y="25"/>
                  </a:lnTo>
                  <a:lnTo>
                    <a:pt x="16172" y="0"/>
                  </a:lnTo>
                  <a:lnTo>
                    <a:pt x="16172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6"/>
            <p:cNvSpPr/>
            <p:nvPr/>
          </p:nvSpPr>
          <p:spPr>
            <a:xfrm>
              <a:off x="1954125" y="345275"/>
              <a:ext cx="375100" cy="323950"/>
            </a:xfrm>
            <a:custGeom>
              <a:avLst/>
              <a:gdLst/>
              <a:ahLst/>
              <a:cxnLst/>
              <a:rect l="l" t="t" r="r" b="b"/>
              <a:pathLst>
                <a:path w="15004" h="12958" fill="none" extrusionOk="0">
                  <a:moveTo>
                    <a:pt x="15003" y="12957"/>
                  </a:moveTo>
                  <a:lnTo>
                    <a:pt x="1" y="12957"/>
                  </a:lnTo>
                  <a:lnTo>
                    <a:pt x="1" y="0"/>
                  </a:lnTo>
                  <a:lnTo>
                    <a:pt x="15003" y="0"/>
                  </a:lnTo>
                  <a:lnTo>
                    <a:pt x="15003" y="12957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6"/>
            <p:cNvSpPr/>
            <p:nvPr/>
          </p:nvSpPr>
          <p:spPr>
            <a:xfrm>
              <a:off x="2162375" y="534625"/>
              <a:ext cx="146750" cy="113275"/>
            </a:xfrm>
            <a:custGeom>
              <a:avLst/>
              <a:gdLst/>
              <a:ahLst/>
              <a:cxnLst/>
              <a:rect l="l" t="t" r="r" b="b"/>
              <a:pathLst>
                <a:path w="5870" h="4531" fill="none" extrusionOk="0">
                  <a:moveTo>
                    <a:pt x="0" y="2266"/>
                  </a:moveTo>
                  <a:lnTo>
                    <a:pt x="1534" y="244"/>
                  </a:lnTo>
                  <a:lnTo>
                    <a:pt x="1534" y="244"/>
                  </a:lnTo>
                  <a:lnTo>
                    <a:pt x="1632" y="147"/>
                  </a:lnTo>
                  <a:lnTo>
                    <a:pt x="1754" y="50"/>
                  </a:lnTo>
                  <a:lnTo>
                    <a:pt x="1875" y="1"/>
                  </a:lnTo>
                  <a:lnTo>
                    <a:pt x="2022" y="1"/>
                  </a:lnTo>
                  <a:lnTo>
                    <a:pt x="2143" y="1"/>
                  </a:lnTo>
                  <a:lnTo>
                    <a:pt x="2289" y="50"/>
                  </a:lnTo>
                  <a:lnTo>
                    <a:pt x="2411" y="147"/>
                  </a:lnTo>
                  <a:lnTo>
                    <a:pt x="2509" y="244"/>
                  </a:lnTo>
                  <a:lnTo>
                    <a:pt x="5870" y="453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6"/>
            <p:cNvSpPr/>
            <p:nvPr/>
          </p:nvSpPr>
          <p:spPr>
            <a:xfrm>
              <a:off x="1974225" y="468875"/>
              <a:ext cx="232600" cy="179025"/>
            </a:xfrm>
            <a:custGeom>
              <a:avLst/>
              <a:gdLst/>
              <a:ahLst/>
              <a:cxnLst/>
              <a:rect l="l" t="t" r="r" b="b"/>
              <a:pathLst>
                <a:path w="9304" h="7161" fill="none" extrusionOk="0">
                  <a:moveTo>
                    <a:pt x="0" y="3995"/>
                  </a:moveTo>
                  <a:lnTo>
                    <a:pt x="2923" y="244"/>
                  </a:lnTo>
                  <a:lnTo>
                    <a:pt x="2923" y="244"/>
                  </a:lnTo>
                  <a:lnTo>
                    <a:pt x="3020" y="147"/>
                  </a:lnTo>
                  <a:lnTo>
                    <a:pt x="3142" y="49"/>
                  </a:lnTo>
                  <a:lnTo>
                    <a:pt x="3264" y="1"/>
                  </a:lnTo>
                  <a:lnTo>
                    <a:pt x="3410" y="1"/>
                  </a:lnTo>
                  <a:lnTo>
                    <a:pt x="3532" y="1"/>
                  </a:lnTo>
                  <a:lnTo>
                    <a:pt x="3678" y="49"/>
                  </a:lnTo>
                  <a:lnTo>
                    <a:pt x="3800" y="147"/>
                  </a:lnTo>
                  <a:lnTo>
                    <a:pt x="3897" y="244"/>
                  </a:lnTo>
                  <a:lnTo>
                    <a:pt x="9304" y="716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/>
            <p:cNvSpPr/>
            <p:nvPr/>
          </p:nvSpPr>
          <p:spPr>
            <a:xfrm>
              <a:off x="2169675" y="396425"/>
              <a:ext cx="97450" cy="97450"/>
            </a:xfrm>
            <a:custGeom>
              <a:avLst/>
              <a:gdLst/>
              <a:ahLst/>
              <a:cxnLst/>
              <a:rect l="l" t="t" r="r" b="b"/>
              <a:pathLst>
                <a:path w="3898" h="3898" fill="none" extrusionOk="0">
                  <a:moveTo>
                    <a:pt x="1949" y="3897"/>
                  </a:moveTo>
                  <a:lnTo>
                    <a:pt x="1949" y="3897"/>
                  </a:lnTo>
                  <a:lnTo>
                    <a:pt x="1754" y="3897"/>
                  </a:lnTo>
                  <a:lnTo>
                    <a:pt x="1559" y="3873"/>
                  </a:lnTo>
                  <a:lnTo>
                    <a:pt x="1364" y="3824"/>
                  </a:lnTo>
                  <a:lnTo>
                    <a:pt x="1194" y="3751"/>
                  </a:lnTo>
                  <a:lnTo>
                    <a:pt x="1023" y="3678"/>
                  </a:lnTo>
                  <a:lnTo>
                    <a:pt x="853" y="3580"/>
                  </a:lnTo>
                  <a:lnTo>
                    <a:pt x="707" y="3459"/>
                  </a:lnTo>
                  <a:lnTo>
                    <a:pt x="560" y="3337"/>
                  </a:lnTo>
                  <a:lnTo>
                    <a:pt x="439" y="3191"/>
                  </a:lnTo>
                  <a:lnTo>
                    <a:pt x="317" y="3045"/>
                  </a:lnTo>
                  <a:lnTo>
                    <a:pt x="220" y="2874"/>
                  </a:lnTo>
                  <a:lnTo>
                    <a:pt x="146" y="2704"/>
                  </a:lnTo>
                  <a:lnTo>
                    <a:pt x="73" y="2533"/>
                  </a:lnTo>
                  <a:lnTo>
                    <a:pt x="25" y="2338"/>
                  </a:lnTo>
                  <a:lnTo>
                    <a:pt x="0" y="2168"/>
                  </a:lnTo>
                  <a:lnTo>
                    <a:pt x="0" y="1949"/>
                  </a:lnTo>
                  <a:lnTo>
                    <a:pt x="0" y="1949"/>
                  </a:lnTo>
                  <a:lnTo>
                    <a:pt x="0" y="1754"/>
                  </a:lnTo>
                  <a:lnTo>
                    <a:pt x="25" y="1559"/>
                  </a:lnTo>
                  <a:lnTo>
                    <a:pt x="73" y="1389"/>
                  </a:lnTo>
                  <a:lnTo>
                    <a:pt x="146" y="1194"/>
                  </a:lnTo>
                  <a:lnTo>
                    <a:pt x="220" y="1023"/>
                  </a:lnTo>
                  <a:lnTo>
                    <a:pt x="317" y="877"/>
                  </a:lnTo>
                  <a:lnTo>
                    <a:pt x="439" y="707"/>
                  </a:lnTo>
                  <a:lnTo>
                    <a:pt x="560" y="585"/>
                  </a:lnTo>
                  <a:lnTo>
                    <a:pt x="707" y="463"/>
                  </a:lnTo>
                  <a:lnTo>
                    <a:pt x="853" y="341"/>
                  </a:lnTo>
                  <a:lnTo>
                    <a:pt x="1023" y="244"/>
                  </a:lnTo>
                  <a:lnTo>
                    <a:pt x="1194" y="171"/>
                  </a:lnTo>
                  <a:lnTo>
                    <a:pt x="1364" y="98"/>
                  </a:lnTo>
                  <a:lnTo>
                    <a:pt x="1559" y="49"/>
                  </a:lnTo>
                  <a:lnTo>
                    <a:pt x="1754" y="25"/>
                  </a:lnTo>
                  <a:lnTo>
                    <a:pt x="1949" y="0"/>
                  </a:lnTo>
                  <a:lnTo>
                    <a:pt x="1949" y="0"/>
                  </a:lnTo>
                  <a:lnTo>
                    <a:pt x="2144" y="25"/>
                  </a:lnTo>
                  <a:lnTo>
                    <a:pt x="2338" y="49"/>
                  </a:lnTo>
                  <a:lnTo>
                    <a:pt x="2533" y="98"/>
                  </a:lnTo>
                  <a:lnTo>
                    <a:pt x="2704" y="171"/>
                  </a:lnTo>
                  <a:lnTo>
                    <a:pt x="2874" y="244"/>
                  </a:lnTo>
                  <a:lnTo>
                    <a:pt x="3020" y="341"/>
                  </a:lnTo>
                  <a:lnTo>
                    <a:pt x="3191" y="463"/>
                  </a:lnTo>
                  <a:lnTo>
                    <a:pt x="3313" y="585"/>
                  </a:lnTo>
                  <a:lnTo>
                    <a:pt x="3459" y="707"/>
                  </a:lnTo>
                  <a:lnTo>
                    <a:pt x="3556" y="877"/>
                  </a:lnTo>
                  <a:lnTo>
                    <a:pt x="3654" y="1023"/>
                  </a:lnTo>
                  <a:lnTo>
                    <a:pt x="3727" y="1194"/>
                  </a:lnTo>
                  <a:lnTo>
                    <a:pt x="3800" y="1389"/>
                  </a:lnTo>
                  <a:lnTo>
                    <a:pt x="3848" y="1559"/>
                  </a:lnTo>
                  <a:lnTo>
                    <a:pt x="3873" y="1754"/>
                  </a:lnTo>
                  <a:lnTo>
                    <a:pt x="3897" y="1949"/>
                  </a:lnTo>
                  <a:lnTo>
                    <a:pt x="3897" y="1949"/>
                  </a:lnTo>
                  <a:lnTo>
                    <a:pt x="3873" y="2168"/>
                  </a:lnTo>
                  <a:lnTo>
                    <a:pt x="3848" y="2338"/>
                  </a:lnTo>
                  <a:lnTo>
                    <a:pt x="3800" y="2533"/>
                  </a:lnTo>
                  <a:lnTo>
                    <a:pt x="3727" y="2704"/>
                  </a:lnTo>
                  <a:lnTo>
                    <a:pt x="3654" y="2874"/>
                  </a:lnTo>
                  <a:lnTo>
                    <a:pt x="3556" y="3045"/>
                  </a:lnTo>
                  <a:lnTo>
                    <a:pt x="3459" y="3191"/>
                  </a:lnTo>
                  <a:lnTo>
                    <a:pt x="3313" y="3337"/>
                  </a:lnTo>
                  <a:lnTo>
                    <a:pt x="3191" y="3459"/>
                  </a:lnTo>
                  <a:lnTo>
                    <a:pt x="3020" y="3580"/>
                  </a:lnTo>
                  <a:lnTo>
                    <a:pt x="2874" y="3678"/>
                  </a:lnTo>
                  <a:lnTo>
                    <a:pt x="2704" y="3751"/>
                  </a:lnTo>
                  <a:lnTo>
                    <a:pt x="2533" y="3824"/>
                  </a:lnTo>
                  <a:lnTo>
                    <a:pt x="2338" y="3873"/>
                  </a:lnTo>
                  <a:lnTo>
                    <a:pt x="2144" y="3897"/>
                  </a:lnTo>
                  <a:lnTo>
                    <a:pt x="1949" y="3897"/>
                  </a:lnTo>
                  <a:lnTo>
                    <a:pt x="1949" y="3897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9" name="Google Shape;439;p36"/>
          <p:cNvSpPr/>
          <p:nvPr/>
        </p:nvSpPr>
        <p:spPr>
          <a:xfrm>
            <a:off x="2071920" y="386254"/>
            <a:ext cx="291717" cy="335738"/>
          </a:xfrm>
          <a:custGeom>
            <a:avLst/>
            <a:gdLst/>
            <a:ahLst/>
            <a:cxnLst/>
            <a:rect l="l" t="t" r="r" b="b"/>
            <a:pathLst>
              <a:path w="13883" h="15978" fill="none" extrusionOk="0">
                <a:moveTo>
                  <a:pt x="3240" y="3240"/>
                </a:moveTo>
                <a:lnTo>
                  <a:pt x="3240" y="12616"/>
                </a:lnTo>
                <a:lnTo>
                  <a:pt x="3240" y="12616"/>
                </a:lnTo>
                <a:lnTo>
                  <a:pt x="2899" y="12592"/>
                </a:lnTo>
                <a:lnTo>
                  <a:pt x="2558" y="12592"/>
                </a:lnTo>
                <a:lnTo>
                  <a:pt x="2193" y="12641"/>
                </a:lnTo>
                <a:lnTo>
                  <a:pt x="1827" y="12738"/>
                </a:lnTo>
                <a:lnTo>
                  <a:pt x="1827" y="12738"/>
                </a:lnTo>
                <a:lnTo>
                  <a:pt x="1608" y="12811"/>
                </a:lnTo>
                <a:lnTo>
                  <a:pt x="1389" y="12909"/>
                </a:lnTo>
                <a:lnTo>
                  <a:pt x="1194" y="13030"/>
                </a:lnTo>
                <a:lnTo>
                  <a:pt x="999" y="13128"/>
                </a:lnTo>
                <a:lnTo>
                  <a:pt x="804" y="13274"/>
                </a:lnTo>
                <a:lnTo>
                  <a:pt x="658" y="13396"/>
                </a:lnTo>
                <a:lnTo>
                  <a:pt x="512" y="13542"/>
                </a:lnTo>
                <a:lnTo>
                  <a:pt x="390" y="13688"/>
                </a:lnTo>
                <a:lnTo>
                  <a:pt x="269" y="13858"/>
                </a:lnTo>
                <a:lnTo>
                  <a:pt x="171" y="14005"/>
                </a:lnTo>
                <a:lnTo>
                  <a:pt x="98" y="14175"/>
                </a:lnTo>
                <a:lnTo>
                  <a:pt x="49" y="14346"/>
                </a:lnTo>
                <a:lnTo>
                  <a:pt x="25" y="14492"/>
                </a:lnTo>
                <a:lnTo>
                  <a:pt x="1" y="14662"/>
                </a:lnTo>
                <a:lnTo>
                  <a:pt x="25" y="14833"/>
                </a:lnTo>
                <a:lnTo>
                  <a:pt x="49" y="14979"/>
                </a:lnTo>
                <a:lnTo>
                  <a:pt x="49" y="14979"/>
                </a:lnTo>
                <a:lnTo>
                  <a:pt x="122" y="15149"/>
                </a:lnTo>
                <a:lnTo>
                  <a:pt x="196" y="15295"/>
                </a:lnTo>
                <a:lnTo>
                  <a:pt x="293" y="15417"/>
                </a:lnTo>
                <a:lnTo>
                  <a:pt x="415" y="15539"/>
                </a:lnTo>
                <a:lnTo>
                  <a:pt x="561" y="15636"/>
                </a:lnTo>
                <a:lnTo>
                  <a:pt x="707" y="15734"/>
                </a:lnTo>
                <a:lnTo>
                  <a:pt x="877" y="15807"/>
                </a:lnTo>
                <a:lnTo>
                  <a:pt x="1072" y="15880"/>
                </a:lnTo>
                <a:lnTo>
                  <a:pt x="1243" y="15929"/>
                </a:lnTo>
                <a:lnTo>
                  <a:pt x="1462" y="15953"/>
                </a:lnTo>
                <a:lnTo>
                  <a:pt x="1657" y="15977"/>
                </a:lnTo>
                <a:lnTo>
                  <a:pt x="1876" y="15977"/>
                </a:lnTo>
                <a:lnTo>
                  <a:pt x="2095" y="15953"/>
                </a:lnTo>
                <a:lnTo>
                  <a:pt x="2339" y="15929"/>
                </a:lnTo>
                <a:lnTo>
                  <a:pt x="2558" y="15880"/>
                </a:lnTo>
                <a:lnTo>
                  <a:pt x="2801" y="15831"/>
                </a:lnTo>
                <a:lnTo>
                  <a:pt x="2801" y="15831"/>
                </a:lnTo>
                <a:lnTo>
                  <a:pt x="3216" y="15661"/>
                </a:lnTo>
                <a:lnTo>
                  <a:pt x="3581" y="15466"/>
                </a:lnTo>
                <a:lnTo>
                  <a:pt x="3897" y="15247"/>
                </a:lnTo>
                <a:lnTo>
                  <a:pt x="4165" y="14979"/>
                </a:lnTo>
                <a:lnTo>
                  <a:pt x="4360" y="14711"/>
                </a:lnTo>
                <a:lnTo>
                  <a:pt x="4458" y="14565"/>
                </a:lnTo>
                <a:lnTo>
                  <a:pt x="4531" y="14419"/>
                </a:lnTo>
                <a:lnTo>
                  <a:pt x="4579" y="14272"/>
                </a:lnTo>
                <a:lnTo>
                  <a:pt x="4604" y="14126"/>
                </a:lnTo>
                <a:lnTo>
                  <a:pt x="4628" y="13980"/>
                </a:lnTo>
                <a:lnTo>
                  <a:pt x="4628" y="13834"/>
                </a:lnTo>
                <a:lnTo>
                  <a:pt x="4628" y="6187"/>
                </a:lnTo>
                <a:lnTo>
                  <a:pt x="12470" y="3727"/>
                </a:lnTo>
                <a:lnTo>
                  <a:pt x="12470" y="10108"/>
                </a:lnTo>
                <a:lnTo>
                  <a:pt x="12470" y="10108"/>
                </a:lnTo>
                <a:lnTo>
                  <a:pt x="12154" y="10083"/>
                </a:lnTo>
                <a:lnTo>
                  <a:pt x="11813" y="10083"/>
                </a:lnTo>
                <a:lnTo>
                  <a:pt x="11447" y="10132"/>
                </a:lnTo>
                <a:lnTo>
                  <a:pt x="11082" y="10230"/>
                </a:lnTo>
                <a:lnTo>
                  <a:pt x="11082" y="10230"/>
                </a:lnTo>
                <a:lnTo>
                  <a:pt x="10863" y="10303"/>
                </a:lnTo>
                <a:lnTo>
                  <a:pt x="10644" y="10400"/>
                </a:lnTo>
                <a:lnTo>
                  <a:pt x="10425" y="10522"/>
                </a:lnTo>
                <a:lnTo>
                  <a:pt x="10254" y="10619"/>
                </a:lnTo>
                <a:lnTo>
                  <a:pt x="10059" y="10765"/>
                </a:lnTo>
                <a:lnTo>
                  <a:pt x="9913" y="10887"/>
                </a:lnTo>
                <a:lnTo>
                  <a:pt x="9767" y="11033"/>
                </a:lnTo>
                <a:lnTo>
                  <a:pt x="9621" y="11179"/>
                </a:lnTo>
                <a:lnTo>
                  <a:pt x="9523" y="11350"/>
                </a:lnTo>
                <a:lnTo>
                  <a:pt x="9426" y="11496"/>
                </a:lnTo>
                <a:lnTo>
                  <a:pt x="9353" y="11666"/>
                </a:lnTo>
                <a:lnTo>
                  <a:pt x="9304" y="11837"/>
                </a:lnTo>
                <a:lnTo>
                  <a:pt x="9280" y="11983"/>
                </a:lnTo>
                <a:lnTo>
                  <a:pt x="9256" y="12154"/>
                </a:lnTo>
                <a:lnTo>
                  <a:pt x="9280" y="12324"/>
                </a:lnTo>
                <a:lnTo>
                  <a:pt x="9304" y="12470"/>
                </a:lnTo>
                <a:lnTo>
                  <a:pt x="9304" y="12470"/>
                </a:lnTo>
                <a:lnTo>
                  <a:pt x="9377" y="12641"/>
                </a:lnTo>
                <a:lnTo>
                  <a:pt x="9450" y="12787"/>
                </a:lnTo>
                <a:lnTo>
                  <a:pt x="9548" y="12909"/>
                </a:lnTo>
                <a:lnTo>
                  <a:pt x="9670" y="13030"/>
                </a:lnTo>
                <a:lnTo>
                  <a:pt x="9816" y="13128"/>
                </a:lnTo>
                <a:lnTo>
                  <a:pt x="9962" y="13225"/>
                </a:lnTo>
                <a:lnTo>
                  <a:pt x="10132" y="13298"/>
                </a:lnTo>
                <a:lnTo>
                  <a:pt x="10303" y="13371"/>
                </a:lnTo>
                <a:lnTo>
                  <a:pt x="10498" y="13420"/>
                </a:lnTo>
                <a:lnTo>
                  <a:pt x="10717" y="13444"/>
                </a:lnTo>
                <a:lnTo>
                  <a:pt x="10912" y="13469"/>
                </a:lnTo>
                <a:lnTo>
                  <a:pt x="11131" y="13469"/>
                </a:lnTo>
                <a:lnTo>
                  <a:pt x="11350" y="13444"/>
                </a:lnTo>
                <a:lnTo>
                  <a:pt x="11594" y="13420"/>
                </a:lnTo>
                <a:lnTo>
                  <a:pt x="11813" y="13371"/>
                </a:lnTo>
                <a:lnTo>
                  <a:pt x="12056" y="13323"/>
                </a:lnTo>
                <a:lnTo>
                  <a:pt x="12056" y="13323"/>
                </a:lnTo>
                <a:lnTo>
                  <a:pt x="12422" y="13176"/>
                </a:lnTo>
                <a:lnTo>
                  <a:pt x="12763" y="13006"/>
                </a:lnTo>
                <a:lnTo>
                  <a:pt x="13055" y="12787"/>
                </a:lnTo>
                <a:lnTo>
                  <a:pt x="13323" y="12568"/>
                </a:lnTo>
                <a:lnTo>
                  <a:pt x="13542" y="12324"/>
                </a:lnTo>
                <a:lnTo>
                  <a:pt x="13713" y="12056"/>
                </a:lnTo>
                <a:lnTo>
                  <a:pt x="13810" y="11788"/>
                </a:lnTo>
                <a:lnTo>
                  <a:pt x="13859" y="11642"/>
                </a:lnTo>
                <a:lnTo>
                  <a:pt x="13883" y="11520"/>
                </a:lnTo>
                <a:lnTo>
                  <a:pt x="13883" y="0"/>
                </a:lnTo>
                <a:lnTo>
                  <a:pt x="3240" y="324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miter lim="24354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0" name="Google Shape;440;p36"/>
          <p:cNvSpPr/>
          <p:nvPr/>
        </p:nvSpPr>
        <p:spPr>
          <a:xfrm>
            <a:off x="2656888" y="387284"/>
            <a:ext cx="251793" cy="333678"/>
          </a:xfrm>
          <a:custGeom>
            <a:avLst/>
            <a:gdLst/>
            <a:ahLst/>
            <a:cxnLst/>
            <a:rect l="l" t="t" r="r" b="b"/>
            <a:pathLst>
              <a:path w="11983" h="15880" fill="none" extrusionOk="0">
                <a:moveTo>
                  <a:pt x="5992" y="0"/>
                </a:moveTo>
                <a:lnTo>
                  <a:pt x="5992" y="0"/>
                </a:lnTo>
                <a:lnTo>
                  <a:pt x="5675" y="0"/>
                </a:lnTo>
                <a:lnTo>
                  <a:pt x="5383" y="25"/>
                </a:lnTo>
                <a:lnTo>
                  <a:pt x="5091" y="73"/>
                </a:lnTo>
                <a:lnTo>
                  <a:pt x="4774" y="122"/>
                </a:lnTo>
                <a:lnTo>
                  <a:pt x="4506" y="195"/>
                </a:lnTo>
                <a:lnTo>
                  <a:pt x="4214" y="268"/>
                </a:lnTo>
                <a:lnTo>
                  <a:pt x="3654" y="463"/>
                </a:lnTo>
                <a:lnTo>
                  <a:pt x="3142" y="731"/>
                </a:lnTo>
                <a:lnTo>
                  <a:pt x="2631" y="1023"/>
                </a:lnTo>
                <a:lnTo>
                  <a:pt x="2192" y="1364"/>
                </a:lnTo>
                <a:lnTo>
                  <a:pt x="1754" y="1754"/>
                </a:lnTo>
                <a:lnTo>
                  <a:pt x="1364" y="2192"/>
                </a:lnTo>
                <a:lnTo>
                  <a:pt x="1023" y="2631"/>
                </a:lnTo>
                <a:lnTo>
                  <a:pt x="731" y="3142"/>
                </a:lnTo>
                <a:lnTo>
                  <a:pt x="463" y="3653"/>
                </a:lnTo>
                <a:lnTo>
                  <a:pt x="268" y="4214"/>
                </a:lnTo>
                <a:lnTo>
                  <a:pt x="195" y="4506"/>
                </a:lnTo>
                <a:lnTo>
                  <a:pt x="122" y="4774"/>
                </a:lnTo>
                <a:lnTo>
                  <a:pt x="73" y="5090"/>
                </a:lnTo>
                <a:lnTo>
                  <a:pt x="25" y="5383"/>
                </a:lnTo>
                <a:lnTo>
                  <a:pt x="0" y="5675"/>
                </a:lnTo>
                <a:lnTo>
                  <a:pt x="0" y="5991"/>
                </a:lnTo>
                <a:lnTo>
                  <a:pt x="0" y="5991"/>
                </a:lnTo>
                <a:lnTo>
                  <a:pt x="25" y="6430"/>
                </a:lnTo>
                <a:lnTo>
                  <a:pt x="73" y="6868"/>
                </a:lnTo>
                <a:lnTo>
                  <a:pt x="147" y="7331"/>
                </a:lnTo>
                <a:lnTo>
                  <a:pt x="268" y="7769"/>
                </a:lnTo>
                <a:lnTo>
                  <a:pt x="390" y="8208"/>
                </a:lnTo>
                <a:lnTo>
                  <a:pt x="561" y="8646"/>
                </a:lnTo>
                <a:lnTo>
                  <a:pt x="731" y="9085"/>
                </a:lnTo>
                <a:lnTo>
                  <a:pt x="926" y="9523"/>
                </a:lnTo>
                <a:lnTo>
                  <a:pt x="1145" y="9937"/>
                </a:lnTo>
                <a:lnTo>
                  <a:pt x="1389" y="10375"/>
                </a:lnTo>
                <a:lnTo>
                  <a:pt x="1900" y="11179"/>
                </a:lnTo>
                <a:lnTo>
                  <a:pt x="2436" y="11958"/>
                </a:lnTo>
                <a:lnTo>
                  <a:pt x="2996" y="12689"/>
                </a:lnTo>
                <a:lnTo>
                  <a:pt x="3556" y="13371"/>
                </a:lnTo>
                <a:lnTo>
                  <a:pt x="4092" y="13980"/>
                </a:lnTo>
                <a:lnTo>
                  <a:pt x="4603" y="14540"/>
                </a:lnTo>
                <a:lnTo>
                  <a:pt x="5066" y="15003"/>
                </a:lnTo>
                <a:lnTo>
                  <a:pt x="5724" y="15636"/>
                </a:lnTo>
                <a:lnTo>
                  <a:pt x="5992" y="15880"/>
                </a:lnTo>
                <a:lnTo>
                  <a:pt x="5992" y="15880"/>
                </a:lnTo>
                <a:lnTo>
                  <a:pt x="6260" y="15636"/>
                </a:lnTo>
                <a:lnTo>
                  <a:pt x="6917" y="15003"/>
                </a:lnTo>
                <a:lnTo>
                  <a:pt x="7380" y="14540"/>
                </a:lnTo>
                <a:lnTo>
                  <a:pt x="7891" y="13980"/>
                </a:lnTo>
                <a:lnTo>
                  <a:pt x="8427" y="13371"/>
                </a:lnTo>
                <a:lnTo>
                  <a:pt x="8987" y="12689"/>
                </a:lnTo>
                <a:lnTo>
                  <a:pt x="9548" y="11958"/>
                </a:lnTo>
                <a:lnTo>
                  <a:pt x="10083" y="11179"/>
                </a:lnTo>
                <a:lnTo>
                  <a:pt x="10595" y="10375"/>
                </a:lnTo>
                <a:lnTo>
                  <a:pt x="10838" y="9937"/>
                </a:lnTo>
                <a:lnTo>
                  <a:pt x="11058" y="9523"/>
                </a:lnTo>
                <a:lnTo>
                  <a:pt x="11252" y="9085"/>
                </a:lnTo>
                <a:lnTo>
                  <a:pt x="11423" y="8646"/>
                </a:lnTo>
                <a:lnTo>
                  <a:pt x="11593" y="8208"/>
                </a:lnTo>
                <a:lnTo>
                  <a:pt x="11715" y="7769"/>
                </a:lnTo>
                <a:lnTo>
                  <a:pt x="11837" y="7331"/>
                </a:lnTo>
                <a:lnTo>
                  <a:pt x="11910" y="6868"/>
                </a:lnTo>
                <a:lnTo>
                  <a:pt x="11959" y="6430"/>
                </a:lnTo>
                <a:lnTo>
                  <a:pt x="11983" y="5991"/>
                </a:lnTo>
                <a:lnTo>
                  <a:pt x="11983" y="5991"/>
                </a:lnTo>
                <a:lnTo>
                  <a:pt x="11983" y="5675"/>
                </a:lnTo>
                <a:lnTo>
                  <a:pt x="11959" y="5383"/>
                </a:lnTo>
                <a:lnTo>
                  <a:pt x="11910" y="5090"/>
                </a:lnTo>
                <a:lnTo>
                  <a:pt x="11861" y="4774"/>
                </a:lnTo>
                <a:lnTo>
                  <a:pt x="11788" y="4506"/>
                </a:lnTo>
                <a:lnTo>
                  <a:pt x="11715" y="4214"/>
                </a:lnTo>
                <a:lnTo>
                  <a:pt x="11520" y="3653"/>
                </a:lnTo>
                <a:lnTo>
                  <a:pt x="11252" y="3142"/>
                </a:lnTo>
                <a:lnTo>
                  <a:pt x="10960" y="2631"/>
                </a:lnTo>
                <a:lnTo>
                  <a:pt x="10619" y="2192"/>
                </a:lnTo>
                <a:lnTo>
                  <a:pt x="10229" y="1754"/>
                </a:lnTo>
                <a:lnTo>
                  <a:pt x="9791" y="1364"/>
                </a:lnTo>
                <a:lnTo>
                  <a:pt x="9353" y="1023"/>
                </a:lnTo>
                <a:lnTo>
                  <a:pt x="8841" y="731"/>
                </a:lnTo>
                <a:lnTo>
                  <a:pt x="8330" y="463"/>
                </a:lnTo>
                <a:lnTo>
                  <a:pt x="7770" y="268"/>
                </a:lnTo>
                <a:lnTo>
                  <a:pt x="7477" y="195"/>
                </a:lnTo>
                <a:lnTo>
                  <a:pt x="7209" y="122"/>
                </a:lnTo>
                <a:lnTo>
                  <a:pt x="6893" y="73"/>
                </a:lnTo>
                <a:lnTo>
                  <a:pt x="6601" y="25"/>
                </a:lnTo>
                <a:lnTo>
                  <a:pt x="6308" y="0"/>
                </a:lnTo>
                <a:lnTo>
                  <a:pt x="5992" y="0"/>
                </a:lnTo>
                <a:lnTo>
                  <a:pt x="5992" y="0"/>
                </a:lnTo>
                <a:close/>
                <a:moveTo>
                  <a:pt x="5992" y="8549"/>
                </a:moveTo>
                <a:lnTo>
                  <a:pt x="5992" y="8549"/>
                </a:lnTo>
                <a:lnTo>
                  <a:pt x="5724" y="8549"/>
                </a:lnTo>
                <a:lnTo>
                  <a:pt x="5480" y="8500"/>
                </a:lnTo>
                <a:lnTo>
                  <a:pt x="5237" y="8451"/>
                </a:lnTo>
                <a:lnTo>
                  <a:pt x="4993" y="8354"/>
                </a:lnTo>
                <a:lnTo>
                  <a:pt x="4774" y="8257"/>
                </a:lnTo>
                <a:lnTo>
                  <a:pt x="4555" y="8110"/>
                </a:lnTo>
                <a:lnTo>
                  <a:pt x="4360" y="7964"/>
                </a:lnTo>
                <a:lnTo>
                  <a:pt x="4189" y="7794"/>
                </a:lnTo>
                <a:lnTo>
                  <a:pt x="4019" y="7623"/>
                </a:lnTo>
                <a:lnTo>
                  <a:pt x="3873" y="7428"/>
                </a:lnTo>
                <a:lnTo>
                  <a:pt x="3727" y="7209"/>
                </a:lnTo>
                <a:lnTo>
                  <a:pt x="3629" y="6990"/>
                </a:lnTo>
                <a:lnTo>
                  <a:pt x="3532" y="6746"/>
                </a:lnTo>
                <a:lnTo>
                  <a:pt x="3483" y="6503"/>
                </a:lnTo>
                <a:lnTo>
                  <a:pt x="3434" y="6259"/>
                </a:lnTo>
                <a:lnTo>
                  <a:pt x="3434" y="5991"/>
                </a:lnTo>
                <a:lnTo>
                  <a:pt x="3434" y="5991"/>
                </a:lnTo>
                <a:lnTo>
                  <a:pt x="3434" y="5724"/>
                </a:lnTo>
                <a:lnTo>
                  <a:pt x="3483" y="5480"/>
                </a:lnTo>
                <a:lnTo>
                  <a:pt x="3532" y="5236"/>
                </a:lnTo>
                <a:lnTo>
                  <a:pt x="3629" y="4993"/>
                </a:lnTo>
                <a:lnTo>
                  <a:pt x="3727" y="4774"/>
                </a:lnTo>
                <a:lnTo>
                  <a:pt x="3873" y="4555"/>
                </a:lnTo>
                <a:lnTo>
                  <a:pt x="4019" y="4360"/>
                </a:lnTo>
                <a:lnTo>
                  <a:pt x="4189" y="4189"/>
                </a:lnTo>
                <a:lnTo>
                  <a:pt x="4360" y="4019"/>
                </a:lnTo>
                <a:lnTo>
                  <a:pt x="4555" y="3873"/>
                </a:lnTo>
                <a:lnTo>
                  <a:pt x="4774" y="3726"/>
                </a:lnTo>
                <a:lnTo>
                  <a:pt x="4993" y="3629"/>
                </a:lnTo>
                <a:lnTo>
                  <a:pt x="5237" y="3532"/>
                </a:lnTo>
                <a:lnTo>
                  <a:pt x="5480" y="3483"/>
                </a:lnTo>
                <a:lnTo>
                  <a:pt x="5724" y="3434"/>
                </a:lnTo>
                <a:lnTo>
                  <a:pt x="5992" y="3434"/>
                </a:lnTo>
                <a:lnTo>
                  <a:pt x="5992" y="3434"/>
                </a:lnTo>
                <a:lnTo>
                  <a:pt x="6260" y="3434"/>
                </a:lnTo>
                <a:lnTo>
                  <a:pt x="6503" y="3483"/>
                </a:lnTo>
                <a:lnTo>
                  <a:pt x="6747" y="3532"/>
                </a:lnTo>
                <a:lnTo>
                  <a:pt x="6990" y="3629"/>
                </a:lnTo>
                <a:lnTo>
                  <a:pt x="7209" y="3726"/>
                </a:lnTo>
                <a:lnTo>
                  <a:pt x="7429" y="3873"/>
                </a:lnTo>
                <a:lnTo>
                  <a:pt x="7623" y="4019"/>
                </a:lnTo>
                <a:lnTo>
                  <a:pt x="7794" y="4189"/>
                </a:lnTo>
                <a:lnTo>
                  <a:pt x="7964" y="4360"/>
                </a:lnTo>
                <a:lnTo>
                  <a:pt x="8111" y="4555"/>
                </a:lnTo>
                <a:lnTo>
                  <a:pt x="8257" y="4774"/>
                </a:lnTo>
                <a:lnTo>
                  <a:pt x="8354" y="4993"/>
                </a:lnTo>
                <a:lnTo>
                  <a:pt x="8452" y="5236"/>
                </a:lnTo>
                <a:lnTo>
                  <a:pt x="8500" y="5480"/>
                </a:lnTo>
                <a:lnTo>
                  <a:pt x="8549" y="5724"/>
                </a:lnTo>
                <a:lnTo>
                  <a:pt x="8549" y="5991"/>
                </a:lnTo>
                <a:lnTo>
                  <a:pt x="8549" y="5991"/>
                </a:lnTo>
                <a:lnTo>
                  <a:pt x="8549" y="6259"/>
                </a:lnTo>
                <a:lnTo>
                  <a:pt x="8500" y="6503"/>
                </a:lnTo>
                <a:lnTo>
                  <a:pt x="8452" y="6746"/>
                </a:lnTo>
                <a:lnTo>
                  <a:pt x="8354" y="6990"/>
                </a:lnTo>
                <a:lnTo>
                  <a:pt x="8257" y="7209"/>
                </a:lnTo>
                <a:lnTo>
                  <a:pt x="8111" y="7428"/>
                </a:lnTo>
                <a:lnTo>
                  <a:pt x="7964" y="7623"/>
                </a:lnTo>
                <a:lnTo>
                  <a:pt x="7794" y="7794"/>
                </a:lnTo>
                <a:lnTo>
                  <a:pt x="7623" y="7964"/>
                </a:lnTo>
                <a:lnTo>
                  <a:pt x="7429" y="8110"/>
                </a:lnTo>
                <a:lnTo>
                  <a:pt x="7209" y="8257"/>
                </a:lnTo>
                <a:lnTo>
                  <a:pt x="6990" y="8354"/>
                </a:lnTo>
                <a:lnTo>
                  <a:pt x="6747" y="8451"/>
                </a:lnTo>
                <a:lnTo>
                  <a:pt x="6503" y="8500"/>
                </a:lnTo>
                <a:lnTo>
                  <a:pt x="6260" y="8549"/>
                </a:lnTo>
                <a:lnTo>
                  <a:pt x="5992" y="8549"/>
                </a:lnTo>
                <a:lnTo>
                  <a:pt x="5992" y="8549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miter lim="24354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1" name="Google Shape;441;p36"/>
          <p:cNvGrpSpPr/>
          <p:nvPr/>
        </p:nvGrpSpPr>
        <p:grpSpPr>
          <a:xfrm>
            <a:off x="3744262" y="362185"/>
            <a:ext cx="336767" cy="383835"/>
            <a:chOff x="4630125" y="278900"/>
            <a:chExt cx="400675" cy="456675"/>
          </a:xfrm>
        </p:grpSpPr>
        <p:sp>
          <p:nvSpPr>
            <p:cNvPr id="442" name="Google Shape;442;p36"/>
            <p:cNvSpPr/>
            <p:nvPr/>
          </p:nvSpPr>
          <p:spPr>
            <a:xfrm>
              <a:off x="4659350" y="3288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12763" y="1"/>
                  </a:moveTo>
                  <a:lnTo>
                    <a:pt x="926" y="1"/>
                  </a:lnTo>
                  <a:lnTo>
                    <a:pt x="926" y="1"/>
                  </a:lnTo>
                  <a:lnTo>
                    <a:pt x="731" y="25"/>
                  </a:lnTo>
                  <a:lnTo>
                    <a:pt x="561" y="74"/>
                  </a:lnTo>
                  <a:lnTo>
                    <a:pt x="390" y="171"/>
                  </a:lnTo>
                  <a:lnTo>
                    <a:pt x="269" y="269"/>
                  </a:lnTo>
                  <a:lnTo>
                    <a:pt x="147" y="415"/>
                  </a:lnTo>
                  <a:lnTo>
                    <a:pt x="74" y="561"/>
                  </a:lnTo>
                  <a:lnTo>
                    <a:pt x="1" y="732"/>
                  </a:lnTo>
                  <a:lnTo>
                    <a:pt x="1" y="926"/>
                  </a:lnTo>
                  <a:lnTo>
                    <a:pt x="1" y="2948"/>
                  </a:lnTo>
                  <a:lnTo>
                    <a:pt x="1" y="2948"/>
                  </a:lnTo>
                  <a:lnTo>
                    <a:pt x="1" y="3143"/>
                  </a:lnTo>
                  <a:lnTo>
                    <a:pt x="74" y="3313"/>
                  </a:lnTo>
                  <a:lnTo>
                    <a:pt x="147" y="3459"/>
                  </a:lnTo>
                  <a:lnTo>
                    <a:pt x="269" y="3605"/>
                  </a:lnTo>
                  <a:lnTo>
                    <a:pt x="390" y="3727"/>
                  </a:lnTo>
                  <a:lnTo>
                    <a:pt x="561" y="3800"/>
                  </a:lnTo>
                  <a:lnTo>
                    <a:pt x="731" y="3849"/>
                  </a:lnTo>
                  <a:lnTo>
                    <a:pt x="926" y="3873"/>
                  </a:lnTo>
                  <a:lnTo>
                    <a:pt x="12763" y="3873"/>
                  </a:lnTo>
                  <a:lnTo>
                    <a:pt x="14857" y="1949"/>
                  </a:lnTo>
                  <a:lnTo>
                    <a:pt x="12763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6"/>
            <p:cNvSpPr/>
            <p:nvPr/>
          </p:nvSpPr>
          <p:spPr>
            <a:xfrm>
              <a:off x="4630125" y="452425"/>
              <a:ext cx="371450" cy="96850"/>
            </a:xfrm>
            <a:custGeom>
              <a:avLst/>
              <a:gdLst/>
              <a:ahLst/>
              <a:cxnLst/>
              <a:rect l="l" t="t" r="r" b="b"/>
              <a:pathLst>
                <a:path w="14858" h="3874" fill="none" extrusionOk="0">
                  <a:moveTo>
                    <a:pt x="2095" y="1"/>
                  </a:moveTo>
                  <a:lnTo>
                    <a:pt x="13932" y="1"/>
                  </a:lnTo>
                  <a:lnTo>
                    <a:pt x="13932" y="1"/>
                  </a:lnTo>
                  <a:lnTo>
                    <a:pt x="14126" y="25"/>
                  </a:lnTo>
                  <a:lnTo>
                    <a:pt x="14297" y="74"/>
                  </a:lnTo>
                  <a:lnTo>
                    <a:pt x="14467" y="147"/>
                  </a:lnTo>
                  <a:lnTo>
                    <a:pt x="14589" y="269"/>
                  </a:lnTo>
                  <a:lnTo>
                    <a:pt x="14711" y="415"/>
                  </a:lnTo>
                  <a:lnTo>
                    <a:pt x="14784" y="561"/>
                  </a:lnTo>
                  <a:lnTo>
                    <a:pt x="14857" y="732"/>
                  </a:lnTo>
                  <a:lnTo>
                    <a:pt x="14857" y="926"/>
                  </a:lnTo>
                  <a:lnTo>
                    <a:pt x="14857" y="2948"/>
                  </a:lnTo>
                  <a:lnTo>
                    <a:pt x="14857" y="2948"/>
                  </a:lnTo>
                  <a:lnTo>
                    <a:pt x="14857" y="3143"/>
                  </a:lnTo>
                  <a:lnTo>
                    <a:pt x="14784" y="3313"/>
                  </a:lnTo>
                  <a:lnTo>
                    <a:pt x="14711" y="3459"/>
                  </a:lnTo>
                  <a:lnTo>
                    <a:pt x="14589" y="3605"/>
                  </a:lnTo>
                  <a:lnTo>
                    <a:pt x="14467" y="3703"/>
                  </a:lnTo>
                  <a:lnTo>
                    <a:pt x="14297" y="3800"/>
                  </a:lnTo>
                  <a:lnTo>
                    <a:pt x="14126" y="3849"/>
                  </a:lnTo>
                  <a:lnTo>
                    <a:pt x="13932" y="3873"/>
                  </a:lnTo>
                  <a:lnTo>
                    <a:pt x="2095" y="3873"/>
                  </a:lnTo>
                  <a:lnTo>
                    <a:pt x="1" y="1925"/>
                  </a:lnTo>
                  <a:lnTo>
                    <a:pt x="2095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6"/>
            <p:cNvSpPr/>
            <p:nvPr/>
          </p:nvSpPr>
          <p:spPr>
            <a:xfrm>
              <a:off x="4808525" y="278900"/>
              <a:ext cx="43875" cy="49950"/>
            </a:xfrm>
            <a:custGeom>
              <a:avLst/>
              <a:gdLst/>
              <a:ahLst/>
              <a:cxnLst/>
              <a:rect l="l" t="t" r="r" b="b"/>
              <a:pathLst>
                <a:path w="1755" h="1998" fill="none" extrusionOk="0">
                  <a:moveTo>
                    <a:pt x="1754" y="1998"/>
                  </a:moveTo>
                  <a:lnTo>
                    <a:pt x="1754" y="585"/>
                  </a:lnTo>
                  <a:lnTo>
                    <a:pt x="1754" y="585"/>
                  </a:lnTo>
                  <a:lnTo>
                    <a:pt x="1754" y="464"/>
                  </a:lnTo>
                  <a:lnTo>
                    <a:pt x="1730" y="366"/>
                  </a:lnTo>
                  <a:lnTo>
                    <a:pt x="1657" y="269"/>
                  </a:lnTo>
                  <a:lnTo>
                    <a:pt x="1584" y="171"/>
                  </a:lnTo>
                  <a:lnTo>
                    <a:pt x="1511" y="98"/>
                  </a:lnTo>
                  <a:lnTo>
                    <a:pt x="1413" y="49"/>
                  </a:lnTo>
                  <a:lnTo>
                    <a:pt x="1291" y="25"/>
                  </a:lnTo>
                  <a:lnTo>
                    <a:pt x="1194" y="1"/>
                  </a:lnTo>
                  <a:lnTo>
                    <a:pt x="561" y="1"/>
                  </a:lnTo>
                  <a:lnTo>
                    <a:pt x="561" y="1"/>
                  </a:lnTo>
                  <a:lnTo>
                    <a:pt x="463" y="25"/>
                  </a:lnTo>
                  <a:lnTo>
                    <a:pt x="342" y="49"/>
                  </a:lnTo>
                  <a:lnTo>
                    <a:pt x="244" y="98"/>
                  </a:lnTo>
                  <a:lnTo>
                    <a:pt x="171" y="171"/>
                  </a:lnTo>
                  <a:lnTo>
                    <a:pt x="98" y="269"/>
                  </a:lnTo>
                  <a:lnTo>
                    <a:pt x="25" y="366"/>
                  </a:lnTo>
                  <a:lnTo>
                    <a:pt x="1" y="464"/>
                  </a:lnTo>
                  <a:lnTo>
                    <a:pt x="1" y="585"/>
                  </a:lnTo>
                  <a:lnTo>
                    <a:pt x="1" y="1998"/>
                  </a:lnTo>
                  <a:lnTo>
                    <a:pt x="1754" y="1998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6"/>
            <p:cNvSpPr/>
            <p:nvPr/>
          </p:nvSpPr>
          <p:spPr>
            <a:xfrm>
              <a:off x="4808525" y="549250"/>
              <a:ext cx="43875" cy="186325"/>
            </a:xfrm>
            <a:custGeom>
              <a:avLst/>
              <a:gdLst/>
              <a:ahLst/>
              <a:cxnLst/>
              <a:rect l="l" t="t" r="r" b="b"/>
              <a:pathLst>
                <a:path w="1755" h="7453" fill="none" extrusionOk="0">
                  <a:moveTo>
                    <a:pt x="1" y="0"/>
                  </a:moveTo>
                  <a:lnTo>
                    <a:pt x="1" y="7453"/>
                  </a:lnTo>
                  <a:lnTo>
                    <a:pt x="1754" y="7453"/>
                  </a:lnTo>
                  <a:lnTo>
                    <a:pt x="1754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46" name="Google Shape;446;p36"/>
          <p:cNvSpPr/>
          <p:nvPr/>
        </p:nvSpPr>
        <p:spPr>
          <a:xfrm>
            <a:off x="4284851" y="385750"/>
            <a:ext cx="385895" cy="336746"/>
          </a:xfrm>
          <a:custGeom>
            <a:avLst/>
            <a:gdLst/>
            <a:ahLst/>
            <a:cxnLst/>
            <a:rect l="l" t="t" r="r" b="b"/>
            <a:pathLst>
              <a:path w="18365" h="16026" fill="none" extrusionOk="0">
                <a:moveTo>
                  <a:pt x="9182" y="0"/>
                </a:moveTo>
                <a:lnTo>
                  <a:pt x="0" y="8841"/>
                </a:lnTo>
                <a:lnTo>
                  <a:pt x="2874" y="8841"/>
                </a:lnTo>
                <a:lnTo>
                  <a:pt x="2874" y="15246"/>
                </a:lnTo>
                <a:lnTo>
                  <a:pt x="2874" y="15246"/>
                </a:lnTo>
                <a:lnTo>
                  <a:pt x="2899" y="15417"/>
                </a:lnTo>
                <a:lnTo>
                  <a:pt x="2947" y="15563"/>
                </a:lnTo>
                <a:lnTo>
                  <a:pt x="3020" y="15685"/>
                </a:lnTo>
                <a:lnTo>
                  <a:pt x="3093" y="15806"/>
                </a:lnTo>
                <a:lnTo>
                  <a:pt x="3215" y="15904"/>
                </a:lnTo>
                <a:lnTo>
                  <a:pt x="3361" y="15977"/>
                </a:lnTo>
                <a:lnTo>
                  <a:pt x="3508" y="16026"/>
                </a:lnTo>
                <a:lnTo>
                  <a:pt x="3654" y="16026"/>
                </a:lnTo>
                <a:lnTo>
                  <a:pt x="7404" y="16026"/>
                </a:lnTo>
                <a:lnTo>
                  <a:pt x="7404" y="13420"/>
                </a:lnTo>
                <a:lnTo>
                  <a:pt x="7404" y="13420"/>
                </a:lnTo>
                <a:lnTo>
                  <a:pt x="7429" y="13127"/>
                </a:lnTo>
                <a:lnTo>
                  <a:pt x="7526" y="12860"/>
                </a:lnTo>
                <a:lnTo>
                  <a:pt x="7648" y="12616"/>
                </a:lnTo>
                <a:lnTo>
                  <a:pt x="7818" y="12421"/>
                </a:lnTo>
                <a:lnTo>
                  <a:pt x="8038" y="12251"/>
                </a:lnTo>
                <a:lnTo>
                  <a:pt x="8257" y="12129"/>
                </a:lnTo>
                <a:lnTo>
                  <a:pt x="8525" y="12031"/>
                </a:lnTo>
                <a:lnTo>
                  <a:pt x="8817" y="12007"/>
                </a:lnTo>
                <a:lnTo>
                  <a:pt x="9548" y="12007"/>
                </a:lnTo>
                <a:lnTo>
                  <a:pt x="9548" y="12007"/>
                </a:lnTo>
                <a:lnTo>
                  <a:pt x="9840" y="12031"/>
                </a:lnTo>
                <a:lnTo>
                  <a:pt x="10108" y="12129"/>
                </a:lnTo>
                <a:lnTo>
                  <a:pt x="10327" y="12251"/>
                </a:lnTo>
                <a:lnTo>
                  <a:pt x="10546" y="12421"/>
                </a:lnTo>
                <a:lnTo>
                  <a:pt x="10717" y="12616"/>
                </a:lnTo>
                <a:lnTo>
                  <a:pt x="10838" y="12860"/>
                </a:lnTo>
                <a:lnTo>
                  <a:pt x="10936" y="13127"/>
                </a:lnTo>
                <a:lnTo>
                  <a:pt x="10960" y="13420"/>
                </a:lnTo>
                <a:lnTo>
                  <a:pt x="10960" y="16026"/>
                </a:lnTo>
                <a:lnTo>
                  <a:pt x="14711" y="16026"/>
                </a:lnTo>
                <a:lnTo>
                  <a:pt x="14711" y="16026"/>
                </a:lnTo>
                <a:lnTo>
                  <a:pt x="14857" y="16026"/>
                </a:lnTo>
                <a:lnTo>
                  <a:pt x="15003" y="15977"/>
                </a:lnTo>
                <a:lnTo>
                  <a:pt x="15149" y="15904"/>
                </a:lnTo>
                <a:lnTo>
                  <a:pt x="15271" y="15806"/>
                </a:lnTo>
                <a:lnTo>
                  <a:pt x="15344" y="15685"/>
                </a:lnTo>
                <a:lnTo>
                  <a:pt x="15417" y="15563"/>
                </a:lnTo>
                <a:lnTo>
                  <a:pt x="15466" y="15417"/>
                </a:lnTo>
                <a:lnTo>
                  <a:pt x="15490" y="15246"/>
                </a:lnTo>
                <a:lnTo>
                  <a:pt x="15490" y="8841"/>
                </a:lnTo>
                <a:lnTo>
                  <a:pt x="18364" y="8841"/>
                </a:lnTo>
                <a:lnTo>
                  <a:pt x="9182" y="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miter lim="24354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7" name="Google Shape;447;p36"/>
          <p:cNvGrpSpPr/>
          <p:nvPr/>
        </p:nvGrpSpPr>
        <p:grpSpPr>
          <a:xfrm>
            <a:off x="353874" y="908741"/>
            <a:ext cx="342882" cy="418128"/>
            <a:chOff x="596350" y="929175"/>
            <a:chExt cx="407950" cy="497475"/>
          </a:xfrm>
        </p:grpSpPr>
        <p:sp>
          <p:nvSpPr>
            <p:cNvPr id="448" name="Google Shape;448;p36"/>
            <p:cNvSpPr/>
            <p:nvPr/>
          </p:nvSpPr>
          <p:spPr>
            <a:xfrm>
              <a:off x="5963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6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8" y="18534"/>
                  </a:lnTo>
                  <a:lnTo>
                    <a:pt x="15052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3" y="18900"/>
                  </a:lnTo>
                  <a:lnTo>
                    <a:pt x="682" y="18802"/>
                  </a:lnTo>
                  <a:lnTo>
                    <a:pt x="512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8" y="18169"/>
                  </a:lnTo>
                  <a:lnTo>
                    <a:pt x="25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5" y="706"/>
                  </a:lnTo>
                  <a:lnTo>
                    <a:pt x="98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6"/>
            <p:cNvSpPr/>
            <p:nvPr/>
          </p:nvSpPr>
          <p:spPr>
            <a:xfrm>
              <a:off x="6267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7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2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6"/>
            <p:cNvSpPr/>
            <p:nvPr/>
          </p:nvSpPr>
          <p:spPr>
            <a:xfrm>
              <a:off x="688900" y="1256150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5358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6"/>
            <p:cNvSpPr/>
            <p:nvPr/>
          </p:nvSpPr>
          <p:spPr>
            <a:xfrm>
              <a:off x="688900" y="12013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6"/>
            <p:cNvSpPr/>
            <p:nvPr/>
          </p:nvSpPr>
          <p:spPr>
            <a:xfrm>
              <a:off x="688900" y="1145950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6"/>
            <p:cNvSpPr/>
            <p:nvPr/>
          </p:nvSpPr>
          <p:spPr>
            <a:xfrm>
              <a:off x="688900" y="1090525"/>
              <a:ext cx="255750" cy="25"/>
            </a:xfrm>
            <a:custGeom>
              <a:avLst/>
              <a:gdLst/>
              <a:ahLst/>
              <a:cxnLst/>
              <a:rect l="l" t="t" r="r" b="b"/>
              <a:pathLst>
                <a:path w="10230" h="1" fill="none" extrusionOk="0">
                  <a:moveTo>
                    <a:pt x="10229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6"/>
            <p:cNvSpPr/>
            <p:nvPr/>
          </p:nvSpPr>
          <p:spPr>
            <a:xfrm>
              <a:off x="9202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55" name="Google Shape;455;p36"/>
          <p:cNvGrpSpPr/>
          <p:nvPr/>
        </p:nvGrpSpPr>
        <p:grpSpPr>
          <a:xfrm>
            <a:off x="1478190" y="969656"/>
            <a:ext cx="349060" cy="298882"/>
            <a:chOff x="1934025" y="1001650"/>
            <a:chExt cx="415300" cy="355600"/>
          </a:xfrm>
        </p:grpSpPr>
        <p:sp>
          <p:nvSpPr>
            <p:cNvPr id="456" name="Google Shape;456;p36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6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6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6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0" name="Google Shape;460;p36"/>
          <p:cNvSpPr/>
          <p:nvPr/>
        </p:nvSpPr>
        <p:spPr>
          <a:xfrm>
            <a:off x="2042249" y="944598"/>
            <a:ext cx="351077" cy="349039"/>
          </a:xfrm>
          <a:custGeom>
            <a:avLst/>
            <a:gdLst/>
            <a:ahLst/>
            <a:cxnLst/>
            <a:rect l="l" t="t" r="r" b="b"/>
            <a:pathLst>
              <a:path w="16708" h="16611" fill="none" extrusionOk="0">
                <a:moveTo>
                  <a:pt x="414" y="8842"/>
                </a:moveTo>
                <a:lnTo>
                  <a:pt x="8403" y="1048"/>
                </a:lnTo>
                <a:lnTo>
                  <a:pt x="8403" y="1048"/>
                </a:lnTo>
                <a:lnTo>
                  <a:pt x="8500" y="951"/>
                </a:lnTo>
                <a:lnTo>
                  <a:pt x="8597" y="829"/>
                </a:lnTo>
                <a:lnTo>
                  <a:pt x="8865" y="658"/>
                </a:lnTo>
                <a:lnTo>
                  <a:pt x="9158" y="488"/>
                </a:lnTo>
                <a:lnTo>
                  <a:pt x="9450" y="317"/>
                </a:lnTo>
                <a:lnTo>
                  <a:pt x="9450" y="317"/>
                </a:lnTo>
                <a:lnTo>
                  <a:pt x="9839" y="171"/>
                </a:lnTo>
                <a:lnTo>
                  <a:pt x="10180" y="74"/>
                </a:lnTo>
                <a:lnTo>
                  <a:pt x="10497" y="25"/>
                </a:lnTo>
                <a:lnTo>
                  <a:pt x="10814" y="1"/>
                </a:lnTo>
                <a:lnTo>
                  <a:pt x="15344" y="1"/>
                </a:lnTo>
                <a:lnTo>
                  <a:pt x="15344" y="1"/>
                </a:lnTo>
                <a:lnTo>
                  <a:pt x="15465" y="1"/>
                </a:lnTo>
                <a:lnTo>
                  <a:pt x="15587" y="49"/>
                </a:lnTo>
                <a:lnTo>
                  <a:pt x="15855" y="122"/>
                </a:lnTo>
                <a:lnTo>
                  <a:pt x="16099" y="269"/>
                </a:lnTo>
                <a:lnTo>
                  <a:pt x="16294" y="415"/>
                </a:lnTo>
                <a:lnTo>
                  <a:pt x="16294" y="415"/>
                </a:lnTo>
                <a:lnTo>
                  <a:pt x="16391" y="537"/>
                </a:lnTo>
                <a:lnTo>
                  <a:pt x="16488" y="658"/>
                </a:lnTo>
                <a:lnTo>
                  <a:pt x="16561" y="780"/>
                </a:lnTo>
                <a:lnTo>
                  <a:pt x="16610" y="902"/>
                </a:lnTo>
                <a:lnTo>
                  <a:pt x="16659" y="1048"/>
                </a:lnTo>
                <a:lnTo>
                  <a:pt x="16683" y="1170"/>
                </a:lnTo>
                <a:lnTo>
                  <a:pt x="16708" y="1486"/>
                </a:lnTo>
                <a:lnTo>
                  <a:pt x="16708" y="5992"/>
                </a:lnTo>
                <a:lnTo>
                  <a:pt x="16708" y="5992"/>
                </a:lnTo>
                <a:lnTo>
                  <a:pt x="16683" y="6309"/>
                </a:lnTo>
                <a:lnTo>
                  <a:pt x="16635" y="6625"/>
                </a:lnTo>
                <a:lnTo>
                  <a:pt x="16537" y="6942"/>
                </a:lnTo>
                <a:lnTo>
                  <a:pt x="16391" y="7258"/>
                </a:lnTo>
                <a:lnTo>
                  <a:pt x="16391" y="7258"/>
                </a:lnTo>
                <a:lnTo>
                  <a:pt x="16342" y="7453"/>
                </a:lnTo>
                <a:lnTo>
                  <a:pt x="16294" y="7624"/>
                </a:lnTo>
                <a:lnTo>
                  <a:pt x="16196" y="7770"/>
                </a:lnTo>
                <a:lnTo>
                  <a:pt x="16123" y="7916"/>
                </a:lnTo>
                <a:lnTo>
                  <a:pt x="15928" y="8160"/>
                </a:lnTo>
                <a:lnTo>
                  <a:pt x="15758" y="8403"/>
                </a:lnTo>
                <a:lnTo>
                  <a:pt x="7891" y="16197"/>
                </a:lnTo>
                <a:lnTo>
                  <a:pt x="7891" y="16197"/>
                </a:lnTo>
                <a:lnTo>
                  <a:pt x="7794" y="16294"/>
                </a:lnTo>
                <a:lnTo>
                  <a:pt x="7696" y="16392"/>
                </a:lnTo>
                <a:lnTo>
                  <a:pt x="7574" y="16465"/>
                </a:lnTo>
                <a:lnTo>
                  <a:pt x="7453" y="16513"/>
                </a:lnTo>
                <a:lnTo>
                  <a:pt x="7185" y="16586"/>
                </a:lnTo>
                <a:lnTo>
                  <a:pt x="6941" y="16611"/>
                </a:lnTo>
                <a:lnTo>
                  <a:pt x="6941" y="16611"/>
                </a:lnTo>
                <a:lnTo>
                  <a:pt x="6649" y="16586"/>
                </a:lnTo>
                <a:lnTo>
                  <a:pt x="6503" y="16562"/>
                </a:lnTo>
                <a:lnTo>
                  <a:pt x="6381" y="16513"/>
                </a:lnTo>
                <a:lnTo>
                  <a:pt x="6235" y="16465"/>
                </a:lnTo>
                <a:lnTo>
                  <a:pt x="6113" y="16392"/>
                </a:lnTo>
                <a:lnTo>
                  <a:pt x="5991" y="16294"/>
                </a:lnTo>
                <a:lnTo>
                  <a:pt x="5894" y="16197"/>
                </a:lnTo>
                <a:lnTo>
                  <a:pt x="414" y="10839"/>
                </a:lnTo>
                <a:lnTo>
                  <a:pt x="414" y="10839"/>
                </a:lnTo>
                <a:lnTo>
                  <a:pt x="268" y="10595"/>
                </a:lnTo>
                <a:lnTo>
                  <a:pt x="122" y="10352"/>
                </a:lnTo>
                <a:lnTo>
                  <a:pt x="24" y="10108"/>
                </a:lnTo>
                <a:lnTo>
                  <a:pt x="0" y="10011"/>
                </a:lnTo>
                <a:lnTo>
                  <a:pt x="0" y="9889"/>
                </a:lnTo>
                <a:lnTo>
                  <a:pt x="0" y="9889"/>
                </a:lnTo>
                <a:lnTo>
                  <a:pt x="0" y="9718"/>
                </a:lnTo>
                <a:lnTo>
                  <a:pt x="24" y="9597"/>
                </a:lnTo>
                <a:lnTo>
                  <a:pt x="122" y="9329"/>
                </a:lnTo>
                <a:lnTo>
                  <a:pt x="268" y="9061"/>
                </a:lnTo>
                <a:lnTo>
                  <a:pt x="414" y="8842"/>
                </a:lnTo>
                <a:lnTo>
                  <a:pt x="414" y="8842"/>
                </a:lnTo>
                <a:close/>
                <a:moveTo>
                  <a:pt x="12519" y="4190"/>
                </a:moveTo>
                <a:lnTo>
                  <a:pt x="12519" y="4190"/>
                </a:lnTo>
                <a:lnTo>
                  <a:pt x="12689" y="4336"/>
                </a:lnTo>
                <a:lnTo>
                  <a:pt x="12859" y="4433"/>
                </a:lnTo>
                <a:lnTo>
                  <a:pt x="13030" y="4482"/>
                </a:lnTo>
                <a:lnTo>
                  <a:pt x="13249" y="4482"/>
                </a:lnTo>
                <a:lnTo>
                  <a:pt x="13249" y="4482"/>
                </a:lnTo>
                <a:lnTo>
                  <a:pt x="13444" y="4482"/>
                </a:lnTo>
                <a:lnTo>
                  <a:pt x="13615" y="4433"/>
                </a:lnTo>
                <a:lnTo>
                  <a:pt x="13761" y="4336"/>
                </a:lnTo>
                <a:lnTo>
                  <a:pt x="13882" y="4190"/>
                </a:lnTo>
                <a:lnTo>
                  <a:pt x="13882" y="4190"/>
                </a:lnTo>
                <a:lnTo>
                  <a:pt x="14029" y="4044"/>
                </a:lnTo>
                <a:lnTo>
                  <a:pt x="14102" y="3873"/>
                </a:lnTo>
                <a:lnTo>
                  <a:pt x="14150" y="3727"/>
                </a:lnTo>
                <a:lnTo>
                  <a:pt x="14175" y="3557"/>
                </a:lnTo>
                <a:lnTo>
                  <a:pt x="14175" y="3557"/>
                </a:lnTo>
                <a:lnTo>
                  <a:pt x="14150" y="3362"/>
                </a:lnTo>
                <a:lnTo>
                  <a:pt x="14102" y="3167"/>
                </a:lnTo>
                <a:lnTo>
                  <a:pt x="14029" y="2996"/>
                </a:lnTo>
                <a:lnTo>
                  <a:pt x="13882" y="2850"/>
                </a:lnTo>
                <a:lnTo>
                  <a:pt x="13882" y="2850"/>
                </a:lnTo>
                <a:lnTo>
                  <a:pt x="13761" y="2728"/>
                </a:lnTo>
                <a:lnTo>
                  <a:pt x="13615" y="2655"/>
                </a:lnTo>
                <a:lnTo>
                  <a:pt x="13444" y="2582"/>
                </a:lnTo>
                <a:lnTo>
                  <a:pt x="13249" y="2558"/>
                </a:lnTo>
                <a:lnTo>
                  <a:pt x="13249" y="2558"/>
                </a:lnTo>
                <a:lnTo>
                  <a:pt x="13030" y="2582"/>
                </a:lnTo>
                <a:lnTo>
                  <a:pt x="12859" y="2655"/>
                </a:lnTo>
                <a:lnTo>
                  <a:pt x="12689" y="2728"/>
                </a:lnTo>
                <a:lnTo>
                  <a:pt x="12519" y="2850"/>
                </a:lnTo>
                <a:lnTo>
                  <a:pt x="12519" y="2850"/>
                </a:lnTo>
                <a:lnTo>
                  <a:pt x="12445" y="2996"/>
                </a:lnTo>
                <a:lnTo>
                  <a:pt x="12372" y="3167"/>
                </a:lnTo>
                <a:lnTo>
                  <a:pt x="12324" y="3362"/>
                </a:lnTo>
                <a:lnTo>
                  <a:pt x="12324" y="3557"/>
                </a:lnTo>
                <a:lnTo>
                  <a:pt x="12324" y="3557"/>
                </a:lnTo>
                <a:lnTo>
                  <a:pt x="12324" y="3727"/>
                </a:lnTo>
                <a:lnTo>
                  <a:pt x="12372" y="3873"/>
                </a:lnTo>
                <a:lnTo>
                  <a:pt x="12445" y="4044"/>
                </a:lnTo>
                <a:lnTo>
                  <a:pt x="12519" y="4190"/>
                </a:lnTo>
                <a:lnTo>
                  <a:pt x="12519" y="419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miter lim="24354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36"/>
          <p:cNvSpPr/>
          <p:nvPr/>
        </p:nvSpPr>
        <p:spPr>
          <a:xfrm>
            <a:off x="2607759" y="961997"/>
            <a:ext cx="350068" cy="314242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miter lim="24354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6"/>
          <p:cNvSpPr/>
          <p:nvPr/>
        </p:nvSpPr>
        <p:spPr>
          <a:xfrm>
            <a:off x="3177871" y="964561"/>
            <a:ext cx="339835" cy="309115"/>
          </a:xfrm>
          <a:custGeom>
            <a:avLst/>
            <a:gdLst/>
            <a:ahLst/>
            <a:cxnLst/>
            <a:rect l="l" t="t" r="r" b="b"/>
            <a:pathLst>
              <a:path w="16173" h="14711" fill="none" extrusionOk="0">
                <a:moveTo>
                  <a:pt x="8087" y="1"/>
                </a:moveTo>
                <a:lnTo>
                  <a:pt x="8087" y="1"/>
                </a:lnTo>
                <a:lnTo>
                  <a:pt x="7672" y="1"/>
                </a:lnTo>
                <a:lnTo>
                  <a:pt x="7258" y="25"/>
                </a:lnTo>
                <a:lnTo>
                  <a:pt x="6844" y="74"/>
                </a:lnTo>
                <a:lnTo>
                  <a:pt x="6455" y="122"/>
                </a:lnTo>
                <a:lnTo>
                  <a:pt x="6065" y="195"/>
                </a:lnTo>
                <a:lnTo>
                  <a:pt x="5675" y="293"/>
                </a:lnTo>
                <a:lnTo>
                  <a:pt x="5310" y="415"/>
                </a:lnTo>
                <a:lnTo>
                  <a:pt x="4945" y="536"/>
                </a:lnTo>
                <a:lnTo>
                  <a:pt x="4579" y="658"/>
                </a:lnTo>
                <a:lnTo>
                  <a:pt x="4238" y="829"/>
                </a:lnTo>
                <a:lnTo>
                  <a:pt x="3897" y="975"/>
                </a:lnTo>
                <a:lnTo>
                  <a:pt x="3557" y="1170"/>
                </a:lnTo>
                <a:lnTo>
                  <a:pt x="3240" y="1364"/>
                </a:lnTo>
                <a:lnTo>
                  <a:pt x="2948" y="1559"/>
                </a:lnTo>
                <a:lnTo>
                  <a:pt x="2655" y="1778"/>
                </a:lnTo>
                <a:lnTo>
                  <a:pt x="2363" y="1998"/>
                </a:lnTo>
                <a:lnTo>
                  <a:pt x="2095" y="2241"/>
                </a:lnTo>
                <a:lnTo>
                  <a:pt x="1852" y="2485"/>
                </a:lnTo>
                <a:lnTo>
                  <a:pt x="1608" y="2753"/>
                </a:lnTo>
                <a:lnTo>
                  <a:pt x="1389" y="3021"/>
                </a:lnTo>
                <a:lnTo>
                  <a:pt x="1170" y="3288"/>
                </a:lnTo>
                <a:lnTo>
                  <a:pt x="975" y="3581"/>
                </a:lnTo>
                <a:lnTo>
                  <a:pt x="804" y="3873"/>
                </a:lnTo>
                <a:lnTo>
                  <a:pt x="634" y="4190"/>
                </a:lnTo>
                <a:lnTo>
                  <a:pt x="488" y="4506"/>
                </a:lnTo>
                <a:lnTo>
                  <a:pt x="366" y="4823"/>
                </a:lnTo>
                <a:lnTo>
                  <a:pt x="244" y="5139"/>
                </a:lnTo>
                <a:lnTo>
                  <a:pt x="171" y="5480"/>
                </a:lnTo>
                <a:lnTo>
                  <a:pt x="98" y="5821"/>
                </a:lnTo>
                <a:lnTo>
                  <a:pt x="49" y="6162"/>
                </a:lnTo>
                <a:lnTo>
                  <a:pt x="1" y="6503"/>
                </a:lnTo>
                <a:lnTo>
                  <a:pt x="1" y="6869"/>
                </a:lnTo>
                <a:lnTo>
                  <a:pt x="1" y="6869"/>
                </a:lnTo>
                <a:lnTo>
                  <a:pt x="1" y="7234"/>
                </a:lnTo>
                <a:lnTo>
                  <a:pt x="49" y="7624"/>
                </a:lnTo>
                <a:lnTo>
                  <a:pt x="98" y="7989"/>
                </a:lnTo>
                <a:lnTo>
                  <a:pt x="196" y="8330"/>
                </a:lnTo>
                <a:lnTo>
                  <a:pt x="293" y="8695"/>
                </a:lnTo>
                <a:lnTo>
                  <a:pt x="415" y="9036"/>
                </a:lnTo>
                <a:lnTo>
                  <a:pt x="561" y="9377"/>
                </a:lnTo>
                <a:lnTo>
                  <a:pt x="731" y="9718"/>
                </a:lnTo>
                <a:lnTo>
                  <a:pt x="902" y="10035"/>
                </a:lnTo>
                <a:lnTo>
                  <a:pt x="1097" y="10327"/>
                </a:lnTo>
                <a:lnTo>
                  <a:pt x="1340" y="10644"/>
                </a:lnTo>
                <a:lnTo>
                  <a:pt x="1559" y="10936"/>
                </a:lnTo>
                <a:lnTo>
                  <a:pt x="1827" y="11204"/>
                </a:lnTo>
                <a:lnTo>
                  <a:pt x="2095" y="11472"/>
                </a:lnTo>
                <a:lnTo>
                  <a:pt x="2387" y="11740"/>
                </a:lnTo>
                <a:lnTo>
                  <a:pt x="2680" y="11983"/>
                </a:lnTo>
                <a:lnTo>
                  <a:pt x="2680" y="11983"/>
                </a:lnTo>
                <a:lnTo>
                  <a:pt x="2485" y="12349"/>
                </a:lnTo>
                <a:lnTo>
                  <a:pt x="2266" y="12714"/>
                </a:lnTo>
                <a:lnTo>
                  <a:pt x="2022" y="13104"/>
                </a:lnTo>
                <a:lnTo>
                  <a:pt x="1706" y="13469"/>
                </a:lnTo>
                <a:lnTo>
                  <a:pt x="1365" y="13834"/>
                </a:lnTo>
                <a:lnTo>
                  <a:pt x="1170" y="14005"/>
                </a:lnTo>
                <a:lnTo>
                  <a:pt x="951" y="14151"/>
                </a:lnTo>
                <a:lnTo>
                  <a:pt x="731" y="14297"/>
                </a:lnTo>
                <a:lnTo>
                  <a:pt x="512" y="14443"/>
                </a:lnTo>
                <a:lnTo>
                  <a:pt x="269" y="14540"/>
                </a:lnTo>
                <a:lnTo>
                  <a:pt x="1" y="14662"/>
                </a:lnTo>
                <a:lnTo>
                  <a:pt x="1" y="14662"/>
                </a:lnTo>
                <a:lnTo>
                  <a:pt x="122" y="14662"/>
                </a:lnTo>
                <a:lnTo>
                  <a:pt x="488" y="14711"/>
                </a:lnTo>
                <a:lnTo>
                  <a:pt x="1024" y="14711"/>
                </a:lnTo>
                <a:lnTo>
                  <a:pt x="1365" y="14711"/>
                </a:lnTo>
                <a:lnTo>
                  <a:pt x="1706" y="14687"/>
                </a:lnTo>
                <a:lnTo>
                  <a:pt x="2095" y="14614"/>
                </a:lnTo>
                <a:lnTo>
                  <a:pt x="2485" y="14540"/>
                </a:lnTo>
                <a:lnTo>
                  <a:pt x="2899" y="14419"/>
                </a:lnTo>
                <a:lnTo>
                  <a:pt x="3313" y="14273"/>
                </a:lnTo>
                <a:lnTo>
                  <a:pt x="3751" y="14078"/>
                </a:lnTo>
                <a:lnTo>
                  <a:pt x="4165" y="13834"/>
                </a:lnTo>
                <a:lnTo>
                  <a:pt x="4579" y="13566"/>
                </a:lnTo>
                <a:lnTo>
                  <a:pt x="4969" y="13201"/>
                </a:lnTo>
                <a:lnTo>
                  <a:pt x="4969" y="13201"/>
                </a:lnTo>
                <a:lnTo>
                  <a:pt x="5334" y="13323"/>
                </a:lnTo>
                <a:lnTo>
                  <a:pt x="5700" y="13444"/>
                </a:lnTo>
                <a:lnTo>
                  <a:pt x="6089" y="13518"/>
                </a:lnTo>
                <a:lnTo>
                  <a:pt x="6479" y="13591"/>
                </a:lnTo>
                <a:lnTo>
                  <a:pt x="6869" y="13664"/>
                </a:lnTo>
                <a:lnTo>
                  <a:pt x="7258" y="13712"/>
                </a:lnTo>
                <a:lnTo>
                  <a:pt x="7672" y="13737"/>
                </a:lnTo>
                <a:lnTo>
                  <a:pt x="8087" y="13737"/>
                </a:lnTo>
                <a:lnTo>
                  <a:pt x="8087" y="13737"/>
                </a:lnTo>
                <a:lnTo>
                  <a:pt x="8501" y="13737"/>
                </a:lnTo>
                <a:lnTo>
                  <a:pt x="8915" y="13712"/>
                </a:lnTo>
                <a:lnTo>
                  <a:pt x="9329" y="13664"/>
                </a:lnTo>
                <a:lnTo>
                  <a:pt x="9718" y="13591"/>
                </a:lnTo>
                <a:lnTo>
                  <a:pt x="10108" y="13518"/>
                </a:lnTo>
                <a:lnTo>
                  <a:pt x="10498" y="13420"/>
                </a:lnTo>
                <a:lnTo>
                  <a:pt x="10863" y="13323"/>
                </a:lnTo>
                <a:lnTo>
                  <a:pt x="11228" y="13201"/>
                </a:lnTo>
                <a:lnTo>
                  <a:pt x="11594" y="13055"/>
                </a:lnTo>
                <a:lnTo>
                  <a:pt x="11935" y="12909"/>
                </a:lnTo>
                <a:lnTo>
                  <a:pt x="12276" y="12738"/>
                </a:lnTo>
                <a:lnTo>
                  <a:pt x="12617" y="12568"/>
                </a:lnTo>
                <a:lnTo>
                  <a:pt x="12933" y="12373"/>
                </a:lnTo>
                <a:lnTo>
                  <a:pt x="13225" y="12178"/>
                </a:lnTo>
                <a:lnTo>
                  <a:pt x="13518" y="11959"/>
                </a:lnTo>
                <a:lnTo>
                  <a:pt x="13810" y="11715"/>
                </a:lnTo>
                <a:lnTo>
                  <a:pt x="14078" y="11496"/>
                </a:lnTo>
                <a:lnTo>
                  <a:pt x="14321" y="11228"/>
                </a:lnTo>
                <a:lnTo>
                  <a:pt x="14565" y="10985"/>
                </a:lnTo>
                <a:lnTo>
                  <a:pt x="14784" y="10717"/>
                </a:lnTo>
                <a:lnTo>
                  <a:pt x="15003" y="10424"/>
                </a:lnTo>
                <a:lnTo>
                  <a:pt x="15198" y="10132"/>
                </a:lnTo>
                <a:lnTo>
                  <a:pt x="15369" y="9840"/>
                </a:lnTo>
                <a:lnTo>
                  <a:pt x="15539" y="9548"/>
                </a:lnTo>
                <a:lnTo>
                  <a:pt x="15685" y="9231"/>
                </a:lnTo>
                <a:lnTo>
                  <a:pt x="15807" y="8914"/>
                </a:lnTo>
                <a:lnTo>
                  <a:pt x="15929" y="8574"/>
                </a:lnTo>
                <a:lnTo>
                  <a:pt x="16002" y="8257"/>
                </a:lnTo>
                <a:lnTo>
                  <a:pt x="16075" y="7916"/>
                </a:lnTo>
                <a:lnTo>
                  <a:pt x="16124" y="7575"/>
                </a:lnTo>
                <a:lnTo>
                  <a:pt x="16172" y="7210"/>
                </a:lnTo>
                <a:lnTo>
                  <a:pt x="16172" y="6869"/>
                </a:lnTo>
                <a:lnTo>
                  <a:pt x="16172" y="6869"/>
                </a:lnTo>
                <a:lnTo>
                  <a:pt x="16172" y="6503"/>
                </a:lnTo>
                <a:lnTo>
                  <a:pt x="16124" y="6162"/>
                </a:lnTo>
                <a:lnTo>
                  <a:pt x="16075" y="5821"/>
                </a:lnTo>
                <a:lnTo>
                  <a:pt x="16002" y="5480"/>
                </a:lnTo>
                <a:lnTo>
                  <a:pt x="15929" y="5139"/>
                </a:lnTo>
                <a:lnTo>
                  <a:pt x="15807" y="4823"/>
                </a:lnTo>
                <a:lnTo>
                  <a:pt x="15685" y="4506"/>
                </a:lnTo>
                <a:lnTo>
                  <a:pt x="15539" y="4190"/>
                </a:lnTo>
                <a:lnTo>
                  <a:pt x="15369" y="3873"/>
                </a:lnTo>
                <a:lnTo>
                  <a:pt x="15198" y="3581"/>
                </a:lnTo>
                <a:lnTo>
                  <a:pt x="15003" y="3288"/>
                </a:lnTo>
                <a:lnTo>
                  <a:pt x="14784" y="3021"/>
                </a:lnTo>
                <a:lnTo>
                  <a:pt x="14565" y="2753"/>
                </a:lnTo>
                <a:lnTo>
                  <a:pt x="14321" y="2485"/>
                </a:lnTo>
                <a:lnTo>
                  <a:pt x="14078" y="2241"/>
                </a:lnTo>
                <a:lnTo>
                  <a:pt x="13810" y="1998"/>
                </a:lnTo>
                <a:lnTo>
                  <a:pt x="13518" y="1778"/>
                </a:lnTo>
                <a:lnTo>
                  <a:pt x="13225" y="1559"/>
                </a:lnTo>
                <a:lnTo>
                  <a:pt x="12933" y="1364"/>
                </a:lnTo>
                <a:lnTo>
                  <a:pt x="12617" y="1170"/>
                </a:lnTo>
                <a:lnTo>
                  <a:pt x="12276" y="975"/>
                </a:lnTo>
                <a:lnTo>
                  <a:pt x="11935" y="829"/>
                </a:lnTo>
                <a:lnTo>
                  <a:pt x="11594" y="658"/>
                </a:lnTo>
                <a:lnTo>
                  <a:pt x="11228" y="536"/>
                </a:lnTo>
                <a:lnTo>
                  <a:pt x="10863" y="415"/>
                </a:lnTo>
                <a:lnTo>
                  <a:pt x="10498" y="293"/>
                </a:lnTo>
                <a:lnTo>
                  <a:pt x="10108" y="195"/>
                </a:lnTo>
                <a:lnTo>
                  <a:pt x="9718" y="122"/>
                </a:lnTo>
                <a:lnTo>
                  <a:pt x="9329" y="74"/>
                </a:lnTo>
                <a:lnTo>
                  <a:pt x="8915" y="25"/>
                </a:lnTo>
                <a:lnTo>
                  <a:pt x="8501" y="1"/>
                </a:lnTo>
                <a:lnTo>
                  <a:pt x="8087" y="1"/>
                </a:lnTo>
                <a:lnTo>
                  <a:pt x="8087" y="1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miter lim="24354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36"/>
          <p:cNvSpPr/>
          <p:nvPr/>
        </p:nvSpPr>
        <p:spPr>
          <a:xfrm>
            <a:off x="3754139" y="967629"/>
            <a:ext cx="317310" cy="302979"/>
          </a:xfrm>
          <a:custGeom>
            <a:avLst/>
            <a:gdLst/>
            <a:ahLst/>
            <a:cxnLst/>
            <a:rect l="l" t="t" r="r" b="b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miter lim="24354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64" name="Google Shape;464;p36"/>
          <p:cNvGrpSpPr/>
          <p:nvPr/>
        </p:nvGrpSpPr>
        <p:grpSpPr>
          <a:xfrm>
            <a:off x="4302585" y="947131"/>
            <a:ext cx="350068" cy="350573"/>
            <a:chOff x="5294400" y="974850"/>
            <a:chExt cx="416500" cy="417100"/>
          </a:xfrm>
        </p:grpSpPr>
        <p:sp>
          <p:nvSpPr>
            <p:cNvPr id="465" name="Google Shape;465;p36"/>
            <p:cNvSpPr/>
            <p:nvPr/>
          </p:nvSpPr>
          <p:spPr>
            <a:xfrm>
              <a:off x="5325450" y="997975"/>
              <a:ext cx="151650" cy="154700"/>
            </a:xfrm>
            <a:custGeom>
              <a:avLst/>
              <a:gdLst/>
              <a:ahLst/>
              <a:cxnLst/>
              <a:rect l="l" t="t" r="r" b="b"/>
              <a:pathLst>
                <a:path w="6066" h="6188" fill="none" extrusionOk="0">
                  <a:moveTo>
                    <a:pt x="2680" y="74"/>
                  </a:moveTo>
                  <a:lnTo>
                    <a:pt x="2680" y="74"/>
                  </a:lnTo>
                  <a:lnTo>
                    <a:pt x="2607" y="1"/>
                  </a:lnTo>
                  <a:lnTo>
                    <a:pt x="2534" y="1"/>
                  </a:lnTo>
                  <a:lnTo>
                    <a:pt x="2461" y="25"/>
                  </a:lnTo>
                  <a:lnTo>
                    <a:pt x="2436" y="147"/>
                  </a:lnTo>
                  <a:lnTo>
                    <a:pt x="2095" y="1803"/>
                  </a:lnTo>
                  <a:lnTo>
                    <a:pt x="2095" y="1803"/>
                  </a:lnTo>
                  <a:lnTo>
                    <a:pt x="2047" y="1925"/>
                  </a:lnTo>
                  <a:lnTo>
                    <a:pt x="1974" y="2047"/>
                  </a:lnTo>
                  <a:lnTo>
                    <a:pt x="1852" y="2169"/>
                  </a:lnTo>
                  <a:lnTo>
                    <a:pt x="1730" y="2217"/>
                  </a:lnTo>
                  <a:lnTo>
                    <a:pt x="123" y="2753"/>
                  </a:lnTo>
                  <a:lnTo>
                    <a:pt x="123" y="2753"/>
                  </a:lnTo>
                  <a:lnTo>
                    <a:pt x="25" y="2826"/>
                  </a:lnTo>
                  <a:lnTo>
                    <a:pt x="1" y="2875"/>
                  </a:lnTo>
                  <a:lnTo>
                    <a:pt x="25" y="2948"/>
                  </a:lnTo>
                  <a:lnTo>
                    <a:pt x="98" y="3021"/>
                  </a:lnTo>
                  <a:lnTo>
                    <a:pt x="1584" y="3849"/>
                  </a:lnTo>
                  <a:lnTo>
                    <a:pt x="1584" y="3849"/>
                  </a:lnTo>
                  <a:lnTo>
                    <a:pt x="1706" y="3922"/>
                  </a:lnTo>
                  <a:lnTo>
                    <a:pt x="1803" y="4044"/>
                  </a:lnTo>
                  <a:lnTo>
                    <a:pt x="1852" y="4190"/>
                  </a:lnTo>
                  <a:lnTo>
                    <a:pt x="1876" y="4312"/>
                  </a:lnTo>
                  <a:lnTo>
                    <a:pt x="1901" y="6017"/>
                  </a:lnTo>
                  <a:lnTo>
                    <a:pt x="1901" y="6017"/>
                  </a:lnTo>
                  <a:lnTo>
                    <a:pt x="1925" y="6114"/>
                  </a:lnTo>
                  <a:lnTo>
                    <a:pt x="1974" y="6187"/>
                  </a:lnTo>
                  <a:lnTo>
                    <a:pt x="2047" y="6187"/>
                  </a:lnTo>
                  <a:lnTo>
                    <a:pt x="2120" y="6114"/>
                  </a:lnTo>
                  <a:lnTo>
                    <a:pt x="3362" y="4969"/>
                  </a:lnTo>
                  <a:lnTo>
                    <a:pt x="3362" y="4969"/>
                  </a:lnTo>
                  <a:lnTo>
                    <a:pt x="3484" y="4872"/>
                  </a:lnTo>
                  <a:lnTo>
                    <a:pt x="3630" y="4823"/>
                  </a:lnTo>
                  <a:lnTo>
                    <a:pt x="3776" y="4823"/>
                  </a:lnTo>
                  <a:lnTo>
                    <a:pt x="3922" y="4848"/>
                  </a:lnTo>
                  <a:lnTo>
                    <a:pt x="5530" y="5335"/>
                  </a:lnTo>
                  <a:lnTo>
                    <a:pt x="5530" y="5335"/>
                  </a:lnTo>
                  <a:lnTo>
                    <a:pt x="5651" y="5359"/>
                  </a:lnTo>
                  <a:lnTo>
                    <a:pt x="5700" y="5335"/>
                  </a:lnTo>
                  <a:lnTo>
                    <a:pt x="5724" y="5262"/>
                  </a:lnTo>
                  <a:lnTo>
                    <a:pt x="5700" y="5164"/>
                  </a:lnTo>
                  <a:lnTo>
                    <a:pt x="4994" y="3606"/>
                  </a:lnTo>
                  <a:lnTo>
                    <a:pt x="4994" y="3606"/>
                  </a:lnTo>
                  <a:lnTo>
                    <a:pt x="4945" y="3484"/>
                  </a:lnTo>
                  <a:lnTo>
                    <a:pt x="4945" y="3338"/>
                  </a:lnTo>
                  <a:lnTo>
                    <a:pt x="4969" y="3191"/>
                  </a:lnTo>
                  <a:lnTo>
                    <a:pt x="5042" y="3070"/>
                  </a:lnTo>
                  <a:lnTo>
                    <a:pt x="6017" y="1681"/>
                  </a:lnTo>
                  <a:lnTo>
                    <a:pt x="6017" y="1681"/>
                  </a:lnTo>
                  <a:lnTo>
                    <a:pt x="6065" y="1584"/>
                  </a:lnTo>
                  <a:lnTo>
                    <a:pt x="6065" y="1511"/>
                  </a:lnTo>
                  <a:lnTo>
                    <a:pt x="5992" y="1462"/>
                  </a:lnTo>
                  <a:lnTo>
                    <a:pt x="5895" y="1462"/>
                  </a:lnTo>
                  <a:lnTo>
                    <a:pt x="4190" y="1657"/>
                  </a:lnTo>
                  <a:lnTo>
                    <a:pt x="4190" y="1657"/>
                  </a:lnTo>
                  <a:lnTo>
                    <a:pt x="4068" y="1657"/>
                  </a:lnTo>
                  <a:lnTo>
                    <a:pt x="3922" y="1608"/>
                  </a:lnTo>
                  <a:lnTo>
                    <a:pt x="3800" y="1535"/>
                  </a:lnTo>
                  <a:lnTo>
                    <a:pt x="3703" y="1438"/>
                  </a:lnTo>
                  <a:lnTo>
                    <a:pt x="2680" y="74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36"/>
            <p:cNvSpPr/>
            <p:nvPr/>
          </p:nvSpPr>
          <p:spPr>
            <a:xfrm>
              <a:off x="5294400" y="974850"/>
              <a:ext cx="416500" cy="417100"/>
            </a:xfrm>
            <a:custGeom>
              <a:avLst/>
              <a:gdLst/>
              <a:ahLst/>
              <a:cxnLst/>
              <a:rect l="l" t="t" r="r" b="b"/>
              <a:pathLst>
                <a:path w="16660" h="16684" fill="none" extrusionOk="0">
                  <a:moveTo>
                    <a:pt x="4872" y="12202"/>
                  </a:moveTo>
                  <a:lnTo>
                    <a:pt x="4872" y="12202"/>
                  </a:lnTo>
                  <a:lnTo>
                    <a:pt x="5261" y="12178"/>
                  </a:lnTo>
                  <a:lnTo>
                    <a:pt x="5627" y="12154"/>
                  </a:lnTo>
                  <a:lnTo>
                    <a:pt x="5992" y="12105"/>
                  </a:lnTo>
                  <a:lnTo>
                    <a:pt x="6357" y="12032"/>
                  </a:lnTo>
                  <a:lnTo>
                    <a:pt x="6698" y="11959"/>
                  </a:lnTo>
                  <a:lnTo>
                    <a:pt x="7039" y="11861"/>
                  </a:lnTo>
                  <a:lnTo>
                    <a:pt x="7380" y="11740"/>
                  </a:lnTo>
                  <a:lnTo>
                    <a:pt x="7721" y="11618"/>
                  </a:lnTo>
                  <a:lnTo>
                    <a:pt x="8038" y="11472"/>
                  </a:lnTo>
                  <a:lnTo>
                    <a:pt x="8355" y="11301"/>
                  </a:lnTo>
                  <a:lnTo>
                    <a:pt x="8671" y="11131"/>
                  </a:lnTo>
                  <a:lnTo>
                    <a:pt x="8963" y="10936"/>
                  </a:lnTo>
                  <a:lnTo>
                    <a:pt x="9256" y="10741"/>
                  </a:lnTo>
                  <a:lnTo>
                    <a:pt x="9524" y="10522"/>
                  </a:lnTo>
                  <a:lnTo>
                    <a:pt x="9792" y="10303"/>
                  </a:lnTo>
                  <a:lnTo>
                    <a:pt x="10035" y="10059"/>
                  </a:lnTo>
                  <a:lnTo>
                    <a:pt x="10279" y="9791"/>
                  </a:lnTo>
                  <a:lnTo>
                    <a:pt x="10522" y="9523"/>
                  </a:lnTo>
                  <a:lnTo>
                    <a:pt x="10741" y="9255"/>
                  </a:lnTo>
                  <a:lnTo>
                    <a:pt x="10936" y="8963"/>
                  </a:lnTo>
                  <a:lnTo>
                    <a:pt x="11131" y="8671"/>
                  </a:lnTo>
                  <a:lnTo>
                    <a:pt x="11302" y="8379"/>
                  </a:lnTo>
                  <a:lnTo>
                    <a:pt x="11472" y="8062"/>
                  </a:lnTo>
                  <a:lnTo>
                    <a:pt x="11618" y="7721"/>
                  </a:lnTo>
                  <a:lnTo>
                    <a:pt x="11740" y="7404"/>
                  </a:lnTo>
                  <a:lnTo>
                    <a:pt x="11862" y="7063"/>
                  </a:lnTo>
                  <a:lnTo>
                    <a:pt x="11959" y="6722"/>
                  </a:lnTo>
                  <a:lnTo>
                    <a:pt x="12032" y="6357"/>
                  </a:lnTo>
                  <a:lnTo>
                    <a:pt x="12105" y="5992"/>
                  </a:lnTo>
                  <a:lnTo>
                    <a:pt x="12154" y="5626"/>
                  </a:lnTo>
                  <a:lnTo>
                    <a:pt x="12178" y="5261"/>
                  </a:lnTo>
                  <a:lnTo>
                    <a:pt x="12178" y="4896"/>
                  </a:lnTo>
                  <a:lnTo>
                    <a:pt x="12178" y="4896"/>
                  </a:lnTo>
                  <a:lnTo>
                    <a:pt x="12178" y="4531"/>
                  </a:lnTo>
                  <a:lnTo>
                    <a:pt x="12154" y="4190"/>
                  </a:lnTo>
                  <a:lnTo>
                    <a:pt x="12105" y="3849"/>
                  </a:lnTo>
                  <a:lnTo>
                    <a:pt x="12057" y="3508"/>
                  </a:lnTo>
                  <a:lnTo>
                    <a:pt x="11983" y="3191"/>
                  </a:lnTo>
                  <a:lnTo>
                    <a:pt x="11886" y="2850"/>
                  </a:lnTo>
                  <a:lnTo>
                    <a:pt x="11789" y="2533"/>
                  </a:lnTo>
                  <a:lnTo>
                    <a:pt x="11691" y="2217"/>
                  </a:lnTo>
                  <a:lnTo>
                    <a:pt x="11545" y="1925"/>
                  </a:lnTo>
                  <a:lnTo>
                    <a:pt x="11423" y="1632"/>
                  </a:lnTo>
                  <a:lnTo>
                    <a:pt x="11253" y="1340"/>
                  </a:lnTo>
                  <a:lnTo>
                    <a:pt x="11107" y="1048"/>
                  </a:lnTo>
                  <a:lnTo>
                    <a:pt x="10912" y="780"/>
                  </a:lnTo>
                  <a:lnTo>
                    <a:pt x="10717" y="512"/>
                  </a:lnTo>
                  <a:lnTo>
                    <a:pt x="10303" y="0"/>
                  </a:lnTo>
                  <a:lnTo>
                    <a:pt x="10303" y="0"/>
                  </a:lnTo>
                  <a:lnTo>
                    <a:pt x="10644" y="98"/>
                  </a:lnTo>
                  <a:lnTo>
                    <a:pt x="10985" y="220"/>
                  </a:lnTo>
                  <a:lnTo>
                    <a:pt x="11642" y="463"/>
                  </a:lnTo>
                  <a:lnTo>
                    <a:pt x="12251" y="780"/>
                  </a:lnTo>
                  <a:lnTo>
                    <a:pt x="12836" y="1121"/>
                  </a:lnTo>
                  <a:lnTo>
                    <a:pt x="13396" y="1535"/>
                  </a:lnTo>
                  <a:lnTo>
                    <a:pt x="13932" y="1973"/>
                  </a:lnTo>
                  <a:lnTo>
                    <a:pt x="14419" y="2460"/>
                  </a:lnTo>
                  <a:lnTo>
                    <a:pt x="14857" y="2972"/>
                  </a:lnTo>
                  <a:lnTo>
                    <a:pt x="15271" y="3532"/>
                  </a:lnTo>
                  <a:lnTo>
                    <a:pt x="15612" y="4116"/>
                  </a:lnTo>
                  <a:lnTo>
                    <a:pt x="15929" y="4750"/>
                  </a:lnTo>
                  <a:lnTo>
                    <a:pt x="16197" y="5383"/>
                  </a:lnTo>
                  <a:lnTo>
                    <a:pt x="16294" y="5724"/>
                  </a:lnTo>
                  <a:lnTo>
                    <a:pt x="16392" y="6065"/>
                  </a:lnTo>
                  <a:lnTo>
                    <a:pt x="16465" y="6406"/>
                  </a:lnTo>
                  <a:lnTo>
                    <a:pt x="16538" y="6771"/>
                  </a:lnTo>
                  <a:lnTo>
                    <a:pt x="16587" y="7112"/>
                  </a:lnTo>
                  <a:lnTo>
                    <a:pt x="16635" y="7477"/>
                  </a:lnTo>
                  <a:lnTo>
                    <a:pt x="16660" y="7843"/>
                  </a:lnTo>
                  <a:lnTo>
                    <a:pt x="16660" y="8208"/>
                  </a:lnTo>
                  <a:lnTo>
                    <a:pt x="16660" y="8208"/>
                  </a:lnTo>
                  <a:lnTo>
                    <a:pt x="16660" y="8647"/>
                  </a:lnTo>
                  <a:lnTo>
                    <a:pt x="16611" y="9061"/>
                  </a:lnTo>
                  <a:lnTo>
                    <a:pt x="16562" y="9499"/>
                  </a:lnTo>
                  <a:lnTo>
                    <a:pt x="16489" y="9913"/>
                  </a:lnTo>
                  <a:lnTo>
                    <a:pt x="16392" y="10327"/>
                  </a:lnTo>
                  <a:lnTo>
                    <a:pt x="16294" y="10717"/>
                  </a:lnTo>
                  <a:lnTo>
                    <a:pt x="16148" y="11131"/>
                  </a:lnTo>
                  <a:lnTo>
                    <a:pt x="16002" y="11496"/>
                  </a:lnTo>
                  <a:lnTo>
                    <a:pt x="15832" y="11886"/>
                  </a:lnTo>
                  <a:lnTo>
                    <a:pt x="15637" y="12251"/>
                  </a:lnTo>
                  <a:lnTo>
                    <a:pt x="15442" y="12592"/>
                  </a:lnTo>
                  <a:lnTo>
                    <a:pt x="15223" y="12933"/>
                  </a:lnTo>
                  <a:lnTo>
                    <a:pt x="14979" y="13274"/>
                  </a:lnTo>
                  <a:lnTo>
                    <a:pt x="14736" y="13591"/>
                  </a:lnTo>
                  <a:lnTo>
                    <a:pt x="14468" y="13907"/>
                  </a:lnTo>
                  <a:lnTo>
                    <a:pt x="14175" y="14199"/>
                  </a:lnTo>
                  <a:lnTo>
                    <a:pt x="13883" y="14467"/>
                  </a:lnTo>
                  <a:lnTo>
                    <a:pt x="13591" y="14735"/>
                  </a:lnTo>
                  <a:lnTo>
                    <a:pt x="13274" y="15003"/>
                  </a:lnTo>
                  <a:lnTo>
                    <a:pt x="12933" y="15222"/>
                  </a:lnTo>
                  <a:lnTo>
                    <a:pt x="12592" y="15442"/>
                  </a:lnTo>
                  <a:lnTo>
                    <a:pt x="12227" y="15661"/>
                  </a:lnTo>
                  <a:lnTo>
                    <a:pt x="11862" y="15831"/>
                  </a:lnTo>
                  <a:lnTo>
                    <a:pt x="11496" y="16002"/>
                  </a:lnTo>
                  <a:lnTo>
                    <a:pt x="11107" y="16172"/>
                  </a:lnTo>
                  <a:lnTo>
                    <a:pt x="10717" y="16294"/>
                  </a:lnTo>
                  <a:lnTo>
                    <a:pt x="10303" y="16416"/>
                  </a:lnTo>
                  <a:lnTo>
                    <a:pt x="9913" y="16513"/>
                  </a:lnTo>
                  <a:lnTo>
                    <a:pt x="9475" y="16586"/>
                  </a:lnTo>
                  <a:lnTo>
                    <a:pt x="9061" y="16635"/>
                  </a:lnTo>
                  <a:lnTo>
                    <a:pt x="8622" y="16659"/>
                  </a:lnTo>
                  <a:lnTo>
                    <a:pt x="8208" y="16684"/>
                  </a:lnTo>
                  <a:lnTo>
                    <a:pt x="8208" y="16684"/>
                  </a:lnTo>
                  <a:lnTo>
                    <a:pt x="7819" y="16659"/>
                  </a:lnTo>
                  <a:lnTo>
                    <a:pt x="7453" y="16635"/>
                  </a:lnTo>
                  <a:lnTo>
                    <a:pt x="7112" y="16611"/>
                  </a:lnTo>
                  <a:lnTo>
                    <a:pt x="6747" y="16562"/>
                  </a:lnTo>
                  <a:lnTo>
                    <a:pt x="6406" y="16489"/>
                  </a:lnTo>
                  <a:lnTo>
                    <a:pt x="6065" y="16391"/>
                  </a:lnTo>
                  <a:lnTo>
                    <a:pt x="5724" y="16294"/>
                  </a:lnTo>
                  <a:lnTo>
                    <a:pt x="5383" y="16197"/>
                  </a:lnTo>
                  <a:lnTo>
                    <a:pt x="4726" y="15929"/>
                  </a:lnTo>
                  <a:lnTo>
                    <a:pt x="4117" y="15636"/>
                  </a:lnTo>
                  <a:lnTo>
                    <a:pt x="3532" y="15271"/>
                  </a:lnTo>
                  <a:lnTo>
                    <a:pt x="2972" y="14857"/>
                  </a:lnTo>
                  <a:lnTo>
                    <a:pt x="2436" y="14419"/>
                  </a:lnTo>
                  <a:lnTo>
                    <a:pt x="1974" y="13932"/>
                  </a:lnTo>
                  <a:lnTo>
                    <a:pt x="1511" y="13420"/>
                  </a:lnTo>
                  <a:lnTo>
                    <a:pt x="1121" y="12860"/>
                  </a:lnTo>
                  <a:lnTo>
                    <a:pt x="756" y="12275"/>
                  </a:lnTo>
                  <a:lnTo>
                    <a:pt x="464" y="11642"/>
                  </a:lnTo>
                  <a:lnTo>
                    <a:pt x="196" y="10985"/>
                  </a:lnTo>
                  <a:lnTo>
                    <a:pt x="98" y="10668"/>
                  </a:lnTo>
                  <a:lnTo>
                    <a:pt x="1" y="10327"/>
                  </a:lnTo>
                  <a:lnTo>
                    <a:pt x="1" y="10327"/>
                  </a:lnTo>
                  <a:lnTo>
                    <a:pt x="488" y="10741"/>
                  </a:lnTo>
                  <a:lnTo>
                    <a:pt x="756" y="10936"/>
                  </a:lnTo>
                  <a:lnTo>
                    <a:pt x="1048" y="11106"/>
                  </a:lnTo>
                  <a:lnTo>
                    <a:pt x="1316" y="11277"/>
                  </a:lnTo>
                  <a:lnTo>
                    <a:pt x="1608" y="11423"/>
                  </a:lnTo>
                  <a:lnTo>
                    <a:pt x="1901" y="11569"/>
                  </a:lnTo>
                  <a:lnTo>
                    <a:pt x="2217" y="11691"/>
                  </a:lnTo>
                  <a:lnTo>
                    <a:pt x="2534" y="11813"/>
                  </a:lnTo>
                  <a:lnTo>
                    <a:pt x="2850" y="11910"/>
                  </a:lnTo>
                  <a:lnTo>
                    <a:pt x="3167" y="11983"/>
                  </a:lnTo>
                  <a:lnTo>
                    <a:pt x="3508" y="12056"/>
                  </a:lnTo>
                  <a:lnTo>
                    <a:pt x="3849" y="12129"/>
                  </a:lnTo>
                  <a:lnTo>
                    <a:pt x="4190" y="12154"/>
                  </a:lnTo>
                  <a:lnTo>
                    <a:pt x="4531" y="12178"/>
                  </a:lnTo>
                  <a:lnTo>
                    <a:pt x="4872" y="12202"/>
                  </a:lnTo>
                  <a:lnTo>
                    <a:pt x="4872" y="12202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7" name="Google Shape;467;p36"/>
          <p:cNvGrpSpPr/>
          <p:nvPr/>
        </p:nvGrpSpPr>
        <p:grpSpPr>
          <a:xfrm>
            <a:off x="4825607" y="907732"/>
            <a:ext cx="433992" cy="422729"/>
            <a:chOff x="5916675" y="927975"/>
            <a:chExt cx="516350" cy="502950"/>
          </a:xfrm>
        </p:grpSpPr>
        <p:sp>
          <p:nvSpPr>
            <p:cNvPr id="468" name="Google Shape;468;p36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9" name="Google Shape;469;p36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0" name="Google Shape;470;p36"/>
          <p:cNvGrpSpPr/>
          <p:nvPr/>
        </p:nvGrpSpPr>
        <p:grpSpPr>
          <a:xfrm>
            <a:off x="327251" y="1557145"/>
            <a:ext cx="391001" cy="264085"/>
            <a:chOff x="564675" y="1700625"/>
            <a:chExt cx="465200" cy="314200"/>
          </a:xfrm>
        </p:grpSpPr>
        <p:sp>
          <p:nvSpPr>
            <p:cNvPr id="471" name="Google Shape;471;p36"/>
            <p:cNvSpPr/>
            <p:nvPr/>
          </p:nvSpPr>
          <p:spPr>
            <a:xfrm>
              <a:off x="564675" y="1700625"/>
              <a:ext cx="465200" cy="29250"/>
            </a:xfrm>
            <a:custGeom>
              <a:avLst/>
              <a:gdLst/>
              <a:ahLst/>
              <a:cxnLst/>
              <a:rect l="l" t="t" r="r" b="b"/>
              <a:pathLst>
                <a:path w="18608" h="1170" fill="none" extrusionOk="0">
                  <a:moveTo>
                    <a:pt x="18608" y="1170"/>
                  </a:moveTo>
                  <a:lnTo>
                    <a:pt x="18608" y="488"/>
                  </a:lnTo>
                  <a:lnTo>
                    <a:pt x="18608" y="488"/>
                  </a:lnTo>
                  <a:lnTo>
                    <a:pt x="18608" y="390"/>
                  </a:lnTo>
                  <a:lnTo>
                    <a:pt x="18559" y="293"/>
                  </a:lnTo>
                  <a:lnTo>
                    <a:pt x="18535" y="220"/>
                  </a:lnTo>
                  <a:lnTo>
                    <a:pt x="18462" y="147"/>
                  </a:lnTo>
                  <a:lnTo>
                    <a:pt x="18389" y="74"/>
                  </a:lnTo>
                  <a:lnTo>
                    <a:pt x="18316" y="49"/>
                  </a:lnTo>
                  <a:lnTo>
                    <a:pt x="18218" y="1"/>
                  </a:lnTo>
                  <a:lnTo>
                    <a:pt x="18121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49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49" y="293"/>
                  </a:lnTo>
                  <a:lnTo>
                    <a:pt x="1" y="390"/>
                  </a:lnTo>
                  <a:lnTo>
                    <a:pt x="1" y="488"/>
                  </a:lnTo>
                  <a:lnTo>
                    <a:pt x="1" y="117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6"/>
            <p:cNvSpPr/>
            <p:nvPr/>
          </p:nvSpPr>
          <p:spPr>
            <a:xfrm>
              <a:off x="564675" y="1732300"/>
              <a:ext cx="465200" cy="272175"/>
            </a:xfrm>
            <a:custGeom>
              <a:avLst/>
              <a:gdLst/>
              <a:ahLst/>
              <a:cxnLst/>
              <a:rect l="l" t="t" r="r" b="b"/>
              <a:pathLst>
                <a:path w="18608" h="10887" fill="none" extrusionOk="0">
                  <a:moveTo>
                    <a:pt x="13493" y="7209"/>
                  </a:moveTo>
                  <a:lnTo>
                    <a:pt x="18608" y="10887"/>
                  </a:lnTo>
                  <a:lnTo>
                    <a:pt x="18608" y="10887"/>
                  </a:lnTo>
                  <a:lnTo>
                    <a:pt x="18608" y="10814"/>
                  </a:lnTo>
                  <a:lnTo>
                    <a:pt x="18608" y="0"/>
                  </a:lnTo>
                  <a:lnTo>
                    <a:pt x="9450" y="6625"/>
                  </a:lnTo>
                  <a:lnTo>
                    <a:pt x="9450" y="6625"/>
                  </a:lnTo>
                  <a:lnTo>
                    <a:pt x="9377" y="6673"/>
                  </a:lnTo>
                  <a:lnTo>
                    <a:pt x="9304" y="6673"/>
                  </a:lnTo>
                  <a:lnTo>
                    <a:pt x="9304" y="6673"/>
                  </a:lnTo>
                  <a:lnTo>
                    <a:pt x="9231" y="6673"/>
                  </a:lnTo>
                  <a:lnTo>
                    <a:pt x="9158" y="6625"/>
                  </a:lnTo>
                  <a:lnTo>
                    <a:pt x="1" y="0"/>
                  </a:lnTo>
                  <a:lnTo>
                    <a:pt x="1" y="10814"/>
                  </a:lnTo>
                  <a:lnTo>
                    <a:pt x="1" y="10814"/>
                  </a:lnTo>
                  <a:lnTo>
                    <a:pt x="1" y="10887"/>
                  </a:lnTo>
                  <a:lnTo>
                    <a:pt x="5115" y="720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6"/>
            <p:cNvSpPr/>
            <p:nvPr/>
          </p:nvSpPr>
          <p:spPr>
            <a:xfrm>
              <a:off x="572600" y="201420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25"/>
                  </a:lnTo>
                  <a:lnTo>
                    <a:pt x="171" y="25"/>
                  </a:lnTo>
                  <a:lnTo>
                    <a:pt x="17804" y="25"/>
                  </a:lnTo>
                  <a:lnTo>
                    <a:pt x="17804" y="25"/>
                  </a:lnTo>
                  <a:lnTo>
                    <a:pt x="17877" y="25"/>
                  </a:lnTo>
                  <a:lnTo>
                    <a:pt x="1797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4" name="Google Shape;474;p36"/>
          <p:cNvGrpSpPr/>
          <p:nvPr/>
        </p:nvGrpSpPr>
        <p:grpSpPr>
          <a:xfrm>
            <a:off x="892235" y="1492657"/>
            <a:ext cx="391001" cy="382827"/>
            <a:chOff x="1236875" y="1623900"/>
            <a:chExt cx="465200" cy="455475"/>
          </a:xfrm>
        </p:grpSpPr>
        <p:sp>
          <p:nvSpPr>
            <p:cNvPr id="475" name="Google Shape;475;p36"/>
            <p:cNvSpPr/>
            <p:nvPr/>
          </p:nvSpPr>
          <p:spPr>
            <a:xfrm>
              <a:off x="1236875" y="1623900"/>
              <a:ext cx="465200" cy="445125"/>
            </a:xfrm>
            <a:custGeom>
              <a:avLst/>
              <a:gdLst/>
              <a:ahLst/>
              <a:cxnLst/>
              <a:rect l="l" t="t" r="r" b="b"/>
              <a:pathLst>
                <a:path w="18608" h="17805" fill="none" extrusionOk="0">
                  <a:moveTo>
                    <a:pt x="13493" y="14127"/>
                  </a:moveTo>
                  <a:lnTo>
                    <a:pt x="18608" y="17804"/>
                  </a:lnTo>
                  <a:lnTo>
                    <a:pt x="18608" y="17804"/>
                  </a:lnTo>
                  <a:lnTo>
                    <a:pt x="18608" y="17731"/>
                  </a:lnTo>
                  <a:lnTo>
                    <a:pt x="18608" y="6723"/>
                  </a:lnTo>
                  <a:lnTo>
                    <a:pt x="9304" y="1"/>
                  </a:lnTo>
                  <a:lnTo>
                    <a:pt x="1" y="6723"/>
                  </a:lnTo>
                  <a:lnTo>
                    <a:pt x="1" y="17731"/>
                  </a:lnTo>
                  <a:lnTo>
                    <a:pt x="1" y="17731"/>
                  </a:lnTo>
                  <a:lnTo>
                    <a:pt x="1" y="17804"/>
                  </a:lnTo>
                  <a:lnTo>
                    <a:pt x="5115" y="14127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6"/>
            <p:cNvSpPr/>
            <p:nvPr/>
          </p:nvSpPr>
          <p:spPr>
            <a:xfrm>
              <a:off x="1244800" y="2078750"/>
              <a:ext cx="449375" cy="625"/>
            </a:xfrm>
            <a:custGeom>
              <a:avLst/>
              <a:gdLst/>
              <a:ahLst/>
              <a:cxnLst/>
              <a:rect l="l" t="t" r="r" b="b"/>
              <a:pathLst>
                <a:path w="17975" h="2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98" y="0"/>
                  </a:lnTo>
                  <a:lnTo>
                    <a:pt x="171" y="24"/>
                  </a:lnTo>
                  <a:lnTo>
                    <a:pt x="17804" y="24"/>
                  </a:lnTo>
                  <a:lnTo>
                    <a:pt x="17804" y="24"/>
                  </a:lnTo>
                  <a:lnTo>
                    <a:pt x="17877" y="0"/>
                  </a:lnTo>
                  <a:lnTo>
                    <a:pt x="1797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6"/>
            <p:cNvSpPr/>
            <p:nvPr/>
          </p:nvSpPr>
          <p:spPr>
            <a:xfrm>
              <a:off x="1236875" y="1791950"/>
              <a:ext cx="465200" cy="171725"/>
            </a:xfrm>
            <a:custGeom>
              <a:avLst/>
              <a:gdLst/>
              <a:ahLst/>
              <a:cxnLst/>
              <a:rect l="l" t="t" r="r" b="b"/>
              <a:pathLst>
                <a:path w="18608" h="6869" fill="none" extrusionOk="0">
                  <a:moveTo>
                    <a:pt x="18608" y="1"/>
                  </a:moveTo>
                  <a:lnTo>
                    <a:pt x="9450" y="6820"/>
                  </a:lnTo>
                  <a:lnTo>
                    <a:pt x="9450" y="6820"/>
                  </a:lnTo>
                  <a:lnTo>
                    <a:pt x="9377" y="6845"/>
                  </a:lnTo>
                  <a:lnTo>
                    <a:pt x="9304" y="6869"/>
                  </a:lnTo>
                  <a:lnTo>
                    <a:pt x="9304" y="6869"/>
                  </a:lnTo>
                  <a:lnTo>
                    <a:pt x="9231" y="6845"/>
                  </a:lnTo>
                  <a:lnTo>
                    <a:pt x="9158" y="6820"/>
                  </a:ln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6"/>
            <p:cNvSpPr/>
            <p:nvPr/>
          </p:nvSpPr>
          <p:spPr>
            <a:xfrm>
              <a:off x="1330025" y="1750550"/>
              <a:ext cx="278900" cy="110850"/>
            </a:xfrm>
            <a:custGeom>
              <a:avLst/>
              <a:gdLst/>
              <a:ahLst/>
              <a:cxnLst/>
              <a:rect l="l" t="t" r="r" b="b"/>
              <a:pathLst>
                <a:path w="11156" h="4434" fill="none" extrusionOk="0">
                  <a:moveTo>
                    <a:pt x="1" y="4433"/>
                  </a:moveTo>
                  <a:lnTo>
                    <a:pt x="1" y="1"/>
                  </a:lnTo>
                  <a:lnTo>
                    <a:pt x="11155" y="1"/>
                  </a:lnTo>
                  <a:lnTo>
                    <a:pt x="11155" y="443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6"/>
            <p:cNvSpPr/>
            <p:nvPr/>
          </p:nvSpPr>
          <p:spPr>
            <a:xfrm>
              <a:off x="1402500" y="18102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6"/>
            <p:cNvSpPr/>
            <p:nvPr/>
          </p:nvSpPr>
          <p:spPr>
            <a:xfrm>
              <a:off x="1402500" y="1844325"/>
              <a:ext cx="133975" cy="25"/>
            </a:xfrm>
            <a:custGeom>
              <a:avLst/>
              <a:gdLst/>
              <a:ahLst/>
              <a:cxnLst/>
              <a:rect l="l" t="t" r="r" b="b"/>
              <a:pathLst>
                <a:path w="5359" h="1" fill="none" extrusionOk="0">
                  <a:moveTo>
                    <a:pt x="0" y="0"/>
                  </a:moveTo>
                  <a:lnTo>
                    <a:pt x="535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6"/>
            <p:cNvSpPr/>
            <p:nvPr/>
          </p:nvSpPr>
          <p:spPr>
            <a:xfrm>
              <a:off x="1402500" y="1878425"/>
              <a:ext cx="85250" cy="25"/>
            </a:xfrm>
            <a:custGeom>
              <a:avLst/>
              <a:gdLst/>
              <a:ahLst/>
              <a:cxnLst/>
              <a:rect l="l" t="t" r="r" b="b"/>
              <a:pathLst>
                <a:path w="3410" h="1" fill="none" extrusionOk="0">
                  <a:moveTo>
                    <a:pt x="0" y="0"/>
                  </a:moveTo>
                  <a:lnTo>
                    <a:pt x="341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2" name="Google Shape;482;p36"/>
          <p:cNvGrpSpPr/>
          <p:nvPr/>
        </p:nvGrpSpPr>
        <p:grpSpPr>
          <a:xfrm>
            <a:off x="1469490" y="1500852"/>
            <a:ext cx="366458" cy="366437"/>
            <a:chOff x="1923675" y="1633650"/>
            <a:chExt cx="436000" cy="435975"/>
          </a:xfrm>
        </p:grpSpPr>
        <p:sp>
          <p:nvSpPr>
            <p:cNvPr id="483" name="Google Shape;483;p36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6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6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6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6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6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89" name="Google Shape;489;p36"/>
          <p:cNvGrpSpPr/>
          <p:nvPr/>
        </p:nvGrpSpPr>
        <p:grpSpPr>
          <a:xfrm>
            <a:off x="2032941" y="1499318"/>
            <a:ext cx="369505" cy="369505"/>
            <a:chOff x="2594050" y="1631825"/>
            <a:chExt cx="439625" cy="439625"/>
          </a:xfrm>
        </p:grpSpPr>
        <p:sp>
          <p:nvSpPr>
            <p:cNvPr id="490" name="Google Shape;490;p3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4" name="Google Shape;494;p36"/>
          <p:cNvSpPr/>
          <p:nvPr/>
        </p:nvSpPr>
        <p:spPr>
          <a:xfrm>
            <a:off x="2614399" y="1515740"/>
            <a:ext cx="336767" cy="336767"/>
          </a:xfrm>
          <a:custGeom>
            <a:avLst/>
            <a:gdLst/>
            <a:ahLst/>
            <a:cxnLst/>
            <a:rect l="l" t="t" r="r" b="b"/>
            <a:pathLst>
              <a:path w="16027" h="16027" fill="none" extrusionOk="0">
                <a:moveTo>
                  <a:pt x="14029" y="4019"/>
                </a:moveTo>
                <a:lnTo>
                  <a:pt x="14029" y="4019"/>
                </a:lnTo>
                <a:lnTo>
                  <a:pt x="14200" y="3849"/>
                </a:lnTo>
                <a:lnTo>
                  <a:pt x="14395" y="3752"/>
                </a:lnTo>
                <a:lnTo>
                  <a:pt x="14614" y="3678"/>
                </a:lnTo>
                <a:lnTo>
                  <a:pt x="14809" y="3630"/>
                </a:lnTo>
                <a:lnTo>
                  <a:pt x="15028" y="3581"/>
                </a:lnTo>
                <a:lnTo>
                  <a:pt x="15247" y="3484"/>
                </a:lnTo>
                <a:lnTo>
                  <a:pt x="15442" y="3362"/>
                </a:lnTo>
                <a:lnTo>
                  <a:pt x="15661" y="3191"/>
                </a:lnTo>
                <a:lnTo>
                  <a:pt x="15661" y="3191"/>
                </a:lnTo>
                <a:lnTo>
                  <a:pt x="15832" y="2997"/>
                </a:lnTo>
                <a:lnTo>
                  <a:pt x="15929" y="2777"/>
                </a:lnTo>
                <a:lnTo>
                  <a:pt x="16002" y="2534"/>
                </a:lnTo>
                <a:lnTo>
                  <a:pt x="16026" y="2266"/>
                </a:lnTo>
                <a:lnTo>
                  <a:pt x="16026" y="2266"/>
                </a:lnTo>
                <a:lnTo>
                  <a:pt x="16002" y="2047"/>
                </a:lnTo>
                <a:lnTo>
                  <a:pt x="15978" y="1827"/>
                </a:lnTo>
                <a:lnTo>
                  <a:pt x="15905" y="1633"/>
                </a:lnTo>
                <a:lnTo>
                  <a:pt x="15807" y="1413"/>
                </a:lnTo>
                <a:lnTo>
                  <a:pt x="15710" y="1243"/>
                </a:lnTo>
                <a:lnTo>
                  <a:pt x="15588" y="1048"/>
                </a:lnTo>
                <a:lnTo>
                  <a:pt x="15466" y="878"/>
                </a:lnTo>
                <a:lnTo>
                  <a:pt x="15320" y="707"/>
                </a:lnTo>
                <a:lnTo>
                  <a:pt x="15320" y="707"/>
                </a:lnTo>
                <a:lnTo>
                  <a:pt x="15150" y="561"/>
                </a:lnTo>
                <a:lnTo>
                  <a:pt x="14979" y="439"/>
                </a:lnTo>
                <a:lnTo>
                  <a:pt x="14784" y="317"/>
                </a:lnTo>
                <a:lnTo>
                  <a:pt x="14590" y="196"/>
                </a:lnTo>
                <a:lnTo>
                  <a:pt x="14395" y="123"/>
                </a:lnTo>
                <a:lnTo>
                  <a:pt x="14175" y="50"/>
                </a:lnTo>
                <a:lnTo>
                  <a:pt x="13981" y="25"/>
                </a:lnTo>
                <a:lnTo>
                  <a:pt x="13761" y="1"/>
                </a:lnTo>
                <a:lnTo>
                  <a:pt x="13761" y="1"/>
                </a:lnTo>
                <a:lnTo>
                  <a:pt x="13494" y="25"/>
                </a:lnTo>
                <a:lnTo>
                  <a:pt x="13250" y="98"/>
                </a:lnTo>
                <a:lnTo>
                  <a:pt x="13031" y="196"/>
                </a:lnTo>
                <a:lnTo>
                  <a:pt x="12836" y="366"/>
                </a:lnTo>
                <a:lnTo>
                  <a:pt x="12836" y="366"/>
                </a:lnTo>
                <a:lnTo>
                  <a:pt x="12665" y="561"/>
                </a:lnTo>
                <a:lnTo>
                  <a:pt x="12544" y="780"/>
                </a:lnTo>
                <a:lnTo>
                  <a:pt x="12471" y="975"/>
                </a:lnTo>
                <a:lnTo>
                  <a:pt x="12422" y="1194"/>
                </a:lnTo>
                <a:lnTo>
                  <a:pt x="12349" y="1413"/>
                </a:lnTo>
                <a:lnTo>
                  <a:pt x="12276" y="1608"/>
                </a:lnTo>
                <a:lnTo>
                  <a:pt x="12178" y="1827"/>
                </a:lnTo>
                <a:lnTo>
                  <a:pt x="12008" y="1998"/>
                </a:lnTo>
                <a:lnTo>
                  <a:pt x="12008" y="1998"/>
                </a:lnTo>
                <a:lnTo>
                  <a:pt x="11740" y="2266"/>
                </a:lnTo>
                <a:lnTo>
                  <a:pt x="11496" y="2436"/>
                </a:lnTo>
                <a:lnTo>
                  <a:pt x="11277" y="2534"/>
                </a:lnTo>
                <a:lnTo>
                  <a:pt x="11082" y="2582"/>
                </a:lnTo>
                <a:lnTo>
                  <a:pt x="10888" y="2582"/>
                </a:lnTo>
                <a:lnTo>
                  <a:pt x="10717" y="2534"/>
                </a:lnTo>
                <a:lnTo>
                  <a:pt x="10547" y="2412"/>
                </a:lnTo>
                <a:lnTo>
                  <a:pt x="10376" y="2290"/>
                </a:lnTo>
                <a:lnTo>
                  <a:pt x="10206" y="2095"/>
                </a:lnTo>
                <a:lnTo>
                  <a:pt x="10035" y="1901"/>
                </a:lnTo>
                <a:lnTo>
                  <a:pt x="9670" y="1413"/>
                </a:lnTo>
                <a:lnTo>
                  <a:pt x="9231" y="878"/>
                </a:lnTo>
                <a:lnTo>
                  <a:pt x="8988" y="585"/>
                </a:lnTo>
                <a:lnTo>
                  <a:pt x="8720" y="293"/>
                </a:lnTo>
                <a:lnTo>
                  <a:pt x="8720" y="293"/>
                </a:lnTo>
                <a:lnTo>
                  <a:pt x="8574" y="171"/>
                </a:lnTo>
                <a:lnTo>
                  <a:pt x="8379" y="74"/>
                </a:lnTo>
                <a:lnTo>
                  <a:pt x="8209" y="25"/>
                </a:lnTo>
                <a:lnTo>
                  <a:pt x="8014" y="1"/>
                </a:lnTo>
                <a:lnTo>
                  <a:pt x="8014" y="1"/>
                </a:lnTo>
                <a:lnTo>
                  <a:pt x="7916" y="25"/>
                </a:lnTo>
                <a:lnTo>
                  <a:pt x="7770" y="98"/>
                </a:lnTo>
                <a:lnTo>
                  <a:pt x="7307" y="366"/>
                </a:lnTo>
                <a:lnTo>
                  <a:pt x="7039" y="537"/>
                </a:lnTo>
                <a:lnTo>
                  <a:pt x="6747" y="756"/>
                </a:lnTo>
                <a:lnTo>
                  <a:pt x="6431" y="975"/>
                </a:lnTo>
                <a:lnTo>
                  <a:pt x="6138" y="1243"/>
                </a:lnTo>
                <a:lnTo>
                  <a:pt x="5870" y="1511"/>
                </a:lnTo>
                <a:lnTo>
                  <a:pt x="5627" y="1803"/>
                </a:lnTo>
                <a:lnTo>
                  <a:pt x="5432" y="2095"/>
                </a:lnTo>
                <a:lnTo>
                  <a:pt x="5359" y="2242"/>
                </a:lnTo>
                <a:lnTo>
                  <a:pt x="5310" y="2412"/>
                </a:lnTo>
                <a:lnTo>
                  <a:pt x="5262" y="2558"/>
                </a:lnTo>
                <a:lnTo>
                  <a:pt x="5237" y="2704"/>
                </a:lnTo>
                <a:lnTo>
                  <a:pt x="5237" y="2850"/>
                </a:lnTo>
                <a:lnTo>
                  <a:pt x="5262" y="3021"/>
                </a:lnTo>
                <a:lnTo>
                  <a:pt x="5310" y="3167"/>
                </a:lnTo>
                <a:lnTo>
                  <a:pt x="5383" y="3313"/>
                </a:lnTo>
                <a:lnTo>
                  <a:pt x="5481" y="3459"/>
                </a:lnTo>
                <a:lnTo>
                  <a:pt x="5603" y="3605"/>
                </a:lnTo>
                <a:lnTo>
                  <a:pt x="5603" y="3605"/>
                </a:lnTo>
                <a:lnTo>
                  <a:pt x="5797" y="3752"/>
                </a:lnTo>
                <a:lnTo>
                  <a:pt x="5992" y="3849"/>
                </a:lnTo>
                <a:lnTo>
                  <a:pt x="6187" y="3946"/>
                </a:lnTo>
                <a:lnTo>
                  <a:pt x="6406" y="3995"/>
                </a:lnTo>
                <a:lnTo>
                  <a:pt x="6625" y="4044"/>
                </a:lnTo>
                <a:lnTo>
                  <a:pt x="6845" y="4141"/>
                </a:lnTo>
                <a:lnTo>
                  <a:pt x="7039" y="4239"/>
                </a:lnTo>
                <a:lnTo>
                  <a:pt x="7234" y="4409"/>
                </a:lnTo>
                <a:lnTo>
                  <a:pt x="7234" y="4409"/>
                </a:lnTo>
                <a:lnTo>
                  <a:pt x="7405" y="4604"/>
                </a:lnTo>
                <a:lnTo>
                  <a:pt x="7502" y="4823"/>
                </a:lnTo>
                <a:lnTo>
                  <a:pt x="7575" y="5067"/>
                </a:lnTo>
                <a:lnTo>
                  <a:pt x="7600" y="5359"/>
                </a:lnTo>
                <a:lnTo>
                  <a:pt x="7600" y="5359"/>
                </a:lnTo>
                <a:lnTo>
                  <a:pt x="7575" y="5554"/>
                </a:lnTo>
                <a:lnTo>
                  <a:pt x="7551" y="5773"/>
                </a:lnTo>
                <a:lnTo>
                  <a:pt x="7478" y="5968"/>
                </a:lnTo>
                <a:lnTo>
                  <a:pt x="7405" y="6163"/>
                </a:lnTo>
                <a:lnTo>
                  <a:pt x="7307" y="6357"/>
                </a:lnTo>
                <a:lnTo>
                  <a:pt x="7186" y="6552"/>
                </a:lnTo>
                <a:lnTo>
                  <a:pt x="7039" y="6723"/>
                </a:lnTo>
                <a:lnTo>
                  <a:pt x="6893" y="6893"/>
                </a:lnTo>
                <a:lnTo>
                  <a:pt x="6893" y="6893"/>
                </a:lnTo>
                <a:lnTo>
                  <a:pt x="6723" y="7039"/>
                </a:lnTo>
                <a:lnTo>
                  <a:pt x="6552" y="7186"/>
                </a:lnTo>
                <a:lnTo>
                  <a:pt x="6382" y="7283"/>
                </a:lnTo>
                <a:lnTo>
                  <a:pt x="6187" y="7405"/>
                </a:lnTo>
                <a:lnTo>
                  <a:pt x="5992" y="7478"/>
                </a:lnTo>
                <a:lnTo>
                  <a:pt x="5773" y="7551"/>
                </a:lnTo>
                <a:lnTo>
                  <a:pt x="5554" y="7575"/>
                </a:lnTo>
                <a:lnTo>
                  <a:pt x="5359" y="7600"/>
                </a:lnTo>
                <a:lnTo>
                  <a:pt x="5359" y="7600"/>
                </a:lnTo>
                <a:lnTo>
                  <a:pt x="5091" y="7575"/>
                </a:lnTo>
                <a:lnTo>
                  <a:pt x="4848" y="7502"/>
                </a:lnTo>
                <a:lnTo>
                  <a:pt x="4604" y="7405"/>
                </a:lnTo>
                <a:lnTo>
                  <a:pt x="4409" y="7234"/>
                </a:lnTo>
                <a:lnTo>
                  <a:pt x="4409" y="7234"/>
                </a:lnTo>
                <a:lnTo>
                  <a:pt x="4239" y="7039"/>
                </a:lnTo>
                <a:lnTo>
                  <a:pt x="4117" y="6820"/>
                </a:lnTo>
                <a:lnTo>
                  <a:pt x="4044" y="6601"/>
                </a:lnTo>
                <a:lnTo>
                  <a:pt x="3971" y="6382"/>
                </a:lnTo>
                <a:lnTo>
                  <a:pt x="3922" y="6187"/>
                </a:lnTo>
                <a:lnTo>
                  <a:pt x="3849" y="5992"/>
                </a:lnTo>
                <a:lnTo>
                  <a:pt x="3752" y="5797"/>
                </a:lnTo>
                <a:lnTo>
                  <a:pt x="3605" y="5602"/>
                </a:lnTo>
                <a:lnTo>
                  <a:pt x="3605" y="5602"/>
                </a:lnTo>
                <a:lnTo>
                  <a:pt x="3459" y="5481"/>
                </a:lnTo>
                <a:lnTo>
                  <a:pt x="3313" y="5383"/>
                </a:lnTo>
                <a:lnTo>
                  <a:pt x="3167" y="5310"/>
                </a:lnTo>
                <a:lnTo>
                  <a:pt x="3021" y="5262"/>
                </a:lnTo>
                <a:lnTo>
                  <a:pt x="2850" y="5237"/>
                </a:lnTo>
                <a:lnTo>
                  <a:pt x="2704" y="5237"/>
                </a:lnTo>
                <a:lnTo>
                  <a:pt x="2558" y="5262"/>
                </a:lnTo>
                <a:lnTo>
                  <a:pt x="2412" y="5310"/>
                </a:lnTo>
                <a:lnTo>
                  <a:pt x="2242" y="5359"/>
                </a:lnTo>
                <a:lnTo>
                  <a:pt x="2095" y="5432"/>
                </a:lnTo>
                <a:lnTo>
                  <a:pt x="1803" y="5627"/>
                </a:lnTo>
                <a:lnTo>
                  <a:pt x="1511" y="5870"/>
                </a:lnTo>
                <a:lnTo>
                  <a:pt x="1243" y="6138"/>
                </a:lnTo>
                <a:lnTo>
                  <a:pt x="975" y="6431"/>
                </a:lnTo>
                <a:lnTo>
                  <a:pt x="756" y="6747"/>
                </a:lnTo>
                <a:lnTo>
                  <a:pt x="537" y="7039"/>
                </a:lnTo>
                <a:lnTo>
                  <a:pt x="366" y="7307"/>
                </a:lnTo>
                <a:lnTo>
                  <a:pt x="98" y="7770"/>
                </a:lnTo>
                <a:lnTo>
                  <a:pt x="25" y="7916"/>
                </a:lnTo>
                <a:lnTo>
                  <a:pt x="1" y="8014"/>
                </a:lnTo>
                <a:lnTo>
                  <a:pt x="1" y="8014"/>
                </a:lnTo>
                <a:lnTo>
                  <a:pt x="25" y="8208"/>
                </a:lnTo>
                <a:lnTo>
                  <a:pt x="74" y="8379"/>
                </a:lnTo>
                <a:lnTo>
                  <a:pt x="171" y="8574"/>
                </a:lnTo>
                <a:lnTo>
                  <a:pt x="293" y="8720"/>
                </a:lnTo>
                <a:lnTo>
                  <a:pt x="293" y="8720"/>
                </a:lnTo>
                <a:lnTo>
                  <a:pt x="585" y="8988"/>
                </a:lnTo>
                <a:lnTo>
                  <a:pt x="878" y="9231"/>
                </a:lnTo>
                <a:lnTo>
                  <a:pt x="1413" y="9670"/>
                </a:lnTo>
                <a:lnTo>
                  <a:pt x="1901" y="10035"/>
                </a:lnTo>
                <a:lnTo>
                  <a:pt x="2095" y="10206"/>
                </a:lnTo>
                <a:lnTo>
                  <a:pt x="2290" y="10376"/>
                </a:lnTo>
                <a:lnTo>
                  <a:pt x="2412" y="10547"/>
                </a:lnTo>
                <a:lnTo>
                  <a:pt x="2534" y="10717"/>
                </a:lnTo>
                <a:lnTo>
                  <a:pt x="2583" y="10888"/>
                </a:lnTo>
                <a:lnTo>
                  <a:pt x="2583" y="11082"/>
                </a:lnTo>
                <a:lnTo>
                  <a:pt x="2534" y="11277"/>
                </a:lnTo>
                <a:lnTo>
                  <a:pt x="2436" y="11496"/>
                </a:lnTo>
                <a:lnTo>
                  <a:pt x="2266" y="11740"/>
                </a:lnTo>
                <a:lnTo>
                  <a:pt x="1998" y="12008"/>
                </a:lnTo>
                <a:lnTo>
                  <a:pt x="1998" y="12008"/>
                </a:lnTo>
                <a:lnTo>
                  <a:pt x="1828" y="12178"/>
                </a:lnTo>
                <a:lnTo>
                  <a:pt x="1633" y="12276"/>
                </a:lnTo>
                <a:lnTo>
                  <a:pt x="1413" y="12349"/>
                </a:lnTo>
                <a:lnTo>
                  <a:pt x="1219" y="12398"/>
                </a:lnTo>
                <a:lnTo>
                  <a:pt x="999" y="12446"/>
                </a:lnTo>
                <a:lnTo>
                  <a:pt x="780" y="12544"/>
                </a:lnTo>
                <a:lnTo>
                  <a:pt x="585" y="12665"/>
                </a:lnTo>
                <a:lnTo>
                  <a:pt x="366" y="12836"/>
                </a:lnTo>
                <a:lnTo>
                  <a:pt x="366" y="12836"/>
                </a:lnTo>
                <a:lnTo>
                  <a:pt x="196" y="13031"/>
                </a:lnTo>
                <a:lnTo>
                  <a:pt x="98" y="13250"/>
                </a:lnTo>
                <a:lnTo>
                  <a:pt x="25" y="13493"/>
                </a:lnTo>
                <a:lnTo>
                  <a:pt x="1" y="13761"/>
                </a:lnTo>
                <a:lnTo>
                  <a:pt x="1" y="13761"/>
                </a:lnTo>
                <a:lnTo>
                  <a:pt x="25" y="13981"/>
                </a:lnTo>
                <a:lnTo>
                  <a:pt x="50" y="14200"/>
                </a:lnTo>
                <a:lnTo>
                  <a:pt x="123" y="14395"/>
                </a:lnTo>
                <a:lnTo>
                  <a:pt x="220" y="14614"/>
                </a:lnTo>
                <a:lnTo>
                  <a:pt x="318" y="14784"/>
                </a:lnTo>
                <a:lnTo>
                  <a:pt x="439" y="14979"/>
                </a:lnTo>
                <a:lnTo>
                  <a:pt x="561" y="15150"/>
                </a:lnTo>
                <a:lnTo>
                  <a:pt x="707" y="15320"/>
                </a:lnTo>
                <a:lnTo>
                  <a:pt x="707" y="15320"/>
                </a:lnTo>
                <a:lnTo>
                  <a:pt x="878" y="15466"/>
                </a:lnTo>
                <a:lnTo>
                  <a:pt x="1048" y="15588"/>
                </a:lnTo>
                <a:lnTo>
                  <a:pt x="1243" y="15710"/>
                </a:lnTo>
                <a:lnTo>
                  <a:pt x="1438" y="15832"/>
                </a:lnTo>
                <a:lnTo>
                  <a:pt x="1633" y="15905"/>
                </a:lnTo>
                <a:lnTo>
                  <a:pt x="1852" y="15978"/>
                </a:lnTo>
                <a:lnTo>
                  <a:pt x="2047" y="16002"/>
                </a:lnTo>
                <a:lnTo>
                  <a:pt x="2266" y="16026"/>
                </a:lnTo>
                <a:lnTo>
                  <a:pt x="2266" y="16026"/>
                </a:lnTo>
                <a:lnTo>
                  <a:pt x="2534" y="16002"/>
                </a:lnTo>
                <a:lnTo>
                  <a:pt x="2777" y="15929"/>
                </a:lnTo>
                <a:lnTo>
                  <a:pt x="2997" y="15832"/>
                </a:lnTo>
                <a:lnTo>
                  <a:pt x="3191" y="15661"/>
                </a:lnTo>
                <a:lnTo>
                  <a:pt x="3191" y="15661"/>
                </a:lnTo>
                <a:lnTo>
                  <a:pt x="3362" y="15466"/>
                </a:lnTo>
                <a:lnTo>
                  <a:pt x="3484" y="15247"/>
                </a:lnTo>
                <a:lnTo>
                  <a:pt x="3557" y="15052"/>
                </a:lnTo>
                <a:lnTo>
                  <a:pt x="3605" y="14833"/>
                </a:lnTo>
                <a:lnTo>
                  <a:pt x="3679" y="14614"/>
                </a:lnTo>
                <a:lnTo>
                  <a:pt x="3752" y="14419"/>
                </a:lnTo>
                <a:lnTo>
                  <a:pt x="3849" y="14200"/>
                </a:lnTo>
                <a:lnTo>
                  <a:pt x="4019" y="14029"/>
                </a:lnTo>
                <a:lnTo>
                  <a:pt x="4019" y="14029"/>
                </a:lnTo>
                <a:lnTo>
                  <a:pt x="4287" y="13786"/>
                </a:lnTo>
                <a:lnTo>
                  <a:pt x="4531" y="13591"/>
                </a:lnTo>
                <a:lnTo>
                  <a:pt x="4750" y="13493"/>
                </a:lnTo>
                <a:lnTo>
                  <a:pt x="4945" y="13445"/>
                </a:lnTo>
                <a:lnTo>
                  <a:pt x="5140" y="13445"/>
                </a:lnTo>
                <a:lnTo>
                  <a:pt x="5310" y="13493"/>
                </a:lnTo>
                <a:lnTo>
                  <a:pt x="5481" y="13615"/>
                </a:lnTo>
                <a:lnTo>
                  <a:pt x="5651" y="13737"/>
                </a:lnTo>
                <a:lnTo>
                  <a:pt x="5822" y="13932"/>
                </a:lnTo>
                <a:lnTo>
                  <a:pt x="5992" y="14127"/>
                </a:lnTo>
                <a:lnTo>
                  <a:pt x="6358" y="14614"/>
                </a:lnTo>
                <a:lnTo>
                  <a:pt x="6796" y="15150"/>
                </a:lnTo>
                <a:lnTo>
                  <a:pt x="7039" y="15442"/>
                </a:lnTo>
                <a:lnTo>
                  <a:pt x="7307" y="15734"/>
                </a:lnTo>
                <a:lnTo>
                  <a:pt x="7307" y="15734"/>
                </a:lnTo>
                <a:lnTo>
                  <a:pt x="7454" y="15856"/>
                </a:lnTo>
                <a:lnTo>
                  <a:pt x="7648" y="15953"/>
                </a:lnTo>
                <a:lnTo>
                  <a:pt x="7819" y="16002"/>
                </a:lnTo>
                <a:lnTo>
                  <a:pt x="8014" y="16026"/>
                </a:lnTo>
                <a:lnTo>
                  <a:pt x="8014" y="16026"/>
                </a:lnTo>
                <a:lnTo>
                  <a:pt x="8111" y="16002"/>
                </a:lnTo>
                <a:lnTo>
                  <a:pt x="8257" y="15929"/>
                </a:lnTo>
                <a:lnTo>
                  <a:pt x="8720" y="15661"/>
                </a:lnTo>
                <a:lnTo>
                  <a:pt x="8988" y="15491"/>
                </a:lnTo>
                <a:lnTo>
                  <a:pt x="9280" y="15271"/>
                </a:lnTo>
                <a:lnTo>
                  <a:pt x="9597" y="15052"/>
                </a:lnTo>
                <a:lnTo>
                  <a:pt x="9889" y="14784"/>
                </a:lnTo>
                <a:lnTo>
                  <a:pt x="10157" y="14516"/>
                </a:lnTo>
                <a:lnTo>
                  <a:pt x="10400" y="14224"/>
                </a:lnTo>
                <a:lnTo>
                  <a:pt x="10595" y="13932"/>
                </a:lnTo>
                <a:lnTo>
                  <a:pt x="10668" y="13786"/>
                </a:lnTo>
                <a:lnTo>
                  <a:pt x="10717" y="13615"/>
                </a:lnTo>
                <a:lnTo>
                  <a:pt x="10766" y="13469"/>
                </a:lnTo>
                <a:lnTo>
                  <a:pt x="10790" y="13323"/>
                </a:lnTo>
                <a:lnTo>
                  <a:pt x="10790" y="13177"/>
                </a:lnTo>
                <a:lnTo>
                  <a:pt x="10766" y="13006"/>
                </a:lnTo>
                <a:lnTo>
                  <a:pt x="10717" y="12860"/>
                </a:lnTo>
                <a:lnTo>
                  <a:pt x="10644" y="12714"/>
                </a:lnTo>
                <a:lnTo>
                  <a:pt x="10547" y="12568"/>
                </a:lnTo>
                <a:lnTo>
                  <a:pt x="10425" y="12422"/>
                </a:lnTo>
                <a:lnTo>
                  <a:pt x="10425" y="12422"/>
                </a:lnTo>
                <a:lnTo>
                  <a:pt x="10230" y="12276"/>
                </a:lnTo>
                <a:lnTo>
                  <a:pt x="10035" y="12178"/>
                </a:lnTo>
                <a:lnTo>
                  <a:pt x="9840" y="12105"/>
                </a:lnTo>
                <a:lnTo>
                  <a:pt x="9621" y="12032"/>
                </a:lnTo>
                <a:lnTo>
                  <a:pt x="9402" y="11983"/>
                </a:lnTo>
                <a:lnTo>
                  <a:pt x="9183" y="11886"/>
                </a:lnTo>
                <a:lnTo>
                  <a:pt x="8988" y="11789"/>
                </a:lnTo>
                <a:lnTo>
                  <a:pt x="8793" y="11618"/>
                </a:lnTo>
                <a:lnTo>
                  <a:pt x="8793" y="11618"/>
                </a:lnTo>
                <a:lnTo>
                  <a:pt x="8623" y="11423"/>
                </a:lnTo>
                <a:lnTo>
                  <a:pt x="8525" y="11204"/>
                </a:lnTo>
                <a:lnTo>
                  <a:pt x="8452" y="10961"/>
                </a:lnTo>
                <a:lnTo>
                  <a:pt x="8428" y="10668"/>
                </a:lnTo>
                <a:lnTo>
                  <a:pt x="8428" y="10668"/>
                </a:lnTo>
                <a:lnTo>
                  <a:pt x="8452" y="10473"/>
                </a:lnTo>
                <a:lnTo>
                  <a:pt x="8476" y="10254"/>
                </a:lnTo>
                <a:lnTo>
                  <a:pt x="8549" y="10059"/>
                </a:lnTo>
                <a:lnTo>
                  <a:pt x="8623" y="9865"/>
                </a:lnTo>
                <a:lnTo>
                  <a:pt x="8720" y="9670"/>
                </a:lnTo>
                <a:lnTo>
                  <a:pt x="8842" y="9475"/>
                </a:lnTo>
                <a:lnTo>
                  <a:pt x="8988" y="9304"/>
                </a:lnTo>
                <a:lnTo>
                  <a:pt x="9134" y="9134"/>
                </a:lnTo>
                <a:lnTo>
                  <a:pt x="9134" y="9134"/>
                </a:lnTo>
                <a:lnTo>
                  <a:pt x="9304" y="8988"/>
                </a:lnTo>
                <a:lnTo>
                  <a:pt x="9475" y="8866"/>
                </a:lnTo>
                <a:lnTo>
                  <a:pt x="9645" y="8744"/>
                </a:lnTo>
                <a:lnTo>
                  <a:pt x="9840" y="8622"/>
                </a:lnTo>
                <a:lnTo>
                  <a:pt x="10035" y="8549"/>
                </a:lnTo>
                <a:lnTo>
                  <a:pt x="10254" y="8476"/>
                </a:lnTo>
                <a:lnTo>
                  <a:pt x="10474" y="8452"/>
                </a:lnTo>
                <a:lnTo>
                  <a:pt x="10668" y="8428"/>
                </a:lnTo>
                <a:lnTo>
                  <a:pt x="10668" y="8428"/>
                </a:lnTo>
                <a:lnTo>
                  <a:pt x="10936" y="8452"/>
                </a:lnTo>
                <a:lnTo>
                  <a:pt x="11180" y="8525"/>
                </a:lnTo>
                <a:lnTo>
                  <a:pt x="11423" y="8622"/>
                </a:lnTo>
                <a:lnTo>
                  <a:pt x="11618" y="8793"/>
                </a:lnTo>
                <a:lnTo>
                  <a:pt x="11618" y="8793"/>
                </a:lnTo>
                <a:lnTo>
                  <a:pt x="11789" y="8988"/>
                </a:lnTo>
                <a:lnTo>
                  <a:pt x="11910" y="9207"/>
                </a:lnTo>
                <a:lnTo>
                  <a:pt x="11984" y="9426"/>
                </a:lnTo>
                <a:lnTo>
                  <a:pt x="12057" y="9645"/>
                </a:lnTo>
                <a:lnTo>
                  <a:pt x="12105" y="9840"/>
                </a:lnTo>
                <a:lnTo>
                  <a:pt x="12178" y="10035"/>
                </a:lnTo>
                <a:lnTo>
                  <a:pt x="12276" y="10230"/>
                </a:lnTo>
                <a:lnTo>
                  <a:pt x="12422" y="10425"/>
                </a:lnTo>
                <a:lnTo>
                  <a:pt x="12422" y="10425"/>
                </a:lnTo>
                <a:lnTo>
                  <a:pt x="12568" y="10547"/>
                </a:lnTo>
                <a:lnTo>
                  <a:pt x="12714" y="10644"/>
                </a:lnTo>
                <a:lnTo>
                  <a:pt x="12860" y="10717"/>
                </a:lnTo>
                <a:lnTo>
                  <a:pt x="13006" y="10766"/>
                </a:lnTo>
                <a:lnTo>
                  <a:pt x="13177" y="10790"/>
                </a:lnTo>
                <a:lnTo>
                  <a:pt x="13323" y="10790"/>
                </a:lnTo>
                <a:lnTo>
                  <a:pt x="13469" y="10766"/>
                </a:lnTo>
                <a:lnTo>
                  <a:pt x="13615" y="10717"/>
                </a:lnTo>
                <a:lnTo>
                  <a:pt x="13786" y="10668"/>
                </a:lnTo>
                <a:lnTo>
                  <a:pt x="13932" y="10595"/>
                </a:lnTo>
                <a:lnTo>
                  <a:pt x="14224" y="10400"/>
                </a:lnTo>
                <a:lnTo>
                  <a:pt x="14516" y="10157"/>
                </a:lnTo>
                <a:lnTo>
                  <a:pt x="14784" y="9889"/>
                </a:lnTo>
                <a:lnTo>
                  <a:pt x="15052" y="9597"/>
                </a:lnTo>
                <a:lnTo>
                  <a:pt x="15271" y="9280"/>
                </a:lnTo>
                <a:lnTo>
                  <a:pt x="15491" y="8988"/>
                </a:lnTo>
                <a:lnTo>
                  <a:pt x="15661" y="8720"/>
                </a:lnTo>
                <a:lnTo>
                  <a:pt x="15929" y="8257"/>
                </a:lnTo>
                <a:lnTo>
                  <a:pt x="16002" y="8111"/>
                </a:lnTo>
                <a:lnTo>
                  <a:pt x="16026" y="8014"/>
                </a:lnTo>
                <a:lnTo>
                  <a:pt x="16026" y="8014"/>
                </a:lnTo>
                <a:lnTo>
                  <a:pt x="16002" y="7819"/>
                </a:lnTo>
                <a:lnTo>
                  <a:pt x="15953" y="7648"/>
                </a:lnTo>
                <a:lnTo>
                  <a:pt x="15856" y="7453"/>
                </a:lnTo>
                <a:lnTo>
                  <a:pt x="15734" y="7307"/>
                </a:lnTo>
                <a:lnTo>
                  <a:pt x="15734" y="7307"/>
                </a:lnTo>
                <a:lnTo>
                  <a:pt x="15442" y="7039"/>
                </a:lnTo>
                <a:lnTo>
                  <a:pt x="15150" y="6796"/>
                </a:lnTo>
                <a:lnTo>
                  <a:pt x="14614" y="6357"/>
                </a:lnTo>
                <a:lnTo>
                  <a:pt x="14127" y="5992"/>
                </a:lnTo>
                <a:lnTo>
                  <a:pt x="13932" y="5822"/>
                </a:lnTo>
                <a:lnTo>
                  <a:pt x="13737" y="5651"/>
                </a:lnTo>
                <a:lnTo>
                  <a:pt x="13615" y="5481"/>
                </a:lnTo>
                <a:lnTo>
                  <a:pt x="13494" y="5310"/>
                </a:lnTo>
                <a:lnTo>
                  <a:pt x="13445" y="5140"/>
                </a:lnTo>
                <a:lnTo>
                  <a:pt x="13445" y="4945"/>
                </a:lnTo>
                <a:lnTo>
                  <a:pt x="13494" y="4750"/>
                </a:lnTo>
                <a:lnTo>
                  <a:pt x="13591" y="4531"/>
                </a:lnTo>
                <a:lnTo>
                  <a:pt x="13761" y="4287"/>
                </a:lnTo>
                <a:lnTo>
                  <a:pt x="14029" y="4019"/>
                </a:lnTo>
                <a:lnTo>
                  <a:pt x="14029" y="4019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miter lim="24354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5" name="Google Shape;495;p36"/>
          <p:cNvGrpSpPr/>
          <p:nvPr/>
        </p:nvGrpSpPr>
        <p:grpSpPr>
          <a:xfrm>
            <a:off x="3197706" y="1471687"/>
            <a:ext cx="299911" cy="424768"/>
            <a:chOff x="3979850" y="1598950"/>
            <a:chExt cx="356825" cy="505375"/>
          </a:xfrm>
        </p:grpSpPr>
        <p:sp>
          <p:nvSpPr>
            <p:cNvPr id="496" name="Google Shape;496;p36"/>
            <p:cNvSpPr/>
            <p:nvPr/>
          </p:nvSpPr>
          <p:spPr>
            <a:xfrm>
              <a:off x="3979850" y="1602600"/>
              <a:ext cx="44475" cy="501725"/>
            </a:xfrm>
            <a:custGeom>
              <a:avLst/>
              <a:gdLst/>
              <a:ahLst/>
              <a:cxnLst/>
              <a:rect l="l" t="t" r="r" b="b"/>
              <a:pathLst>
                <a:path w="1779" h="20069" fill="none" extrusionOk="0">
                  <a:moveTo>
                    <a:pt x="1778" y="20069"/>
                  </a:moveTo>
                  <a:lnTo>
                    <a:pt x="1778" y="488"/>
                  </a:lnTo>
                  <a:lnTo>
                    <a:pt x="1778" y="488"/>
                  </a:lnTo>
                  <a:lnTo>
                    <a:pt x="1778" y="390"/>
                  </a:lnTo>
                  <a:lnTo>
                    <a:pt x="1730" y="293"/>
                  </a:lnTo>
                  <a:lnTo>
                    <a:pt x="1705" y="220"/>
                  </a:lnTo>
                  <a:lnTo>
                    <a:pt x="1632" y="147"/>
                  </a:lnTo>
                  <a:lnTo>
                    <a:pt x="1559" y="74"/>
                  </a:lnTo>
                  <a:lnTo>
                    <a:pt x="1486" y="25"/>
                  </a:lnTo>
                  <a:lnTo>
                    <a:pt x="1389" y="0"/>
                  </a:lnTo>
                  <a:lnTo>
                    <a:pt x="1291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1" y="488"/>
                  </a:lnTo>
                  <a:lnTo>
                    <a:pt x="1" y="20069"/>
                  </a:lnTo>
                  <a:lnTo>
                    <a:pt x="1778" y="2006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6"/>
            <p:cNvSpPr/>
            <p:nvPr/>
          </p:nvSpPr>
          <p:spPr>
            <a:xfrm>
              <a:off x="4037075" y="1598950"/>
              <a:ext cx="299600" cy="228950"/>
            </a:xfrm>
            <a:custGeom>
              <a:avLst/>
              <a:gdLst/>
              <a:ahLst/>
              <a:cxnLst/>
              <a:rect l="l" t="t" r="r" b="b"/>
              <a:pathLst>
                <a:path w="11984" h="9158" fill="none" extrusionOk="0">
                  <a:moveTo>
                    <a:pt x="1" y="8403"/>
                  </a:moveTo>
                  <a:lnTo>
                    <a:pt x="1" y="8403"/>
                  </a:lnTo>
                  <a:lnTo>
                    <a:pt x="366" y="8184"/>
                  </a:lnTo>
                  <a:lnTo>
                    <a:pt x="732" y="8013"/>
                  </a:lnTo>
                  <a:lnTo>
                    <a:pt x="1097" y="7867"/>
                  </a:lnTo>
                  <a:lnTo>
                    <a:pt x="1438" y="7770"/>
                  </a:lnTo>
                  <a:lnTo>
                    <a:pt x="1803" y="7696"/>
                  </a:lnTo>
                  <a:lnTo>
                    <a:pt x="2168" y="7672"/>
                  </a:lnTo>
                  <a:lnTo>
                    <a:pt x="2534" y="7648"/>
                  </a:lnTo>
                  <a:lnTo>
                    <a:pt x="2875" y="7672"/>
                  </a:lnTo>
                  <a:lnTo>
                    <a:pt x="3240" y="7696"/>
                  </a:lnTo>
                  <a:lnTo>
                    <a:pt x="3605" y="7745"/>
                  </a:lnTo>
                  <a:lnTo>
                    <a:pt x="3971" y="7818"/>
                  </a:lnTo>
                  <a:lnTo>
                    <a:pt x="4312" y="7891"/>
                  </a:lnTo>
                  <a:lnTo>
                    <a:pt x="5042" y="8111"/>
                  </a:lnTo>
                  <a:lnTo>
                    <a:pt x="5749" y="8330"/>
                  </a:lnTo>
                  <a:lnTo>
                    <a:pt x="6479" y="8549"/>
                  </a:lnTo>
                  <a:lnTo>
                    <a:pt x="7186" y="8768"/>
                  </a:lnTo>
                  <a:lnTo>
                    <a:pt x="7916" y="8963"/>
                  </a:lnTo>
                  <a:lnTo>
                    <a:pt x="8282" y="9036"/>
                  </a:lnTo>
                  <a:lnTo>
                    <a:pt x="8623" y="9085"/>
                  </a:lnTo>
                  <a:lnTo>
                    <a:pt x="8988" y="9133"/>
                  </a:lnTo>
                  <a:lnTo>
                    <a:pt x="9353" y="9158"/>
                  </a:lnTo>
                  <a:lnTo>
                    <a:pt x="9719" y="9133"/>
                  </a:lnTo>
                  <a:lnTo>
                    <a:pt x="10059" y="9109"/>
                  </a:lnTo>
                  <a:lnTo>
                    <a:pt x="10425" y="9060"/>
                  </a:lnTo>
                  <a:lnTo>
                    <a:pt x="10790" y="8963"/>
                  </a:lnTo>
                  <a:lnTo>
                    <a:pt x="11155" y="8841"/>
                  </a:lnTo>
                  <a:lnTo>
                    <a:pt x="11496" y="8671"/>
                  </a:lnTo>
                  <a:lnTo>
                    <a:pt x="11496" y="8671"/>
                  </a:lnTo>
                  <a:lnTo>
                    <a:pt x="11667" y="8573"/>
                  </a:lnTo>
                  <a:lnTo>
                    <a:pt x="11789" y="8476"/>
                  </a:lnTo>
                  <a:lnTo>
                    <a:pt x="11862" y="8354"/>
                  </a:lnTo>
                  <a:lnTo>
                    <a:pt x="11935" y="8232"/>
                  </a:lnTo>
                  <a:lnTo>
                    <a:pt x="11984" y="8111"/>
                  </a:lnTo>
                  <a:lnTo>
                    <a:pt x="11984" y="7989"/>
                  </a:lnTo>
                  <a:lnTo>
                    <a:pt x="11935" y="7891"/>
                  </a:lnTo>
                  <a:lnTo>
                    <a:pt x="11886" y="7794"/>
                  </a:lnTo>
                  <a:lnTo>
                    <a:pt x="11886" y="7794"/>
                  </a:lnTo>
                  <a:lnTo>
                    <a:pt x="11496" y="7404"/>
                  </a:lnTo>
                  <a:lnTo>
                    <a:pt x="11107" y="6941"/>
                  </a:lnTo>
                  <a:lnTo>
                    <a:pt x="10741" y="6454"/>
                  </a:lnTo>
                  <a:lnTo>
                    <a:pt x="10352" y="5943"/>
                  </a:lnTo>
                  <a:lnTo>
                    <a:pt x="10352" y="5943"/>
                  </a:lnTo>
                  <a:lnTo>
                    <a:pt x="10279" y="5797"/>
                  </a:lnTo>
                  <a:lnTo>
                    <a:pt x="10230" y="5651"/>
                  </a:lnTo>
                  <a:lnTo>
                    <a:pt x="10206" y="5480"/>
                  </a:lnTo>
                  <a:lnTo>
                    <a:pt x="10181" y="5285"/>
                  </a:lnTo>
                  <a:lnTo>
                    <a:pt x="10206" y="5115"/>
                  </a:lnTo>
                  <a:lnTo>
                    <a:pt x="10230" y="4944"/>
                  </a:lnTo>
                  <a:lnTo>
                    <a:pt x="10279" y="4774"/>
                  </a:lnTo>
                  <a:lnTo>
                    <a:pt x="10352" y="4603"/>
                  </a:lnTo>
                  <a:lnTo>
                    <a:pt x="10352" y="4603"/>
                  </a:lnTo>
                  <a:lnTo>
                    <a:pt x="10741" y="3873"/>
                  </a:lnTo>
                  <a:lnTo>
                    <a:pt x="11107" y="3118"/>
                  </a:lnTo>
                  <a:lnTo>
                    <a:pt x="11496" y="2338"/>
                  </a:lnTo>
                  <a:lnTo>
                    <a:pt x="11886" y="1486"/>
                  </a:lnTo>
                  <a:lnTo>
                    <a:pt x="11886" y="1486"/>
                  </a:lnTo>
                  <a:lnTo>
                    <a:pt x="11959" y="1315"/>
                  </a:lnTo>
                  <a:lnTo>
                    <a:pt x="11984" y="1169"/>
                  </a:lnTo>
                  <a:lnTo>
                    <a:pt x="11984" y="1048"/>
                  </a:lnTo>
                  <a:lnTo>
                    <a:pt x="11935" y="975"/>
                  </a:lnTo>
                  <a:lnTo>
                    <a:pt x="11862" y="950"/>
                  </a:lnTo>
                  <a:lnTo>
                    <a:pt x="11789" y="926"/>
                  </a:lnTo>
                  <a:lnTo>
                    <a:pt x="11667" y="975"/>
                  </a:lnTo>
                  <a:lnTo>
                    <a:pt x="11496" y="1023"/>
                  </a:lnTo>
                  <a:lnTo>
                    <a:pt x="11496" y="1023"/>
                  </a:lnTo>
                  <a:lnTo>
                    <a:pt x="11155" y="1194"/>
                  </a:lnTo>
                  <a:lnTo>
                    <a:pt x="10790" y="1315"/>
                  </a:lnTo>
                  <a:lnTo>
                    <a:pt x="10425" y="1413"/>
                  </a:lnTo>
                  <a:lnTo>
                    <a:pt x="10059" y="1462"/>
                  </a:lnTo>
                  <a:lnTo>
                    <a:pt x="9719" y="1510"/>
                  </a:lnTo>
                  <a:lnTo>
                    <a:pt x="9353" y="1510"/>
                  </a:lnTo>
                  <a:lnTo>
                    <a:pt x="8988" y="1486"/>
                  </a:lnTo>
                  <a:lnTo>
                    <a:pt x="8623" y="1462"/>
                  </a:lnTo>
                  <a:lnTo>
                    <a:pt x="8282" y="1389"/>
                  </a:lnTo>
                  <a:lnTo>
                    <a:pt x="7916" y="1315"/>
                  </a:lnTo>
                  <a:lnTo>
                    <a:pt x="7186" y="1145"/>
                  </a:lnTo>
                  <a:lnTo>
                    <a:pt x="6479" y="926"/>
                  </a:lnTo>
                  <a:lnTo>
                    <a:pt x="5749" y="682"/>
                  </a:lnTo>
                  <a:lnTo>
                    <a:pt x="5042" y="463"/>
                  </a:lnTo>
                  <a:lnTo>
                    <a:pt x="4312" y="268"/>
                  </a:lnTo>
                  <a:lnTo>
                    <a:pt x="3971" y="171"/>
                  </a:lnTo>
                  <a:lnTo>
                    <a:pt x="3605" y="98"/>
                  </a:lnTo>
                  <a:lnTo>
                    <a:pt x="3240" y="49"/>
                  </a:lnTo>
                  <a:lnTo>
                    <a:pt x="2875" y="25"/>
                  </a:lnTo>
                  <a:lnTo>
                    <a:pt x="2534" y="0"/>
                  </a:lnTo>
                  <a:lnTo>
                    <a:pt x="2168" y="25"/>
                  </a:lnTo>
                  <a:lnTo>
                    <a:pt x="1803" y="73"/>
                  </a:lnTo>
                  <a:lnTo>
                    <a:pt x="1438" y="122"/>
                  </a:lnTo>
                  <a:lnTo>
                    <a:pt x="1097" y="244"/>
                  </a:lnTo>
                  <a:lnTo>
                    <a:pt x="732" y="366"/>
                  </a:lnTo>
                  <a:lnTo>
                    <a:pt x="366" y="536"/>
                  </a:lnTo>
                  <a:lnTo>
                    <a:pt x="1" y="755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8" name="Google Shape;498;p36"/>
          <p:cNvGrpSpPr/>
          <p:nvPr/>
        </p:nvGrpSpPr>
        <p:grpSpPr>
          <a:xfrm>
            <a:off x="3715096" y="1562776"/>
            <a:ext cx="395098" cy="242589"/>
            <a:chOff x="4595425" y="1707325"/>
            <a:chExt cx="470075" cy="288625"/>
          </a:xfrm>
        </p:grpSpPr>
        <p:sp>
          <p:nvSpPr>
            <p:cNvPr id="499" name="Google Shape;499;p36"/>
            <p:cNvSpPr/>
            <p:nvPr/>
          </p:nvSpPr>
          <p:spPr>
            <a:xfrm>
              <a:off x="4809750" y="17073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9"/>
                  </a:moveTo>
                  <a:lnTo>
                    <a:pt x="0" y="829"/>
                  </a:lnTo>
                  <a:lnTo>
                    <a:pt x="25" y="658"/>
                  </a:lnTo>
                  <a:lnTo>
                    <a:pt x="73" y="512"/>
                  </a:lnTo>
                  <a:lnTo>
                    <a:pt x="146" y="366"/>
                  </a:lnTo>
                  <a:lnTo>
                    <a:pt x="244" y="244"/>
                  </a:lnTo>
                  <a:lnTo>
                    <a:pt x="366" y="147"/>
                  </a:lnTo>
                  <a:lnTo>
                    <a:pt x="512" y="74"/>
                  </a:lnTo>
                  <a:lnTo>
                    <a:pt x="658" y="25"/>
                  </a:lnTo>
                  <a:lnTo>
                    <a:pt x="828" y="1"/>
                  </a:lnTo>
                  <a:lnTo>
                    <a:pt x="828" y="1"/>
                  </a:lnTo>
                  <a:lnTo>
                    <a:pt x="999" y="25"/>
                  </a:lnTo>
                  <a:lnTo>
                    <a:pt x="1145" y="74"/>
                  </a:lnTo>
                  <a:lnTo>
                    <a:pt x="1291" y="147"/>
                  </a:lnTo>
                  <a:lnTo>
                    <a:pt x="1413" y="244"/>
                  </a:lnTo>
                  <a:lnTo>
                    <a:pt x="1510" y="366"/>
                  </a:lnTo>
                  <a:lnTo>
                    <a:pt x="1583" y="512"/>
                  </a:lnTo>
                  <a:lnTo>
                    <a:pt x="1632" y="658"/>
                  </a:lnTo>
                  <a:lnTo>
                    <a:pt x="1656" y="829"/>
                  </a:lnTo>
                  <a:lnTo>
                    <a:pt x="1656" y="829"/>
                  </a:lnTo>
                  <a:lnTo>
                    <a:pt x="1632" y="999"/>
                  </a:lnTo>
                  <a:lnTo>
                    <a:pt x="1583" y="1170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5"/>
                  </a:lnTo>
                  <a:lnTo>
                    <a:pt x="1145" y="1608"/>
                  </a:lnTo>
                  <a:lnTo>
                    <a:pt x="999" y="1657"/>
                  </a:lnTo>
                  <a:lnTo>
                    <a:pt x="828" y="1657"/>
                  </a:lnTo>
                  <a:lnTo>
                    <a:pt x="828" y="1657"/>
                  </a:lnTo>
                  <a:lnTo>
                    <a:pt x="658" y="1657"/>
                  </a:lnTo>
                  <a:lnTo>
                    <a:pt x="512" y="1608"/>
                  </a:lnTo>
                  <a:lnTo>
                    <a:pt x="366" y="1535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70"/>
                  </a:lnTo>
                  <a:lnTo>
                    <a:pt x="25" y="999"/>
                  </a:lnTo>
                  <a:lnTo>
                    <a:pt x="0" y="829"/>
                  </a:lnTo>
                  <a:lnTo>
                    <a:pt x="0" y="82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6"/>
            <p:cNvSpPr/>
            <p:nvPr/>
          </p:nvSpPr>
          <p:spPr>
            <a:xfrm>
              <a:off x="502407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6" y="828"/>
                  </a:lnTo>
                  <a:lnTo>
                    <a:pt x="1656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6"/>
            <p:cNvSpPr/>
            <p:nvPr/>
          </p:nvSpPr>
          <p:spPr>
            <a:xfrm>
              <a:off x="4628900" y="1760300"/>
              <a:ext cx="403100" cy="177825"/>
            </a:xfrm>
            <a:custGeom>
              <a:avLst/>
              <a:gdLst/>
              <a:ahLst/>
              <a:cxnLst/>
              <a:rect l="l" t="t" r="r" b="b"/>
              <a:pathLst>
                <a:path w="16124" h="7113" fill="none" extrusionOk="0">
                  <a:moveTo>
                    <a:pt x="14663" y="7112"/>
                  </a:moveTo>
                  <a:lnTo>
                    <a:pt x="16124" y="2095"/>
                  </a:lnTo>
                  <a:lnTo>
                    <a:pt x="16124" y="2095"/>
                  </a:lnTo>
                  <a:lnTo>
                    <a:pt x="16002" y="2046"/>
                  </a:lnTo>
                  <a:lnTo>
                    <a:pt x="15880" y="1973"/>
                  </a:lnTo>
                  <a:lnTo>
                    <a:pt x="15759" y="1876"/>
                  </a:lnTo>
                  <a:lnTo>
                    <a:pt x="15661" y="1778"/>
                  </a:lnTo>
                  <a:lnTo>
                    <a:pt x="11131" y="3434"/>
                  </a:lnTo>
                  <a:lnTo>
                    <a:pt x="8403" y="0"/>
                  </a:lnTo>
                  <a:lnTo>
                    <a:pt x="8403" y="0"/>
                  </a:lnTo>
                  <a:lnTo>
                    <a:pt x="8233" y="25"/>
                  </a:lnTo>
                  <a:lnTo>
                    <a:pt x="8062" y="25"/>
                  </a:lnTo>
                  <a:lnTo>
                    <a:pt x="8062" y="25"/>
                  </a:lnTo>
                  <a:lnTo>
                    <a:pt x="7892" y="25"/>
                  </a:lnTo>
                  <a:lnTo>
                    <a:pt x="7721" y="0"/>
                  </a:lnTo>
                  <a:lnTo>
                    <a:pt x="4994" y="3434"/>
                  </a:lnTo>
                  <a:lnTo>
                    <a:pt x="464" y="1778"/>
                  </a:lnTo>
                  <a:lnTo>
                    <a:pt x="464" y="1778"/>
                  </a:lnTo>
                  <a:lnTo>
                    <a:pt x="366" y="1876"/>
                  </a:lnTo>
                  <a:lnTo>
                    <a:pt x="244" y="1973"/>
                  </a:lnTo>
                  <a:lnTo>
                    <a:pt x="123" y="2046"/>
                  </a:lnTo>
                  <a:lnTo>
                    <a:pt x="1" y="2095"/>
                  </a:lnTo>
                  <a:lnTo>
                    <a:pt x="1462" y="7112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6"/>
            <p:cNvSpPr/>
            <p:nvPr/>
          </p:nvSpPr>
          <p:spPr>
            <a:xfrm>
              <a:off x="4595425" y="1761525"/>
              <a:ext cx="41425" cy="41425"/>
            </a:xfrm>
            <a:custGeom>
              <a:avLst/>
              <a:gdLst/>
              <a:ahLst/>
              <a:cxnLst/>
              <a:rect l="l" t="t" r="r" b="b"/>
              <a:pathLst>
                <a:path w="1657" h="1657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25" y="682"/>
                  </a:lnTo>
                  <a:lnTo>
                    <a:pt x="73" y="512"/>
                  </a:lnTo>
                  <a:lnTo>
                    <a:pt x="146" y="365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512" y="73"/>
                  </a:lnTo>
                  <a:lnTo>
                    <a:pt x="658" y="24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99" y="24"/>
                  </a:lnTo>
                  <a:lnTo>
                    <a:pt x="1145" y="73"/>
                  </a:lnTo>
                  <a:lnTo>
                    <a:pt x="1291" y="146"/>
                  </a:lnTo>
                  <a:lnTo>
                    <a:pt x="1413" y="244"/>
                  </a:lnTo>
                  <a:lnTo>
                    <a:pt x="1510" y="365"/>
                  </a:lnTo>
                  <a:lnTo>
                    <a:pt x="1583" y="512"/>
                  </a:lnTo>
                  <a:lnTo>
                    <a:pt x="1632" y="682"/>
                  </a:lnTo>
                  <a:lnTo>
                    <a:pt x="1657" y="828"/>
                  </a:lnTo>
                  <a:lnTo>
                    <a:pt x="1657" y="828"/>
                  </a:lnTo>
                  <a:lnTo>
                    <a:pt x="1632" y="999"/>
                  </a:lnTo>
                  <a:lnTo>
                    <a:pt x="1583" y="1169"/>
                  </a:lnTo>
                  <a:lnTo>
                    <a:pt x="1510" y="1291"/>
                  </a:lnTo>
                  <a:lnTo>
                    <a:pt x="1413" y="1413"/>
                  </a:lnTo>
                  <a:lnTo>
                    <a:pt x="1291" y="1534"/>
                  </a:lnTo>
                  <a:lnTo>
                    <a:pt x="1145" y="1608"/>
                  </a:lnTo>
                  <a:lnTo>
                    <a:pt x="999" y="1656"/>
                  </a:lnTo>
                  <a:lnTo>
                    <a:pt x="828" y="1656"/>
                  </a:lnTo>
                  <a:lnTo>
                    <a:pt x="828" y="1656"/>
                  </a:lnTo>
                  <a:lnTo>
                    <a:pt x="658" y="1656"/>
                  </a:lnTo>
                  <a:lnTo>
                    <a:pt x="512" y="1608"/>
                  </a:lnTo>
                  <a:lnTo>
                    <a:pt x="366" y="1534"/>
                  </a:lnTo>
                  <a:lnTo>
                    <a:pt x="244" y="1413"/>
                  </a:lnTo>
                  <a:lnTo>
                    <a:pt x="146" y="1291"/>
                  </a:lnTo>
                  <a:lnTo>
                    <a:pt x="73" y="1169"/>
                  </a:lnTo>
                  <a:lnTo>
                    <a:pt x="25" y="999"/>
                  </a:lnTo>
                  <a:lnTo>
                    <a:pt x="0" y="828"/>
                  </a:lnTo>
                  <a:lnTo>
                    <a:pt x="0" y="828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6"/>
            <p:cNvSpPr/>
            <p:nvPr/>
          </p:nvSpPr>
          <p:spPr>
            <a:xfrm>
              <a:off x="4667275" y="1951475"/>
              <a:ext cx="326375" cy="44475"/>
            </a:xfrm>
            <a:custGeom>
              <a:avLst/>
              <a:gdLst/>
              <a:ahLst/>
              <a:cxnLst/>
              <a:rect l="l" t="t" r="r" b="b"/>
              <a:pathLst>
                <a:path w="13055" h="1779" fill="none" extrusionOk="0">
                  <a:moveTo>
                    <a:pt x="6527" y="1535"/>
                  </a:moveTo>
                  <a:lnTo>
                    <a:pt x="6527" y="1535"/>
                  </a:lnTo>
                  <a:lnTo>
                    <a:pt x="8232" y="1535"/>
                  </a:lnTo>
                  <a:lnTo>
                    <a:pt x="9815" y="1584"/>
                  </a:lnTo>
                  <a:lnTo>
                    <a:pt x="11252" y="1657"/>
                  </a:lnTo>
                  <a:lnTo>
                    <a:pt x="12543" y="1779"/>
                  </a:lnTo>
                  <a:lnTo>
                    <a:pt x="13054" y="1"/>
                  </a:lnTo>
                  <a:lnTo>
                    <a:pt x="0" y="1"/>
                  </a:lnTo>
                  <a:lnTo>
                    <a:pt x="512" y="1779"/>
                  </a:lnTo>
                  <a:lnTo>
                    <a:pt x="512" y="1779"/>
                  </a:lnTo>
                  <a:lnTo>
                    <a:pt x="1803" y="1681"/>
                  </a:lnTo>
                  <a:lnTo>
                    <a:pt x="3239" y="1584"/>
                  </a:lnTo>
                  <a:lnTo>
                    <a:pt x="4823" y="1535"/>
                  </a:lnTo>
                  <a:lnTo>
                    <a:pt x="6527" y="1535"/>
                  </a:lnTo>
                  <a:lnTo>
                    <a:pt x="6527" y="1535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4" name="Google Shape;504;p36"/>
          <p:cNvGrpSpPr/>
          <p:nvPr/>
        </p:nvGrpSpPr>
        <p:grpSpPr>
          <a:xfrm>
            <a:off x="4299013" y="1503416"/>
            <a:ext cx="357234" cy="361310"/>
            <a:chOff x="5290150" y="1636700"/>
            <a:chExt cx="425025" cy="429875"/>
          </a:xfrm>
        </p:grpSpPr>
        <p:sp>
          <p:nvSpPr>
            <p:cNvPr id="505" name="Google Shape;505;p36"/>
            <p:cNvSpPr/>
            <p:nvPr/>
          </p:nvSpPr>
          <p:spPr>
            <a:xfrm>
              <a:off x="5396700" y="1939925"/>
              <a:ext cx="211900" cy="126650"/>
            </a:xfrm>
            <a:custGeom>
              <a:avLst/>
              <a:gdLst/>
              <a:ahLst/>
              <a:cxnLst/>
              <a:rect l="l" t="t" r="r" b="b"/>
              <a:pathLst>
                <a:path w="8476" h="5066" fill="none" extrusionOk="0">
                  <a:moveTo>
                    <a:pt x="3167" y="0"/>
                  </a:moveTo>
                  <a:lnTo>
                    <a:pt x="3167" y="2825"/>
                  </a:lnTo>
                  <a:lnTo>
                    <a:pt x="3167" y="2825"/>
                  </a:lnTo>
                  <a:lnTo>
                    <a:pt x="2606" y="2947"/>
                  </a:lnTo>
                  <a:lnTo>
                    <a:pt x="2071" y="3093"/>
                  </a:lnTo>
                  <a:lnTo>
                    <a:pt x="1584" y="3288"/>
                  </a:lnTo>
                  <a:lnTo>
                    <a:pt x="1145" y="3483"/>
                  </a:lnTo>
                  <a:lnTo>
                    <a:pt x="780" y="3702"/>
                  </a:lnTo>
                  <a:lnTo>
                    <a:pt x="609" y="3848"/>
                  </a:lnTo>
                  <a:lnTo>
                    <a:pt x="463" y="3970"/>
                  </a:lnTo>
                  <a:lnTo>
                    <a:pt x="317" y="4116"/>
                  </a:lnTo>
                  <a:lnTo>
                    <a:pt x="195" y="4262"/>
                  </a:lnTo>
                  <a:lnTo>
                    <a:pt x="74" y="4408"/>
                  </a:lnTo>
                  <a:lnTo>
                    <a:pt x="0" y="4579"/>
                  </a:lnTo>
                  <a:lnTo>
                    <a:pt x="0" y="4579"/>
                  </a:lnTo>
                  <a:lnTo>
                    <a:pt x="171" y="4652"/>
                  </a:lnTo>
                  <a:lnTo>
                    <a:pt x="414" y="4725"/>
                  </a:lnTo>
                  <a:lnTo>
                    <a:pt x="780" y="4822"/>
                  </a:lnTo>
                  <a:lnTo>
                    <a:pt x="1340" y="4895"/>
                  </a:lnTo>
                  <a:lnTo>
                    <a:pt x="2095" y="4993"/>
                  </a:lnTo>
                  <a:lnTo>
                    <a:pt x="3045" y="5042"/>
                  </a:lnTo>
                  <a:lnTo>
                    <a:pt x="4238" y="5066"/>
                  </a:lnTo>
                  <a:lnTo>
                    <a:pt x="4238" y="5066"/>
                  </a:lnTo>
                  <a:lnTo>
                    <a:pt x="5432" y="5042"/>
                  </a:lnTo>
                  <a:lnTo>
                    <a:pt x="6381" y="4993"/>
                  </a:lnTo>
                  <a:lnTo>
                    <a:pt x="7136" y="4895"/>
                  </a:lnTo>
                  <a:lnTo>
                    <a:pt x="7697" y="4822"/>
                  </a:lnTo>
                  <a:lnTo>
                    <a:pt x="8062" y="4725"/>
                  </a:lnTo>
                  <a:lnTo>
                    <a:pt x="8305" y="4652"/>
                  </a:lnTo>
                  <a:lnTo>
                    <a:pt x="8476" y="4579"/>
                  </a:lnTo>
                  <a:lnTo>
                    <a:pt x="8476" y="4579"/>
                  </a:lnTo>
                  <a:lnTo>
                    <a:pt x="8403" y="4408"/>
                  </a:lnTo>
                  <a:lnTo>
                    <a:pt x="8281" y="4262"/>
                  </a:lnTo>
                  <a:lnTo>
                    <a:pt x="8159" y="4116"/>
                  </a:lnTo>
                  <a:lnTo>
                    <a:pt x="8013" y="3970"/>
                  </a:lnTo>
                  <a:lnTo>
                    <a:pt x="7867" y="3848"/>
                  </a:lnTo>
                  <a:lnTo>
                    <a:pt x="7697" y="3702"/>
                  </a:lnTo>
                  <a:lnTo>
                    <a:pt x="7331" y="3483"/>
                  </a:lnTo>
                  <a:lnTo>
                    <a:pt x="6893" y="3288"/>
                  </a:lnTo>
                  <a:lnTo>
                    <a:pt x="6406" y="3093"/>
                  </a:lnTo>
                  <a:lnTo>
                    <a:pt x="5870" y="2947"/>
                  </a:lnTo>
                  <a:lnTo>
                    <a:pt x="5310" y="2825"/>
                  </a:lnTo>
                  <a:lnTo>
                    <a:pt x="531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6"/>
            <p:cNvSpPr/>
            <p:nvPr/>
          </p:nvSpPr>
          <p:spPr>
            <a:xfrm>
              <a:off x="5290150" y="1636700"/>
              <a:ext cx="425025" cy="294100"/>
            </a:xfrm>
            <a:custGeom>
              <a:avLst/>
              <a:gdLst/>
              <a:ahLst/>
              <a:cxnLst/>
              <a:rect l="l" t="t" r="r" b="b"/>
              <a:pathLst>
                <a:path w="17001" h="11764" fill="none" extrusionOk="0">
                  <a:moveTo>
                    <a:pt x="15928" y="1072"/>
                  </a:moveTo>
                  <a:lnTo>
                    <a:pt x="13785" y="1072"/>
                  </a:lnTo>
                  <a:lnTo>
                    <a:pt x="13785" y="1072"/>
                  </a:lnTo>
                  <a:lnTo>
                    <a:pt x="13810" y="487"/>
                  </a:lnTo>
                  <a:lnTo>
                    <a:pt x="13810" y="487"/>
                  </a:lnTo>
                  <a:lnTo>
                    <a:pt x="13785" y="390"/>
                  </a:lnTo>
                  <a:lnTo>
                    <a:pt x="13761" y="293"/>
                  </a:lnTo>
                  <a:lnTo>
                    <a:pt x="13688" y="220"/>
                  </a:lnTo>
                  <a:lnTo>
                    <a:pt x="13639" y="146"/>
                  </a:lnTo>
                  <a:lnTo>
                    <a:pt x="13566" y="98"/>
                  </a:lnTo>
                  <a:lnTo>
                    <a:pt x="13469" y="49"/>
                  </a:lnTo>
                  <a:lnTo>
                    <a:pt x="13371" y="25"/>
                  </a:lnTo>
                  <a:lnTo>
                    <a:pt x="13274" y="0"/>
                  </a:lnTo>
                  <a:lnTo>
                    <a:pt x="8500" y="0"/>
                  </a:lnTo>
                  <a:lnTo>
                    <a:pt x="3727" y="0"/>
                  </a:lnTo>
                  <a:lnTo>
                    <a:pt x="3727" y="0"/>
                  </a:lnTo>
                  <a:lnTo>
                    <a:pt x="3629" y="25"/>
                  </a:lnTo>
                  <a:lnTo>
                    <a:pt x="3532" y="49"/>
                  </a:lnTo>
                  <a:lnTo>
                    <a:pt x="3434" y="98"/>
                  </a:lnTo>
                  <a:lnTo>
                    <a:pt x="3361" y="146"/>
                  </a:lnTo>
                  <a:lnTo>
                    <a:pt x="3313" y="220"/>
                  </a:lnTo>
                  <a:lnTo>
                    <a:pt x="3240" y="293"/>
                  </a:lnTo>
                  <a:lnTo>
                    <a:pt x="3215" y="390"/>
                  </a:lnTo>
                  <a:lnTo>
                    <a:pt x="3191" y="487"/>
                  </a:lnTo>
                  <a:lnTo>
                    <a:pt x="3191" y="487"/>
                  </a:lnTo>
                  <a:lnTo>
                    <a:pt x="3215" y="1072"/>
                  </a:lnTo>
                  <a:lnTo>
                    <a:pt x="1072" y="1072"/>
                  </a:lnTo>
                  <a:lnTo>
                    <a:pt x="1072" y="1072"/>
                  </a:lnTo>
                  <a:lnTo>
                    <a:pt x="853" y="1096"/>
                  </a:lnTo>
                  <a:lnTo>
                    <a:pt x="658" y="1145"/>
                  </a:lnTo>
                  <a:lnTo>
                    <a:pt x="487" y="1242"/>
                  </a:lnTo>
                  <a:lnTo>
                    <a:pt x="317" y="1389"/>
                  </a:lnTo>
                  <a:lnTo>
                    <a:pt x="195" y="1535"/>
                  </a:lnTo>
                  <a:lnTo>
                    <a:pt x="98" y="1730"/>
                  </a:lnTo>
                  <a:lnTo>
                    <a:pt x="25" y="1924"/>
                  </a:lnTo>
                  <a:lnTo>
                    <a:pt x="0" y="2144"/>
                  </a:lnTo>
                  <a:lnTo>
                    <a:pt x="0" y="2144"/>
                  </a:lnTo>
                  <a:lnTo>
                    <a:pt x="25" y="2606"/>
                  </a:lnTo>
                  <a:lnTo>
                    <a:pt x="49" y="3069"/>
                  </a:lnTo>
                  <a:lnTo>
                    <a:pt x="98" y="3507"/>
                  </a:lnTo>
                  <a:lnTo>
                    <a:pt x="171" y="3946"/>
                  </a:lnTo>
                  <a:lnTo>
                    <a:pt x="268" y="4336"/>
                  </a:lnTo>
                  <a:lnTo>
                    <a:pt x="366" y="4725"/>
                  </a:lnTo>
                  <a:lnTo>
                    <a:pt x="487" y="5115"/>
                  </a:lnTo>
                  <a:lnTo>
                    <a:pt x="634" y="5480"/>
                  </a:lnTo>
                  <a:lnTo>
                    <a:pt x="780" y="5821"/>
                  </a:lnTo>
                  <a:lnTo>
                    <a:pt x="926" y="6138"/>
                  </a:lnTo>
                  <a:lnTo>
                    <a:pt x="1096" y="6454"/>
                  </a:lnTo>
                  <a:lnTo>
                    <a:pt x="1291" y="6747"/>
                  </a:lnTo>
                  <a:lnTo>
                    <a:pt x="1462" y="7039"/>
                  </a:lnTo>
                  <a:lnTo>
                    <a:pt x="1656" y="7307"/>
                  </a:lnTo>
                  <a:lnTo>
                    <a:pt x="2071" y="7794"/>
                  </a:lnTo>
                  <a:lnTo>
                    <a:pt x="2509" y="8232"/>
                  </a:lnTo>
                  <a:lnTo>
                    <a:pt x="2923" y="8598"/>
                  </a:lnTo>
                  <a:lnTo>
                    <a:pt x="3337" y="8914"/>
                  </a:lnTo>
                  <a:lnTo>
                    <a:pt x="3751" y="9158"/>
                  </a:lnTo>
                  <a:lnTo>
                    <a:pt x="4141" y="9353"/>
                  </a:lnTo>
                  <a:lnTo>
                    <a:pt x="4506" y="9499"/>
                  </a:lnTo>
                  <a:lnTo>
                    <a:pt x="4823" y="9596"/>
                  </a:lnTo>
                  <a:lnTo>
                    <a:pt x="5091" y="9645"/>
                  </a:lnTo>
                  <a:lnTo>
                    <a:pt x="5091" y="9645"/>
                  </a:lnTo>
                  <a:lnTo>
                    <a:pt x="5407" y="10108"/>
                  </a:lnTo>
                  <a:lnTo>
                    <a:pt x="5748" y="10546"/>
                  </a:lnTo>
                  <a:lnTo>
                    <a:pt x="5919" y="10717"/>
                  </a:lnTo>
                  <a:lnTo>
                    <a:pt x="6113" y="10887"/>
                  </a:lnTo>
                  <a:lnTo>
                    <a:pt x="6308" y="11057"/>
                  </a:lnTo>
                  <a:lnTo>
                    <a:pt x="6527" y="11204"/>
                  </a:lnTo>
                  <a:lnTo>
                    <a:pt x="6747" y="11325"/>
                  </a:lnTo>
                  <a:lnTo>
                    <a:pt x="6966" y="11447"/>
                  </a:lnTo>
                  <a:lnTo>
                    <a:pt x="7209" y="11545"/>
                  </a:lnTo>
                  <a:lnTo>
                    <a:pt x="7453" y="11618"/>
                  </a:lnTo>
                  <a:lnTo>
                    <a:pt x="7697" y="11691"/>
                  </a:lnTo>
                  <a:lnTo>
                    <a:pt x="7964" y="11739"/>
                  </a:lnTo>
                  <a:lnTo>
                    <a:pt x="8232" y="11764"/>
                  </a:lnTo>
                  <a:lnTo>
                    <a:pt x="8500" y="11764"/>
                  </a:lnTo>
                  <a:lnTo>
                    <a:pt x="8500" y="11764"/>
                  </a:lnTo>
                  <a:lnTo>
                    <a:pt x="8768" y="11764"/>
                  </a:lnTo>
                  <a:lnTo>
                    <a:pt x="9036" y="11739"/>
                  </a:lnTo>
                  <a:lnTo>
                    <a:pt x="9304" y="11691"/>
                  </a:lnTo>
                  <a:lnTo>
                    <a:pt x="9547" y="11618"/>
                  </a:lnTo>
                  <a:lnTo>
                    <a:pt x="9791" y="11545"/>
                  </a:lnTo>
                  <a:lnTo>
                    <a:pt x="10035" y="11447"/>
                  </a:lnTo>
                  <a:lnTo>
                    <a:pt x="10254" y="11325"/>
                  </a:lnTo>
                  <a:lnTo>
                    <a:pt x="10473" y="11204"/>
                  </a:lnTo>
                  <a:lnTo>
                    <a:pt x="10692" y="11057"/>
                  </a:lnTo>
                  <a:lnTo>
                    <a:pt x="10887" y="10887"/>
                  </a:lnTo>
                  <a:lnTo>
                    <a:pt x="11082" y="10717"/>
                  </a:lnTo>
                  <a:lnTo>
                    <a:pt x="11252" y="10546"/>
                  </a:lnTo>
                  <a:lnTo>
                    <a:pt x="11593" y="10108"/>
                  </a:lnTo>
                  <a:lnTo>
                    <a:pt x="11910" y="9645"/>
                  </a:lnTo>
                  <a:lnTo>
                    <a:pt x="11910" y="9645"/>
                  </a:lnTo>
                  <a:lnTo>
                    <a:pt x="12178" y="9596"/>
                  </a:lnTo>
                  <a:lnTo>
                    <a:pt x="12494" y="9523"/>
                  </a:lnTo>
                  <a:lnTo>
                    <a:pt x="12860" y="9377"/>
                  </a:lnTo>
                  <a:lnTo>
                    <a:pt x="13249" y="9182"/>
                  </a:lnTo>
                  <a:lnTo>
                    <a:pt x="13663" y="8939"/>
                  </a:lnTo>
                  <a:lnTo>
                    <a:pt x="14077" y="8622"/>
                  </a:lnTo>
                  <a:lnTo>
                    <a:pt x="14516" y="8257"/>
                  </a:lnTo>
                  <a:lnTo>
                    <a:pt x="14930" y="7843"/>
                  </a:lnTo>
                  <a:lnTo>
                    <a:pt x="15344" y="7356"/>
                  </a:lnTo>
                  <a:lnTo>
                    <a:pt x="15539" y="7088"/>
                  </a:lnTo>
                  <a:lnTo>
                    <a:pt x="15709" y="6795"/>
                  </a:lnTo>
                  <a:lnTo>
                    <a:pt x="15904" y="6503"/>
                  </a:lnTo>
                  <a:lnTo>
                    <a:pt x="16075" y="6186"/>
                  </a:lnTo>
                  <a:lnTo>
                    <a:pt x="16221" y="5870"/>
                  </a:lnTo>
                  <a:lnTo>
                    <a:pt x="16367" y="5505"/>
                  </a:lnTo>
                  <a:lnTo>
                    <a:pt x="16513" y="5164"/>
                  </a:lnTo>
                  <a:lnTo>
                    <a:pt x="16635" y="4774"/>
                  </a:lnTo>
                  <a:lnTo>
                    <a:pt x="16732" y="4384"/>
                  </a:lnTo>
                  <a:lnTo>
                    <a:pt x="16830" y="3970"/>
                  </a:lnTo>
                  <a:lnTo>
                    <a:pt x="16903" y="3532"/>
                  </a:lnTo>
                  <a:lnTo>
                    <a:pt x="16951" y="3093"/>
                  </a:lnTo>
                  <a:lnTo>
                    <a:pt x="16976" y="2606"/>
                  </a:lnTo>
                  <a:lnTo>
                    <a:pt x="17000" y="2144"/>
                  </a:lnTo>
                  <a:lnTo>
                    <a:pt x="17000" y="2144"/>
                  </a:lnTo>
                  <a:lnTo>
                    <a:pt x="16976" y="1924"/>
                  </a:lnTo>
                  <a:lnTo>
                    <a:pt x="16903" y="1730"/>
                  </a:lnTo>
                  <a:lnTo>
                    <a:pt x="16805" y="1535"/>
                  </a:lnTo>
                  <a:lnTo>
                    <a:pt x="16683" y="1389"/>
                  </a:lnTo>
                  <a:lnTo>
                    <a:pt x="16513" y="1242"/>
                  </a:lnTo>
                  <a:lnTo>
                    <a:pt x="16343" y="1145"/>
                  </a:lnTo>
                  <a:lnTo>
                    <a:pt x="16148" y="1096"/>
                  </a:lnTo>
                  <a:lnTo>
                    <a:pt x="15928" y="1072"/>
                  </a:lnTo>
                  <a:lnTo>
                    <a:pt x="15928" y="1072"/>
                  </a:lnTo>
                  <a:close/>
                  <a:moveTo>
                    <a:pt x="1072" y="2144"/>
                  </a:moveTo>
                  <a:lnTo>
                    <a:pt x="3240" y="2144"/>
                  </a:lnTo>
                  <a:lnTo>
                    <a:pt x="3240" y="2144"/>
                  </a:lnTo>
                  <a:lnTo>
                    <a:pt x="3288" y="3118"/>
                  </a:lnTo>
                  <a:lnTo>
                    <a:pt x="3361" y="4019"/>
                  </a:lnTo>
                  <a:lnTo>
                    <a:pt x="3483" y="4823"/>
                  </a:lnTo>
                  <a:lnTo>
                    <a:pt x="3605" y="5602"/>
                  </a:lnTo>
                  <a:lnTo>
                    <a:pt x="3775" y="6333"/>
                  </a:lnTo>
                  <a:lnTo>
                    <a:pt x="3995" y="7039"/>
                  </a:lnTo>
                  <a:lnTo>
                    <a:pt x="4214" y="7745"/>
                  </a:lnTo>
                  <a:lnTo>
                    <a:pt x="4506" y="8451"/>
                  </a:lnTo>
                  <a:lnTo>
                    <a:pt x="4506" y="8451"/>
                  </a:lnTo>
                  <a:lnTo>
                    <a:pt x="4262" y="8378"/>
                  </a:lnTo>
                  <a:lnTo>
                    <a:pt x="4043" y="8281"/>
                  </a:lnTo>
                  <a:lnTo>
                    <a:pt x="3824" y="8159"/>
                  </a:lnTo>
                  <a:lnTo>
                    <a:pt x="3629" y="8037"/>
                  </a:lnTo>
                  <a:lnTo>
                    <a:pt x="3434" y="7891"/>
                  </a:lnTo>
                  <a:lnTo>
                    <a:pt x="3240" y="7745"/>
                  </a:lnTo>
                  <a:lnTo>
                    <a:pt x="2899" y="7404"/>
                  </a:lnTo>
                  <a:lnTo>
                    <a:pt x="2582" y="7015"/>
                  </a:lnTo>
                  <a:lnTo>
                    <a:pt x="2290" y="6601"/>
                  </a:lnTo>
                  <a:lnTo>
                    <a:pt x="2046" y="6186"/>
                  </a:lnTo>
                  <a:lnTo>
                    <a:pt x="1827" y="5724"/>
                  </a:lnTo>
                  <a:lnTo>
                    <a:pt x="1632" y="5237"/>
                  </a:lnTo>
                  <a:lnTo>
                    <a:pt x="1486" y="4774"/>
                  </a:lnTo>
                  <a:lnTo>
                    <a:pt x="1340" y="4287"/>
                  </a:lnTo>
                  <a:lnTo>
                    <a:pt x="1242" y="3824"/>
                  </a:lnTo>
                  <a:lnTo>
                    <a:pt x="1169" y="3361"/>
                  </a:lnTo>
                  <a:lnTo>
                    <a:pt x="1121" y="2923"/>
                  </a:lnTo>
                  <a:lnTo>
                    <a:pt x="1072" y="2509"/>
                  </a:lnTo>
                  <a:lnTo>
                    <a:pt x="1072" y="2144"/>
                  </a:lnTo>
                  <a:lnTo>
                    <a:pt x="1072" y="2144"/>
                  </a:lnTo>
                  <a:close/>
                  <a:moveTo>
                    <a:pt x="10595" y="4628"/>
                  </a:moveTo>
                  <a:lnTo>
                    <a:pt x="9718" y="5407"/>
                  </a:lnTo>
                  <a:lnTo>
                    <a:pt x="9718" y="5407"/>
                  </a:lnTo>
                  <a:lnTo>
                    <a:pt x="9669" y="5480"/>
                  </a:lnTo>
                  <a:lnTo>
                    <a:pt x="9621" y="5578"/>
                  </a:lnTo>
                  <a:lnTo>
                    <a:pt x="9596" y="5675"/>
                  </a:lnTo>
                  <a:lnTo>
                    <a:pt x="9596" y="5772"/>
                  </a:lnTo>
                  <a:lnTo>
                    <a:pt x="9864" y="6941"/>
                  </a:lnTo>
                  <a:lnTo>
                    <a:pt x="9864" y="6941"/>
                  </a:lnTo>
                  <a:lnTo>
                    <a:pt x="9864" y="7015"/>
                  </a:lnTo>
                  <a:lnTo>
                    <a:pt x="9840" y="7063"/>
                  </a:lnTo>
                  <a:lnTo>
                    <a:pt x="9791" y="7063"/>
                  </a:lnTo>
                  <a:lnTo>
                    <a:pt x="9718" y="7039"/>
                  </a:lnTo>
                  <a:lnTo>
                    <a:pt x="8695" y="6454"/>
                  </a:lnTo>
                  <a:lnTo>
                    <a:pt x="8695" y="6454"/>
                  </a:lnTo>
                  <a:lnTo>
                    <a:pt x="8598" y="6406"/>
                  </a:lnTo>
                  <a:lnTo>
                    <a:pt x="8500" y="6406"/>
                  </a:lnTo>
                  <a:lnTo>
                    <a:pt x="8403" y="6406"/>
                  </a:lnTo>
                  <a:lnTo>
                    <a:pt x="8305" y="6454"/>
                  </a:lnTo>
                  <a:lnTo>
                    <a:pt x="7282" y="7039"/>
                  </a:lnTo>
                  <a:lnTo>
                    <a:pt x="7282" y="7039"/>
                  </a:lnTo>
                  <a:lnTo>
                    <a:pt x="7209" y="7063"/>
                  </a:lnTo>
                  <a:lnTo>
                    <a:pt x="7161" y="7063"/>
                  </a:lnTo>
                  <a:lnTo>
                    <a:pt x="7136" y="7015"/>
                  </a:lnTo>
                  <a:lnTo>
                    <a:pt x="7136" y="6941"/>
                  </a:lnTo>
                  <a:lnTo>
                    <a:pt x="7404" y="5772"/>
                  </a:lnTo>
                  <a:lnTo>
                    <a:pt x="7404" y="5772"/>
                  </a:lnTo>
                  <a:lnTo>
                    <a:pt x="7404" y="5675"/>
                  </a:lnTo>
                  <a:lnTo>
                    <a:pt x="7380" y="5578"/>
                  </a:lnTo>
                  <a:lnTo>
                    <a:pt x="7331" y="5480"/>
                  </a:lnTo>
                  <a:lnTo>
                    <a:pt x="7282" y="5407"/>
                  </a:lnTo>
                  <a:lnTo>
                    <a:pt x="6406" y="4628"/>
                  </a:lnTo>
                  <a:lnTo>
                    <a:pt x="6406" y="4628"/>
                  </a:lnTo>
                  <a:lnTo>
                    <a:pt x="6357" y="4579"/>
                  </a:lnTo>
                  <a:lnTo>
                    <a:pt x="6333" y="4506"/>
                  </a:lnTo>
                  <a:lnTo>
                    <a:pt x="6381" y="4482"/>
                  </a:lnTo>
                  <a:lnTo>
                    <a:pt x="6454" y="4457"/>
                  </a:lnTo>
                  <a:lnTo>
                    <a:pt x="7623" y="4336"/>
                  </a:lnTo>
                  <a:lnTo>
                    <a:pt x="7623" y="4336"/>
                  </a:lnTo>
                  <a:lnTo>
                    <a:pt x="7721" y="4311"/>
                  </a:lnTo>
                  <a:lnTo>
                    <a:pt x="7818" y="4262"/>
                  </a:lnTo>
                  <a:lnTo>
                    <a:pt x="7891" y="4189"/>
                  </a:lnTo>
                  <a:lnTo>
                    <a:pt x="7940" y="4116"/>
                  </a:lnTo>
                  <a:lnTo>
                    <a:pt x="8403" y="3045"/>
                  </a:lnTo>
                  <a:lnTo>
                    <a:pt x="8403" y="3045"/>
                  </a:lnTo>
                  <a:lnTo>
                    <a:pt x="8452" y="2972"/>
                  </a:lnTo>
                  <a:lnTo>
                    <a:pt x="8500" y="2947"/>
                  </a:lnTo>
                  <a:lnTo>
                    <a:pt x="8549" y="2972"/>
                  </a:lnTo>
                  <a:lnTo>
                    <a:pt x="8598" y="3045"/>
                  </a:lnTo>
                  <a:lnTo>
                    <a:pt x="9060" y="4116"/>
                  </a:lnTo>
                  <a:lnTo>
                    <a:pt x="9060" y="4116"/>
                  </a:lnTo>
                  <a:lnTo>
                    <a:pt x="9109" y="4189"/>
                  </a:lnTo>
                  <a:lnTo>
                    <a:pt x="9182" y="4262"/>
                  </a:lnTo>
                  <a:lnTo>
                    <a:pt x="9280" y="4311"/>
                  </a:lnTo>
                  <a:lnTo>
                    <a:pt x="9377" y="4336"/>
                  </a:lnTo>
                  <a:lnTo>
                    <a:pt x="10546" y="4457"/>
                  </a:lnTo>
                  <a:lnTo>
                    <a:pt x="10546" y="4457"/>
                  </a:lnTo>
                  <a:lnTo>
                    <a:pt x="10619" y="4482"/>
                  </a:lnTo>
                  <a:lnTo>
                    <a:pt x="10668" y="4506"/>
                  </a:lnTo>
                  <a:lnTo>
                    <a:pt x="10643" y="4579"/>
                  </a:lnTo>
                  <a:lnTo>
                    <a:pt x="10595" y="4628"/>
                  </a:lnTo>
                  <a:lnTo>
                    <a:pt x="10595" y="4628"/>
                  </a:lnTo>
                  <a:close/>
                  <a:moveTo>
                    <a:pt x="12494" y="8451"/>
                  </a:moveTo>
                  <a:lnTo>
                    <a:pt x="12494" y="8451"/>
                  </a:lnTo>
                  <a:lnTo>
                    <a:pt x="12787" y="7745"/>
                  </a:lnTo>
                  <a:lnTo>
                    <a:pt x="13006" y="7039"/>
                  </a:lnTo>
                  <a:lnTo>
                    <a:pt x="13225" y="6333"/>
                  </a:lnTo>
                  <a:lnTo>
                    <a:pt x="13396" y="5602"/>
                  </a:lnTo>
                  <a:lnTo>
                    <a:pt x="13517" y="4823"/>
                  </a:lnTo>
                  <a:lnTo>
                    <a:pt x="13639" y="4019"/>
                  </a:lnTo>
                  <a:lnTo>
                    <a:pt x="13712" y="3118"/>
                  </a:lnTo>
                  <a:lnTo>
                    <a:pt x="13761" y="2144"/>
                  </a:lnTo>
                  <a:lnTo>
                    <a:pt x="15928" y="2144"/>
                  </a:lnTo>
                  <a:lnTo>
                    <a:pt x="15928" y="2144"/>
                  </a:lnTo>
                  <a:lnTo>
                    <a:pt x="15928" y="2509"/>
                  </a:lnTo>
                  <a:lnTo>
                    <a:pt x="15880" y="2923"/>
                  </a:lnTo>
                  <a:lnTo>
                    <a:pt x="15831" y="3361"/>
                  </a:lnTo>
                  <a:lnTo>
                    <a:pt x="15758" y="3824"/>
                  </a:lnTo>
                  <a:lnTo>
                    <a:pt x="15661" y="4287"/>
                  </a:lnTo>
                  <a:lnTo>
                    <a:pt x="15514" y="4774"/>
                  </a:lnTo>
                  <a:lnTo>
                    <a:pt x="15368" y="5237"/>
                  </a:lnTo>
                  <a:lnTo>
                    <a:pt x="15173" y="5724"/>
                  </a:lnTo>
                  <a:lnTo>
                    <a:pt x="14954" y="6186"/>
                  </a:lnTo>
                  <a:lnTo>
                    <a:pt x="14711" y="6601"/>
                  </a:lnTo>
                  <a:lnTo>
                    <a:pt x="14418" y="7015"/>
                  </a:lnTo>
                  <a:lnTo>
                    <a:pt x="14102" y="7404"/>
                  </a:lnTo>
                  <a:lnTo>
                    <a:pt x="13761" y="7745"/>
                  </a:lnTo>
                  <a:lnTo>
                    <a:pt x="13566" y="7891"/>
                  </a:lnTo>
                  <a:lnTo>
                    <a:pt x="13371" y="8037"/>
                  </a:lnTo>
                  <a:lnTo>
                    <a:pt x="13176" y="8159"/>
                  </a:lnTo>
                  <a:lnTo>
                    <a:pt x="12957" y="8281"/>
                  </a:lnTo>
                  <a:lnTo>
                    <a:pt x="12738" y="8378"/>
                  </a:lnTo>
                  <a:lnTo>
                    <a:pt x="12494" y="8451"/>
                  </a:lnTo>
                  <a:lnTo>
                    <a:pt x="12494" y="845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" name="Google Shape;507;p36"/>
          <p:cNvGrpSpPr/>
          <p:nvPr/>
        </p:nvGrpSpPr>
        <p:grpSpPr>
          <a:xfrm>
            <a:off x="4862967" y="1492657"/>
            <a:ext cx="359272" cy="376691"/>
            <a:chOff x="5961125" y="1623900"/>
            <a:chExt cx="427450" cy="448175"/>
          </a:xfrm>
        </p:grpSpPr>
        <p:sp>
          <p:nvSpPr>
            <p:cNvPr id="508" name="Google Shape;508;p36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6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6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6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6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6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6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5" name="Google Shape;515;p36"/>
          <p:cNvGrpSpPr/>
          <p:nvPr/>
        </p:nvGrpSpPr>
        <p:grpSpPr>
          <a:xfrm>
            <a:off x="5415659" y="1502386"/>
            <a:ext cx="383835" cy="363369"/>
            <a:chOff x="6618700" y="1635475"/>
            <a:chExt cx="456675" cy="432325"/>
          </a:xfrm>
        </p:grpSpPr>
        <p:sp>
          <p:nvSpPr>
            <p:cNvPr id="516" name="Google Shape;516;p36"/>
            <p:cNvSpPr/>
            <p:nvPr/>
          </p:nvSpPr>
          <p:spPr>
            <a:xfrm>
              <a:off x="6663775" y="1904000"/>
              <a:ext cx="117525" cy="163800"/>
            </a:xfrm>
            <a:custGeom>
              <a:avLst/>
              <a:gdLst/>
              <a:ahLst/>
              <a:cxnLst/>
              <a:rect l="l" t="t" r="r" b="b"/>
              <a:pathLst>
                <a:path w="4701" h="6552" fill="none" extrusionOk="0">
                  <a:moveTo>
                    <a:pt x="0" y="0"/>
                  </a:moveTo>
                  <a:lnTo>
                    <a:pt x="512" y="6016"/>
                  </a:lnTo>
                  <a:lnTo>
                    <a:pt x="512" y="6016"/>
                  </a:lnTo>
                  <a:lnTo>
                    <a:pt x="536" y="6138"/>
                  </a:lnTo>
                  <a:lnTo>
                    <a:pt x="585" y="6235"/>
                  </a:lnTo>
                  <a:lnTo>
                    <a:pt x="633" y="6332"/>
                  </a:lnTo>
                  <a:lnTo>
                    <a:pt x="706" y="6406"/>
                  </a:lnTo>
                  <a:lnTo>
                    <a:pt x="804" y="6454"/>
                  </a:lnTo>
                  <a:lnTo>
                    <a:pt x="877" y="6503"/>
                  </a:lnTo>
                  <a:lnTo>
                    <a:pt x="999" y="6552"/>
                  </a:lnTo>
                  <a:lnTo>
                    <a:pt x="1096" y="6552"/>
                  </a:lnTo>
                  <a:lnTo>
                    <a:pt x="4116" y="6552"/>
                  </a:lnTo>
                  <a:lnTo>
                    <a:pt x="4116" y="6552"/>
                  </a:lnTo>
                  <a:lnTo>
                    <a:pt x="4238" y="6527"/>
                  </a:lnTo>
                  <a:lnTo>
                    <a:pt x="4360" y="6503"/>
                  </a:lnTo>
                  <a:lnTo>
                    <a:pt x="4457" y="6430"/>
                  </a:lnTo>
                  <a:lnTo>
                    <a:pt x="4554" y="6332"/>
                  </a:lnTo>
                  <a:lnTo>
                    <a:pt x="4554" y="6332"/>
                  </a:lnTo>
                  <a:lnTo>
                    <a:pt x="4628" y="6235"/>
                  </a:lnTo>
                  <a:lnTo>
                    <a:pt x="4676" y="6113"/>
                  </a:lnTo>
                  <a:lnTo>
                    <a:pt x="4701" y="5991"/>
                  </a:lnTo>
                  <a:lnTo>
                    <a:pt x="4676" y="5845"/>
                  </a:lnTo>
                  <a:lnTo>
                    <a:pt x="3678" y="98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6"/>
            <p:cNvSpPr/>
            <p:nvPr/>
          </p:nvSpPr>
          <p:spPr>
            <a:xfrm>
              <a:off x="7046125" y="1775525"/>
              <a:ext cx="29250" cy="99275"/>
            </a:xfrm>
            <a:custGeom>
              <a:avLst/>
              <a:gdLst/>
              <a:ahLst/>
              <a:cxnLst/>
              <a:rect l="l" t="t" r="r" b="b"/>
              <a:pathLst>
                <a:path w="1170" h="3971" fill="none" extrusionOk="0">
                  <a:moveTo>
                    <a:pt x="1" y="3970"/>
                  </a:moveTo>
                  <a:lnTo>
                    <a:pt x="1" y="3970"/>
                  </a:lnTo>
                  <a:lnTo>
                    <a:pt x="245" y="3824"/>
                  </a:lnTo>
                  <a:lnTo>
                    <a:pt x="488" y="3629"/>
                  </a:lnTo>
                  <a:lnTo>
                    <a:pt x="683" y="3410"/>
                  </a:lnTo>
                  <a:lnTo>
                    <a:pt x="853" y="3166"/>
                  </a:lnTo>
                  <a:lnTo>
                    <a:pt x="1000" y="2898"/>
                  </a:lnTo>
                  <a:lnTo>
                    <a:pt x="1097" y="2606"/>
                  </a:lnTo>
                  <a:lnTo>
                    <a:pt x="1170" y="2314"/>
                  </a:lnTo>
                  <a:lnTo>
                    <a:pt x="1170" y="1997"/>
                  </a:lnTo>
                  <a:lnTo>
                    <a:pt x="1170" y="1997"/>
                  </a:lnTo>
                  <a:lnTo>
                    <a:pt x="1170" y="1681"/>
                  </a:lnTo>
                  <a:lnTo>
                    <a:pt x="1097" y="1364"/>
                  </a:lnTo>
                  <a:lnTo>
                    <a:pt x="1000" y="1096"/>
                  </a:lnTo>
                  <a:lnTo>
                    <a:pt x="853" y="828"/>
                  </a:lnTo>
                  <a:lnTo>
                    <a:pt x="683" y="585"/>
                  </a:lnTo>
                  <a:lnTo>
                    <a:pt x="488" y="366"/>
                  </a:lnTo>
                  <a:lnTo>
                    <a:pt x="245" y="171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6"/>
            <p:cNvSpPr/>
            <p:nvPr/>
          </p:nvSpPr>
          <p:spPr>
            <a:xfrm>
              <a:off x="6618700" y="1751775"/>
              <a:ext cx="96850" cy="146750"/>
            </a:xfrm>
            <a:custGeom>
              <a:avLst/>
              <a:gdLst/>
              <a:ahLst/>
              <a:cxnLst/>
              <a:rect l="l" t="t" r="r" b="b"/>
              <a:pathLst>
                <a:path w="3874" h="5870" fill="none" extrusionOk="0">
                  <a:moveTo>
                    <a:pt x="3873" y="0"/>
                  </a:moveTo>
                  <a:lnTo>
                    <a:pt x="3873" y="0"/>
                  </a:lnTo>
                  <a:lnTo>
                    <a:pt x="2704" y="0"/>
                  </a:lnTo>
                  <a:lnTo>
                    <a:pt x="1730" y="0"/>
                  </a:lnTo>
                  <a:lnTo>
                    <a:pt x="1730" y="0"/>
                  </a:lnTo>
                  <a:lnTo>
                    <a:pt x="1560" y="25"/>
                  </a:lnTo>
                  <a:lnTo>
                    <a:pt x="1413" y="49"/>
                  </a:lnTo>
                  <a:lnTo>
                    <a:pt x="1243" y="98"/>
                  </a:lnTo>
                  <a:lnTo>
                    <a:pt x="1097" y="147"/>
                  </a:lnTo>
                  <a:lnTo>
                    <a:pt x="926" y="244"/>
                  </a:lnTo>
                  <a:lnTo>
                    <a:pt x="780" y="317"/>
                  </a:lnTo>
                  <a:lnTo>
                    <a:pt x="658" y="439"/>
                  </a:lnTo>
                  <a:lnTo>
                    <a:pt x="537" y="536"/>
                  </a:lnTo>
                  <a:lnTo>
                    <a:pt x="415" y="682"/>
                  </a:lnTo>
                  <a:lnTo>
                    <a:pt x="293" y="804"/>
                  </a:lnTo>
                  <a:lnTo>
                    <a:pt x="220" y="950"/>
                  </a:lnTo>
                  <a:lnTo>
                    <a:pt x="147" y="1096"/>
                  </a:lnTo>
                  <a:lnTo>
                    <a:pt x="74" y="1267"/>
                  </a:lnTo>
                  <a:lnTo>
                    <a:pt x="25" y="1437"/>
                  </a:lnTo>
                  <a:lnTo>
                    <a:pt x="1" y="1583"/>
                  </a:lnTo>
                  <a:lnTo>
                    <a:pt x="1" y="1754"/>
                  </a:lnTo>
                  <a:lnTo>
                    <a:pt x="1" y="4092"/>
                  </a:lnTo>
                  <a:lnTo>
                    <a:pt x="1" y="4092"/>
                  </a:lnTo>
                  <a:lnTo>
                    <a:pt x="1" y="4263"/>
                  </a:lnTo>
                  <a:lnTo>
                    <a:pt x="25" y="4433"/>
                  </a:lnTo>
                  <a:lnTo>
                    <a:pt x="74" y="4579"/>
                  </a:lnTo>
                  <a:lnTo>
                    <a:pt x="147" y="4750"/>
                  </a:lnTo>
                  <a:lnTo>
                    <a:pt x="220" y="4896"/>
                  </a:lnTo>
                  <a:lnTo>
                    <a:pt x="293" y="5042"/>
                  </a:lnTo>
                  <a:lnTo>
                    <a:pt x="415" y="5188"/>
                  </a:lnTo>
                  <a:lnTo>
                    <a:pt x="537" y="5310"/>
                  </a:lnTo>
                  <a:lnTo>
                    <a:pt x="658" y="5407"/>
                  </a:lnTo>
                  <a:lnTo>
                    <a:pt x="780" y="5529"/>
                  </a:lnTo>
                  <a:lnTo>
                    <a:pt x="926" y="5626"/>
                  </a:lnTo>
                  <a:lnTo>
                    <a:pt x="1097" y="5699"/>
                  </a:lnTo>
                  <a:lnTo>
                    <a:pt x="1243" y="5748"/>
                  </a:lnTo>
                  <a:lnTo>
                    <a:pt x="1413" y="5797"/>
                  </a:lnTo>
                  <a:lnTo>
                    <a:pt x="1560" y="5821"/>
                  </a:lnTo>
                  <a:lnTo>
                    <a:pt x="1730" y="5846"/>
                  </a:lnTo>
                  <a:lnTo>
                    <a:pt x="1730" y="5846"/>
                  </a:lnTo>
                  <a:lnTo>
                    <a:pt x="2704" y="5846"/>
                  </a:lnTo>
                  <a:lnTo>
                    <a:pt x="3873" y="587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6"/>
            <p:cNvSpPr/>
            <p:nvPr/>
          </p:nvSpPr>
          <p:spPr>
            <a:xfrm>
              <a:off x="6721600" y="1660450"/>
              <a:ext cx="278900" cy="329425"/>
            </a:xfrm>
            <a:custGeom>
              <a:avLst/>
              <a:gdLst/>
              <a:ahLst/>
              <a:cxnLst/>
              <a:rect l="l" t="t" r="r" b="b"/>
              <a:pathLst>
                <a:path w="11156" h="13177" fill="none" extrusionOk="0">
                  <a:moveTo>
                    <a:pt x="11155" y="0"/>
                  </a:moveTo>
                  <a:lnTo>
                    <a:pt x="11155" y="0"/>
                  </a:lnTo>
                  <a:lnTo>
                    <a:pt x="10766" y="317"/>
                  </a:lnTo>
                  <a:lnTo>
                    <a:pt x="10352" y="609"/>
                  </a:lnTo>
                  <a:lnTo>
                    <a:pt x="9938" y="901"/>
                  </a:lnTo>
                  <a:lnTo>
                    <a:pt x="9524" y="1169"/>
                  </a:lnTo>
                  <a:lnTo>
                    <a:pt x="9085" y="1413"/>
                  </a:lnTo>
                  <a:lnTo>
                    <a:pt x="8671" y="1632"/>
                  </a:lnTo>
                  <a:lnTo>
                    <a:pt x="7843" y="2046"/>
                  </a:lnTo>
                  <a:lnTo>
                    <a:pt x="7015" y="2387"/>
                  </a:lnTo>
                  <a:lnTo>
                    <a:pt x="6211" y="2679"/>
                  </a:lnTo>
                  <a:lnTo>
                    <a:pt x="5456" y="2898"/>
                  </a:lnTo>
                  <a:lnTo>
                    <a:pt x="4774" y="3093"/>
                  </a:lnTo>
                  <a:lnTo>
                    <a:pt x="4774" y="3093"/>
                  </a:lnTo>
                  <a:lnTo>
                    <a:pt x="4239" y="3215"/>
                  </a:lnTo>
                  <a:lnTo>
                    <a:pt x="3678" y="3312"/>
                  </a:lnTo>
                  <a:lnTo>
                    <a:pt x="3070" y="3410"/>
                  </a:lnTo>
                  <a:lnTo>
                    <a:pt x="2461" y="3459"/>
                  </a:lnTo>
                  <a:lnTo>
                    <a:pt x="1219" y="3580"/>
                  </a:lnTo>
                  <a:lnTo>
                    <a:pt x="1" y="3629"/>
                  </a:lnTo>
                  <a:lnTo>
                    <a:pt x="1" y="9523"/>
                  </a:lnTo>
                  <a:lnTo>
                    <a:pt x="1" y="9523"/>
                  </a:lnTo>
                  <a:lnTo>
                    <a:pt x="1219" y="9596"/>
                  </a:lnTo>
                  <a:lnTo>
                    <a:pt x="2461" y="9693"/>
                  </a:lnTo>
                  <a:lnTo>
                    <a:pt x="3070" y="9767"/>
                  </a:lnTo>
                  <a:lnTo>
                    <a:pt x="3678" y="9840"/>
                  </a:lnTo>
                  <a:lnTo>
                    <a:pt x="4239" y="9937"/>
                  </a:lnTo>
                  <a:lnTo>
                    <a:pt x="4774" y="10059"/>
                  </a:lnTo>
                  <a:lnTo>
                    <a:pt x="4774" y="10059"/>
                  </a:lnTo>
                  <a:lnTo>
                    <a:pt x="5456" y="10254"/>
                  </a:lnTo>
                  <a:lnTo>
                    <a:pt x="6211" y="10497"/>
                  </a:lnTo>
                  <a:lnTo>
                    <a:pt x="7015" y="10765"/>
                  </a:lnTo>
                  <a:lnTo>
                    <a:pt x="7843" y="11130"/>
                  </a:lnTo>
                  <a:lnTo>
                    <a:pt x="8671" y="11520"/>
                  </a:lnTo>
                  <a:lnTo>
                    <a:pt x="9085" y="11764"/>
                  </a:lnTo>
                  <a:lnTo>
                    <a:pt x="9524" y="12007"/>
                  </a:lnTo>
                  <a:lnTo>
                    <a:pt x="9938" y="12251"/>
                  </a:lnTo>
                  <a:lnTo>
                    <a:pt x="10352" y="12543"/>
                  </a:lnTo>
                  <a:lnTo>
                    <a:pt x="10766" y="12835"/>
                  </a:lnTo>
                  <a:lnTo>
                    <a:pt x="11155" y="13176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6"/>
            <p:cNvSpPr/>
            <p:nvPr/>
          </p:nvSpPr>
          <p:spPr>
            <a:xfrm>
              <a:off x="7006550" y="1635475"/>
              <a:ext cx="34750" cy="378750"/>
            </a:xfrm>
            <a:custGeom>
              <a:avLst/>
              <a:gdLst/>
              <a:ahLst/>
              <a:cxnLst/>
              <a:rect l="l" t="t" r="r" b="b"/>
              <a:pathLst>
                <a:path w="1390" h="15150" fill="none" extrusionOk="0">
                  <a:moveTo>
                    <a:pt x="1024" y="49"/>
                  </a:moveTo>
                  <a:lnTo>
                    <a:pt x="1024" y="49"/>
                  </a:lnTo>
                  <a:lnTo>
                    <a:pt x="902" y="1"/>
                  </a:lnTo>
                  <a:lnTo>
                    <a:pt x="805" y="1"/>
                  </a:lnTo>
                  <a:lnTo>
                    <a:pt x="805" y="1"/>
                  </a:lnTo>
                  <a:lnTo>
                    <a:pt x="683" y="1"/>
                  </a:lnTo>
                  <a:lnTo>
                    <a:pt x="585" y="49"/>
                  </a:lnTo>
                  <a:lnTo>
                    <a:pt x="464" y="98"/>
                  </a:lnTo>
                  <a:lnTo>
                    <a:pt x="391" y="171"/>
                  </a:lnTo>
                  <a:lnTo>
                    <a:pt x="391" y="171"/>
                  </a:lnTo>
                  <a:lnTo>
                    <a:pt x="1" y="536"/>
                  </a:lnTo>
                  <a:lnTo>
                    <a:pt x="1" y="14638"/>
                  </a:lnTo>
                  <a:lnTo>
                    <a:pt x="1" y="14638"/>
                  </a:lnTo>
                  <a:lnTo>
                    <a:pt x="391" y="14979"/>
                  </a:lnTo>
                  <a:lnTo>
                    <a:pt x="391" y="14979"/>
                  </a:lnTo>
                  <a:lnTo>
                    <a:pt x="464" y="15052"/>
                  </a:lnTo>
                  <a:lnTo>
                    <a:pt x="585" y="15101"/>
                  </a:lnTo>
                  <a:lnTo>
                    <a:pt x="683" y="15149"/>
                  </a:lnTo>
                  <a:lnTo>
                    <a:pt x="805" y="15149"/>
                  </a:lnTo>
                  <a:lnTo>
                    <a:pt x="805" y="15149"/>
                  </a:lnTo>
                  <a:lnTo>
                    <a:pt x="902" y="15149"/>
                  </a:lnTo>
                  <a:lnTo>
                    <a:pt x="1024" y="15101"/>
                  </a:lnTo>
                  <a:lnTo>
                    <a:pt x="1024" y="15101"/>
                  </a:lnTo>
                  <a:lnTo>
                    <a:pt x="1170" y="15028"/>
                  </a:lnTo>
                  <a:lnTo>
                    <a:pt x="1292" y="14906"/>
                  </a:lnTo>
                  <a:lnTo>
                    <a:pt x="1365" y="14735"/>
                  </a:lnTo>
                  <a:lnTo>
                    <a:pt x="1389" y="14565"/>
                  </a:lnTo>
                  <a:lnTo>
                    <a:pt x="1389" y="585"/>
                  </a:lnTo>
                  <a:lnTo>
                    <a:pt x="1389" y="585"/>
                  </a:lnTo>
                  <a:lnTo>
                    <a:pt x="1365" y="415"/>
                  </a:lnTo>
                  <a:lnTo>
                    <a:pt x="1292" y="269"/>
                  </a:lnTo>
                  <a:lnTo>
                    <a:pt x="1170" y="122"/>
                  </a:lnTo>
                  <a:lnTo>
                    <a:pt x="1024" y="49"/>
                  </a:lnTo>
                  <a:lnTo>
                    <a:pt x="1024" y="4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21" name="Google Shape;521;p36"/>
          <p:cNvGrpSpPr/>
          <p:nvPr/>
        </p:nvGrpSpPr>
        <p:grpSpPr>
          <a:xfrm>
            <a:off x="370747" y="2085798"/>
            <a:ext cx="304009" cy="326513"/>
            <a:chOff x="616425" y="2329600"/>
            <a:chExt cx="361700" cy="388475"/>
          </a:xfrm>
        </p:grpSpPr>
        <p:sp>
          <p:nvSpPr>
            <p:cNvPr id="522" name="Google Shape;522;p36"/>
            <p:cNvSpPr/>
            <p:nvPr/>
          </p:nvSpPr>
          <p:spPr>
            <a:xfrm>
              <a:off x="616425" y="2329600"/>
              <a:ext cx="361700" cy="388475"/>
            </a:xfrm>
            <a:custGeom>
              <a:avLst/>
              <a:gdLst/>
              <a:ahLst/>
              <a:cxnLst/>
              <a:rect l="l" t="t" r="r" b="b"/>
              <a:pathLst>
                <a:path w="14468" h="15539" fill="none" extrusionOk="0">
                  <a:moveTo>
                    <a:pt x="14273" y="13030"/>
                  </a:moveTo>
                  <a:lnTo>
                    <a:pt x="9621" y="6479"/>
                  </a:lnTo>
                  <a:lnTo>
                    <a:pt x="9621" y="2338"/>
                  </a:lnTo>
                  <a:lnTo>
                    <a:pt x="10303" y="1656"/>
                  </a:lnTo>
                  <a:lnTo>
                    <a:pt x="10303" y="1656"/>
                  </a:lnTo>
                  <a:lnTo>
                    <a:pt x="10400" y="1559"/>
                  </a:lnTo>
                  <a:lnTo>
                    <a:pt x="10474" y="1437"/>
                  </a:lnTo>
                  <a:lnTo>
                    <a:pt x="10522" y="1291"/>
                  </a:lnTo>
                  <a:lnTo>
                    <a:pt x="10571" y="1169"/>
                  </a:lnTo>
                  <a:lnTo>
                    <a:pt x="10571" y="1023"/>
                  </a:lnTo>
                  <a:lnTo>
                    <a:pt x="10571" y="877"/>
                  </a:lnTo>
                  <a:lnTo>
                    <a:pt x="10547" y="731"/>
                  </a:lnTo>
                  <a:lnTo>
                    <a:pt x="10498" y="609"/>
                  </a:lnTo>
                  <a:lnTo>
                    <a:pt x="10498" y="609"/>
                  </a:lnTo>
                  <a:lnTo>
                    <a:pt x="10449" y="463"/>
                  </a:lnTo>
                  <a:lnTo>
                    <a:pt x="10352" y="366"/>
                  </a:lnTo>
                  <a:lnTo>
                    <a:pt x="10254" y="244"/>
                  </a:lnTo>
                  <a:lnTo>
                    <a:pt x="10157" y="171"/>
                  </a:lnTo>
                  <a:lnTo>
                    <a:pt x="10035" y="98"/>
                  </a:lnTo>
                  <a:lnTo>
                    <a:pt x="9889" y="49"/>
                  </a:lnTo>
                  <a:lnTo>
                    <a:pt x="9767" y="25"/>
                  </a:lnTo>
                  <a:lnTo>
                    <a:pt x="9621" y="0"/>
                  </a:lnTo>
                  <a:lnTo>
                    <a:pt x="4848" y="0"/>
                  </a:lnTo>
                  <a:lnTo>
                    <a:pt x="4848" y="0"/>
                  </a:lnTo>
                  <a:lnTo>
                    <a:pt x="4701" y="25"/>
                  </a:lnTo>
                  <a:lnTo>
                    <a:pt x="4580" y="49"/>
                  </a:lnTo>
                  <a:lnTo>
                    <a:pt x="4433" y="98"/>
                  </a:lnTo>
                  <a:lnTo>
                    <a:pt x="4312" y="171"/>
                  </a:lnTo>
                  <a:lnTo>
                    <a:pt x="4214" y="244"/>
                  </a:lnTo>
                  <a:lnTo>
                    <a:pt x="4117" y="366"/>
                  </a:lnTo>
                  <a:lnTo>
                    <a:pt x="4019" y="463"/>
                  </a:lnTo>
                  <a:lnTo>
                    <a:pt x="3971" y="609"/>
                  </a:lnTo>
                  <a:lnTo>
                    <a:pt x="3971" y="609"/>
                  </a:lnTo>
                  <a:lnTo>
                    <a:pt x="3922" y="731"/>
                  </a:lnTo>
                  <a:lnTo>
                    <a:pt x="3898" y="877"/>
                  </a:lnTo>
                  <a:lnTo>
                    <a:pt x="3898" y="1023"/>
                  </a:lnTo>
                  <a:lnTo>
                    <a:pt x="3898" y="1169"/>
                  </a:lnTo>
                  <a:lnTo>
                    <a:pt x="3946" y="1291"/>
                  </a:lnTo>
                  <a:lnTo>
                    <a:pt x="3995" y="1437"/>
                  </a:lnTo>
                  <a:lnTo>
                    <a:pt x="4068" y="1559"/>
                  </a:lnTo>
                  <a:lnTo>
                    <a:pt x="4166" y="1656"/>
                  </a:lnTo>
                  <a:lnTo>
                    <a:pt x="4848" y="2338"/>
                  </a:lnTo>
                  <a:lnTo>
                    <a:pt x="4848" y="6479"/>
                  </a:lnTo>
                  <a:lnTo>
                    <a:pt x="196" y="13030"/>
                  </a:lnTo>
                  <a:lnTo>
                    <a:pt x="196" y="13030"/>
                  </a:lnTo>
                  <a:lnTo>
                    <a:pt x="123" y="13152"/>
                  </a:lnTo>
                  <a:lnTo>
                    <a:pt x="50" y="13274"/>
                  </a:lnTo>
                  <a:lnTo>
                    <a:pt x="25" y="13395"/>
                  </a:lnTo>
                  <a:lnTo>
                    <a:pt x="1" y="13517"/>
                  </a:lnTo>
                  <a:lnTo>
                    <a:pt x="1" y="13639"/>
                  </a:lnTo>
                  <a:lnTo>
                    <a:pt x="25" y="13785"/>
                  </a:lnTo>
                  <a:lnTo>
                    <a:pt x="50" y="13907"/>
                  </a:lnTo>
                  <a:lnTo>
                    <a:pt x="98" y="14029"/>
                  </a:lnTo>
                  <a:lnTo>
                    <a:pt x="585" y="15003"/>
                  </a:lnTo>
                  <a:lnTo>
                    <a:pt x="585" y="15003"/>
                  </a:lnTo>
                  <a:lnTo>
                    <a:pt x="658" y="15125"/>
                  </a:lnTo>
                  <a:lnTo>
                    <a:pt x="756" y="15222"/>
                  </a:lnTo>
                  <a:lnTo>
                    <a:pt x="829" y="15320"/>
                  </a:lnTo>
                  <a:lnTo>
                    <a:pt x="951" y="15393"/>
                  </a:lnTo>
                  <a:lnTo>
                    <a:pt x="1073" y="15441"/>
                  </a:lnTo>
                  <a:lnTo>
                    <a:pt x="1194" y="15490"/>
                  </a:lnTo>
                  <a:lnTo>
                    <a:pt x="1316" y="15539"/>
                  </a:lnTo>
                  <a:lnTo>
                    <a:pt x="1462" y="15539"/>
                  </a:lnTo>
                  <a:lnTo>
                    <a:pt x="13006" y="15539"/>
                  </a:lnTo>
                  <a:lnTo>
                    <a:pt x="13006" y="15539"/>
                  </a:lnTo>
                  <a:lnTo>
                    <a:pt x="13153" y="15539"/>
                  </a:lnTo>
                  <a:lnTo>
                    <a:pt x="13274" y="15490"/>
                  </a:lnTo>
                  <a:lnTo>
                    <a:pt x="13396" y="15441"/>
                  </a:lnTo>
                  <a:lnTo>
                    <a:pt x="13518" y="15393"/>
                  </a:lnTo>
                  <a:lnTo>
                    <a:pt x="13640" y="15320"/>
                  </a:lnTo>
                  <a:lnTo>
                    <a:pt x="13713" y="15222"/>
                  </a:lnTo>
                  <a:lnTo>
                    <a:pt x="13810" y="15125"/>
                  </a:lnTo>
                  <a:lnTo>
                    <a:pt x="13883" y="15003"/>
                  </a:lnTo>
                  <a:lnTo>
                    <a:pt x="14370" y="14029"/>
                  </a:lnTo>
                  <a:lnTo>
                    <a:pt x="14370" y="14029"/>
                  </a:lnTo>
                  <a:lnTo>
                    <a:pt x="14419" y="13907"/>
                  </a:lnTo>
                  <a:lnTo>
                    <a:pt x="14443" y="13785"/>
                  </a:lnTo>
                  <a:lnTo>
                    <a:pt x="14468" y="13639"/>
                  </a:lnTo>
                  <a:lnTo>
                    <a:pt x="14468" y="13517"/>
                  </a:lnTo>
                  <a:lnTo>
                    <a:pt x="14443" y="13395"/>
                  </a:lnTo>
                  <a:lnTo>
                    <a:pt x="14419" y="13274"/>
                  </a:lnTo>
                  <a:lnTo>
                    <a:pt x="14346" y="13152"/>
                  </a:lnTo>
                  <a:lnTo>
                    <a:pt x="14273" y="13030"/>
                  </a:lnTo>
                  <a:lnTo>
                    <a:pt x="14273" y="1303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6"/>
            <p:cNvSpPr/>
            <p:nvPr/>
          </p:nvSpPr>
          <p:spPr>
            <a:xfrm>
              <a:off x="704725" y="2545750"/>
              <a:ext cx="185125" cy="25"/>
            </a:xfrm>
            <a:custGeom>
              <a:avLst/>
              <a:gdLst/>
              <a:ahLst/>
              <a:cxnLst/>
              <a:rect l="l" t="t" r="r" b="b"/>
              <a:pathLst>
                <a:path w="7405" h="1" fill="none" extrusionOk="0">
                  <a:moveTo>
                    <a:pt x="7404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6"/>
            <p:cNvSpPr/>
            <p:nvPr/>
          </p:nvSpPr>
          <p:spPr>
            <a:xfrm>
              <a:off x="811875" y="2626125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1" y="633"/>
                  </a:moveTo>
                  <a:lnTo>
                    <a:pt x="1" y="633"/>
                  </a:lnTo>
                  <a:lnTo>
                    <a:pt x="25" y="487"/>
                  </a:lnTo>
                  <a:lnTo>
                    <a:pt x="50" y="390"/>
                  </a:lnTo>
                  <a:lnTo>
                    <a:pt x="98" y="268"/>
                  </a:lnTo>
                  <a:lnTo>
                    <a:pt x="171" y="171"/>
                  </a:lnTo>
                  <a:lnTo>
                    <a:pt x="269" y="98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634" y="0"/>
                  </a:lnTo>
                  <a:lnTo>
                    <a:pt x="634" y="0"/>
                  </a:lnTo>
                  <a:lnTo>
                    <a:pt x="756" y="24"/>
                  </a:lnTo>
                  <a:lnTo>
                    <a:pt x="853" y="49"/>
                  </a:lnTo>
                  <a:lnTo>
                    <a:pt x="975" y="98"/>
                  </a:lnTo>
                  <a:lnTo>
                    <a:pt x="1072" y="171"/>
                  </a:lnTo>
                  <a:lnTo>
                    <a:pt x="1146" y="268"/>
                  </a:lnTo>
                  <a:lnTo>
                    <a:pt x="1194" y="390"/>
                  </a:lnTo>
                  <a:lnTo>
                    <a:pt x="1243" y="487"/>
                  </a:lnTo>
                  <a:lnTo>
                    <a:pt x="1243" y="633"/>
                  </a:lnTo>
                  <a:lnTo>
                    <a:pt x="1243" y="633"/>
                  </a:lnTo>
                  <a:lnTo>
                    <a:pt x="1243" y="755"/>
                  </a:lnTo>
                  <a:lnTo>
                    <a:pt x="1194" y="853"/>
                  </a:lnTo>
                  <a:lnTo>
                    <a:pt x="1146" y="974"/>
                  </a:lnTo>
                  <a:lnTo>
                    <a:pt x="1072" y="1072"/>
                  </a:lnTo>
                  <a:lnTo>
                    <a:pt x="975" y="1145"/>
                  </a:lnTo>
                  <a:lnTo>
                    <a:pt x="853" y="1194"/>
                  </a:lnTo>
                  <a:lnTo>
                    <a:pt x="756" y="1242"/>
                  </a:lnTo>
                  <a:lnTo>
                    <a:pt x="634" y="1242"/>
                  </a:lnTo>
                  <a:lnTo>
                    <a:pt x="634" y="1242"/>
                  </a:lnTo>
                  <a:lnTo>
                    <a:pt x="488" y="1242"/>
                  </a:lnTo>
                  <a:lnTo>
                    <a:pt x="390" y="1194"/>
                  </a:lnTo>
                  <a:lnTo>
                    <a:pt x="269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50" y="853"/>
                  </a:lnTo>
                  <a:lnTo>
                    <a:pt x="25" y="755"/>
                  </a:lnTo>
                  <a:lnTo>
                    <a:pt x="1" y="633"/>
                  </a:lnTo>
                  <a:lnTo>
                    <a:pt x="1" y="63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6"/>
            <p:cNvSpPr/>
            <p:nvPr/>
          </p:nvSpPr>
          <p:spPr>
            <a:xfrm>
              <a:off x="751000" y="2568275"/>
              <a:ext cx="54200" cy="53600"/>
            </a:xfrm>
            <a:custGeom>
              <a:avLst/>
              <a:gdLst/>
              <a:ahLst/>
              <a:cxnLst/>
              <a:rect l="l" t="t" r="r" b="b"/>
              <a:pathLst>
                <a:path w="2168" h="2144" fill="none" extrusionOk="0">
                  <a:moveTo>
                    <a:pt x="1096" y="2144"/>
                  </a:moveTo>
                  <a:lnTo>
                    <a:pt x="1096" y="2144"/>
                  </a:lnTo>
                  <a:lnTo>
                    <a:pt x="877" y="2119"/>
                  </a:lnTo>
                  <a:lnTo>
                    <a:pt x="658" y="2071"/>
                  </a:lnTo>
                  <a:lnTo>
                    <a:pt x="487" y="1973"/>
                  </a:lnTo>
                  <a:lnTo>
                    <a:pt x="317" y="1827"/>
                  </a:lnTo>
                  <a:lnTo>
                    <a:pt x="195" y="1681"/>
                  </a:lnTo>
                  <a:lnTo>
                    <a:pt x="98" y="1486"/>
                  </a:lnTo>
                  <a:lnTo>
                    <a:pt x="25" y="1291"/>
                  </a:lnTo>
                  <a:lnTo>
                    <a:pt x="0" y="1072"/>
                  </a:lnTo>
                  <a:lnTo>
                    <a:pt x="0" y="1072"/>
                  </a:lnTo>
                  <a:lnTo>
                    <a:pt x="25" y="853"/>
                  </a:lnTo>
                  <a:lnTo>
                    <a:pt x="98" y="658"/>
                  </a:lnTo>
                  <a:lnTo>
                    <a:pt x="195" y="463"/>
                  </a:lnTo>
                  <a:lnTo>
                    <a:pt x="317" y="317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77" y="0"/>
                  </a:lnTo>
                  <a:lnTo>
                    <a:pt x="1096" y="0"/>
                  </a:lnTo>
                  <a:lnTo>
                    <a:pt x="1096" y="0"/>
                  </a:lnTo>
                  <a:lnTo>
                    <a:pt x="1315" y="0"/>
                  </a:lnTo>
                  <a:lnTo>
                    <a:pt x="1510" y="73"/>
                  </a:lnTo>
                  <a:lnTo>
                    <a:pt x="1681" y="171"/>
                  </a:lnTo>
                  <a:lnTo>
                    <a:pt x="1851" y="317"/>
                  </a:lnTo>
                  <a:lnTo>
                    <a:pt x="1973" y="463"/>
                  </a:lnTo>
                  <a:lnTo>
                    <a:pt x="2070" y="658"/>
                  </a:lnTo>
                  <a:lnTo>
                    <a:pt x="2144" y="853"/>
                  </a:lnTo>
                  <a:lnTo>
                    <a:pt x="2168" y="1072"/>
                  </a:lnTo>
                  <a:lnTo>
                    <a:pt x="2168" y="1072"/>
                  </a:lnTo>
                  <a:lnTo>
                    <a:pt x="2144" y="1291"/>
                  </a:lnTo>
                  <a:lnTo>
                    <a:pt x="2070" y="1486"/>
                  </a:lnTo>
                  <a:lnTo>
                    <a:pt x="1973" y="1681"/>
                  </a:lnTo>
                  <a:lnTo>
                    <a:pt x="1851" y="1827"/>
                  </a:lnTo>
                  <a:lnTo>
                    <a:pt x="1681" y="1973"/>
                  </a:lnTo>
                  <a:lnTo>
                    <a:pt x="1510" y="2071"/>
                  </a:lnTo>
                  <a:lnTo>
                    <a:pt x="1315" y="2119"/>
                  </a:lnTo>
                  <a:lnTo>
                    <a:pt x="1096" y="2144"/>
                  </a:lnTo>
                  <a:lnTo>
                    <a:pt x="1096" y="214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6"/>
            <p:cNvSpPr/>
            <p:nvPr/>
          </p:nvSpPr>
          <p:spPr>
            <a:xfrm>
              <a:off x="769875" y="2662650"/>
              <a:ext cx="23775" cy="23775"/>
            </a:xfrm>
            <a:custGeom>
              <a:avLst/>
              <a:gdLst/>
              <a:ahLst/>
              <a:cxnLst/>
              <a:rect l="l" t="t" r="r" b="b"/>
              <a:pathLst>
                <a:path w="951" h="951" fill="none" extrusionOk="0">
                  <a:moveTo>
                    <a:pt x="0" y="463"/>
                  </a:moveTo>
                  <a:lnTo>
                    <a:pt x="0" y="463"/>
                  </a:lnTo>
                  <a:lnTo>
                    <a:pt x="0" y="366"/>
                  </a:lnTo>
                  <a:lnTo>
                    <a:pt x="25" y="293"/>
                  </a:lnTo>
                  <a:lnTo>
                    <a:pt x="73" y="195"/>
                  </a:lnTo>
                  <a:lnTo>
                    <a:pt x="146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585" y="0"/>
                  </a:lnTo>
                  <a:lnTo>
                    <a:pt x="658" y="25"/>
                  </a:lnTo>
                  <a:lnTo>
                    <a:pt x="755" y="73"/>
                  </a:lnTo>
                  <a:lnTo>
                    <a:pt x="828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0" y="366"/>
                  </a:lnTo>
                  <a:lnTo>
                    <a:pt x="950" y="463"/>
                  </a:lnTo>
                  <a:lnTo>
                    <a:pt x="950" y="463"/>
                  </a:lnTo>
                  <a:lnTo>
                    <a:pt x="950" y="561"/>
                  </a:lnTo>
                  <a:lnTo>
                    <a:pt x="926" y="658"/>
                  </a:lnTo>
                  <a:lnTo>
                    <a:pt x="877" y="755"/>
                  </a:lnTo>
                  <a:lnTo>
                    <a:pt x="828" y="804"/>
                  </a:lnTo>
                  <a:lnTo>
                    <a:pt x="755" y="877"/>
                  </a:lnTo>
                  <a:lnTo>
                    <a:pt x="658" y="926"/>
                  </a:lnTo>
                  <a:lnTo>
                    <a:pt x="585" y="950"/>
                  </a:lnTo>
                  <a:lnTo>
                    <a:pt x="487" y="950"/>
                  </a:lnTo>
                  <a:lnTo>
                    <a:pt x="487" y="950"/>
                  </a:lnTo>
                  <a:lnTo>
                    <a:pt x="390" y="950"/>
                  </a:lnTo>
                  <a:lnTo>
                    <a:pt x="293" y="926"/>
                  </a:lnTo>
                  <a:lnTo>
                    <a:pt x="220" y="877"/>
                  </a:lnTo>
                  <a:lnTo>
                    <a:pt x="146" y="804"/>
                  </a:lnTo>
                  <a:lnTo>
                    <a:pt x="73" y="755"/>
                  </a:lnTo>
                  <a:lnTo>
                    <a:pt x="25" y="658"/>
                  </a:lnTo>
                  <a:lnTo>
                    <a:pt x="0" y="561"/>
                  </a:lnTo>
                  <a:lnTo>
                    <a:pt x="0" y="463"/>
                  </a:lnTo>
                  <a:lnTo>
                    <a:pt x="0" y="46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6"/>
            <p:cNvSpPr/>
            <p:nvPr/>
          </p:nvSpPr>
          <p:spPr>
            <a:xfrm>
              <a:off x="799700" y="2503125"/>
              <a:ext cx="24375" cy="23775"/>
            </a:xfrm>
            <a:custGeom>
              <a:avLst/>
              <a:gdLst/>
              <a:ahLst/>
              <a:cxnLst/>
              <a:rect l="l" t="t" r="r" b="b"/>
              <a:pathLst>
                <a:path w="975" h="951" fill="none" extrusionOk="0">
                  <a:moveTo>
                    <a:pt x="1" y="463"/>
                  </a:moveTo>
                  <a:lnTo>
                    <a:pt x="1" y="463"/>
                  </a:lnTo>
                  <a:lnTo>
                    <a:pt x="25" y="366"/>
                  </a:lnTo>
                  <a:lnTo>
                    <a:pt x="49" y="293"/>
                  </a:lnTo>
                  <a:lnTo>
                    <a:pt x="98" y="195"/>
                  </a:lnTo>
                  <a:lnTo>
                    <a:pt x="147" y="122"/>
                  </a:lnTo>
                  <a:lnTo>
                    <a:pt x="220" y="73"/>
                  </a:lnTo>
                  <a:lnTo>
                    <a:pt x="293" y="25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585" y="0"/>
                  </a:lnTo>
                  <a:lnTo>
                    <a:pt x="683" y="25"/>
                  </a:lnTo>
                  <a:lnTo>
                    <a:pt x="756" y="73"/>
                  </a:lnTo>
                  <a:lnTo>
                    <a:pt x="829" y="122"/>
                  </a:lnTo>
                  <a:lnTo>
                    <a:pt x="877" y="195"/>
                  </a:lnTo>
                  <a:lnTo>
                    <a:pt x="926" y="293"/>
                  </a:lnTo>
                  <a:lnTo>
                    <a:pt x="951" y="366"/>
                  </a:lnTo>
                  <a:lnTo>
                    <a:pt x="975" y="463"/>
                  </a:lnTo>
                  <a:lnTo>
                    <a:pt x="975" y="463"/>
                  </a:lnTo>
                  <a:lnTo>
                    <a:pt x="951" y="561"/>
                  </a:lnTo>
                  <a:lnTo>
                    <a:pt x="926" y="658"/>
                  </a:lnTo>
                  <a:lnTo>
                    <a:pt x="877" y="731"/>
                  </a:lnTo>
                  <a:lnTo>
                    <a:pt x="829" y="804"/>
                  </a:lnTo>
                  <a:lnTo>
                    <a:pt x="756" y="877"/>
                  </a:lnTo>
                  <a:lnTo>
                    <a:pt x="683" y="902"/>
                  </a:lnTo>
                  <a:lnTo>
                    <a:pt x="585" y="950"/>
                  </a:lnTo>
                  <a:lnTo>
                    <a:pt x="488" y="950"/>
                  </a:lnTo>
                  <a:lnTo>
                    <a:pt x="488" y="950"/>
                  </a:lnTo>
                  <a:lnTo>
                    <a:pt x="390" y="950"/>
                  </a:lnTo>
                  <a:lnTo>
                    <a:pt x="293" y="902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31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1" y="463"/>
                  </a:lnTo>
                  <a:lnTo>
                    <a:pt x="1" y="463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6"/>
            <p:cNvSpPr/>
            <p:nvPr/>
          </p:nvSpPr>
          <p:spPr>
            <a:xfrm>
              <a:off x="766825" y="2388050"/>
              <a:ext cx="60925" cy="25"/>
            </a:xfrm>
            <a:custGeom>
              <a:avLst/>
              <a:gdLst/>
              <a:ahLst/>
              <a:cxnLst/>
              <a:rect l="l" t="t" r="r" b="b"/>
              <a:pathLst>
                <a:path w="2437" h="1" fill="none" extrusionOk="0">
                  <a:moveTo>
                    <a:pt x="2436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6"/>
            <p:cNvSpPr/>
            <p:nvPr/>
          </p:nvSpPr>
          <p:spPr>
            <a:xfrm>
              <a:off x="769875" y="2456250"/>
              <a:ext cx="31075" cy="31075"/>
            </a:xfrm>
            <a:custGeom>
              <a:avLst/>
              <a:gdLst/>
              <a:ahLst/>
              <a:cxnLst/>
              <a:rect l="l" t="t" r="r" b="b"/>
              <a:pathLst>
                <a:path w="1243" h="1243" fill="none" extrusionOk="0">
                  <a:moveTo>
                    <a:pt x="0" y="633"/>
                  </a:moveTo>
                  <a:lnTo>
                    <a:pt x="0" y="633"/>
                  </a:lnTo>
                  <a:lnTo>
                    <a:pt x="0" y="512"/>
                  </a:lnTo>
                  <a:lnTo>
                    <a:pt x="49" y="390"/>
                  </a:lnTo>
                  <a:lnTo>
                    <a:pt x="98" y="268"/>
                  </a:lnTo>
                  <a:lnTo>
                    <a:pt x="171" y="195"/>
                  </a:lnTo>
                  <a:lnTo>
                    <a:pt x="268" y="122"/>
                  </a:lnTo>
                  <a:lnTo>
                    <a:pt x="366" y="49"/>
                  </a:lnTo>
                  <a:lnTo>
                    <a:pt x="487" y="24"/>
                  </a:lnTo>
                  <a:lnTo>
                    <a:pt x="609" y="0"/>
                  </a:lnTo>
                  <a:lnTo>
                    <a:pt x="609" y="0"/>
                  </a:lnTo>
                  <a:lnTo>
                    <a:pt x="731" y="24"/>
                  </a:lnTo>
                  <a:lnTo>
                    <a:pt x="853" y="49"/>
                  </a:lnTo>
                  <a:lnTo>
                    <a:pt x="975" y="122"/>
                  </a:lnTo>
                  <a:lnTo>
                    <a:pt x="1048" y="195"/>
                  </a:lnTo>
                  <a:lnTo>
                    <a:pt x="1145" y="268"/>
                  </a:lnTo>
                  <a:lnTo>
                    <a:pt x="1194" y="390"/>
                  </a:lnTo>
                  <a:lnTo>
                    <a:pt x="1218" y="512"/>
                  </a:lnTo>
                  <a:lnTo>
                    <a:pt x="1242" y="633"/>
                  </a:lnTo>
                  <a:lnTo>
                    <a:pt x="1242" y="633"/>
                  </a:lnTo>
                  <a:lnTo>
                    <a:pt x="1218" y="755"/>
                  </a:lnTo>
                  <a:lnTo>
                    <a:pt x="1194" y="877"/>
                  </a:lnTo>
                  <a:lnTo>
                    <a:pt x="1145" y="974"/>
                  </a:lnTo>
                  <a:lnTo>
                    <a:pt x="1048" y="1072"/>
                  </a:lnTo>
                  <a:lnTo>
                    <a:pt x="975" y="1145"/>
                  </a:lnTo>
                  <a:lnTo>
                    <a:pt x="853" y="1193"/>
                  </a:lnTo>
                  <a:lnTo>
                    <a:pt x="731" y="1242"/>
                  </a:lnTo>
                  <a:lnTo>
                    <a:pt x="609" y="1242"/>
                  </a:lnTo>
                  <a:lnTo>
                    <a:pt x="609" y="1242"/>
                  </a:lnTo>
                  <a:lnTo>
                    <a:pt x="487" y="1242"/>
                  </a:lnTo>
                  <a:lnTo>
                    <a:pt x="366" y="1193"/>
                  </a:lnTo>
                  <a:lnTo>
                    <a:pt x="268" y="1145"/>
                  </a:lnTo>
                  <a:lnTo>
                    <a:pt x="171" y="1072"/>
                  </a:lnTo>
                  <a:lnTo>
                    <a:pt x="98" y="974"/>
                  </a:lnTo>
                  <a:lnTo>
                    <a:pt x="49" y="877"/>
                  </a:lnTo>
                  <a:lnTo>
                    <a:pt x="0" y="755"/>
                  </a:lnTo>
                  <a:lnTo>
                    <a:pt x="0" y="633"/>
                  </a:lnTo>
                  <a:lnTo>
                    <a:pt x="0" y="633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0" name="Google Shape;530;p36"/>
          <p:cNvGrpSpPr/>
          <p:nvPr/>
        </p:nvGrpSpPr>
        <p:grpSpPr>
          <a:xfrm>
            <a:off x="927557" y="2088866"/>
            <a:ext cx="320378" cy="320378"/>
            <a:chOff x="1278900" y="2333250"/>
            <a:chExt cx="381175" cy="381175"/>
          </a:xfrm>
        </p:grpSpPr>
        <p:sp>
          <p:nvSpPr>
            <p:cNvPr id="531" name="Google Shape;531;p36"/>
            <p:cNvSpPr/>
            <p:nvPr/>
          </p:nvSpPr>
          <p:spPr>
            <a:xfrm>
              <a:off x="1278900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3" y="0"/>
                  </a:moveTo>
                  <a:lnTo>
                    <a:pt x="7623" y="0"/>
                  </a:lnTo>
                  <a:lnTo>
                    <a:pt x="7233" y="0"/>
                  </a:lnTo>
                  <a:lnTo>
                    <a:pt x="6844" y="49"/>
                  </a:lnTo>
                  <a:lnTo>
                    <a:pt x="6454" y="98"/>
                  </a:lnTo>
                  <a:lnTo>
                    <a:pt x="6089" y="147"/>
                  </a:lnTo>
                  <a:lnTo>
                    <a:pt x="5723" y="244"/>
                  </a:lnTo>
                  <a:lnTo>
                    <a:pt x="5358" y="341"/>
                  </a:lnTo>
                  <a:lnTo>
                    <a:pt x="4993" y="463"/>
                  </a:lnTo>
                  <a:lnTo>
                    <a:pt x="4652" y="609"/>
                  </a:lnTo>
                  <a:lnTo>
                    <a:pt x="4311" y="755"/>
                  </a:lnTo>
                  <a:lnTo>
                    <a:pt x="3994" y="926"/>
                  </a:lnTo>
                  <a:lnTo>
                    <a:pt x="3678" y="1096"/>
                  </a:lnTo>
                  <a:lnTo>
                    <a:pt x="3361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29" y="2777"/>
                  </a:lnTo>
                  <a:lnTo>
                    <a:pt x="1510" y="3069"/>
                  </a:lnTo>
                  <a:lnTo>
                    <a:pt x="1291" y="3361"/>
                  </a:lnTo>
                  <a:lnTo>
                    <a:pt x="1096" y="3678"/>
                  </a:lnTo>
                  <a:lnTo>
                    <a:pt x="926" y="3995"/>
                  </a:lnTo>
                  <a:lnTo>
                    <a:pt x="755" y="4311"/>
                  </a:lnTo>
                  <a:lnTo>
                    <a:pt x="609" y="4652"/>
                  </a:lnTo>
                  <a:lnTo>
                    <a:pt x="463" y="4993"/>
                  </a:lnTo>
                  <a:lnTo>
                    <a:pt x="341" y="5358"/>
                  </a:lnTo>
                  <a:lnTo>
                    <a:pt x="244" y="5724"/>
                  </a:lnTo>
                  <a:lnTo>
                    <a:pt x="146" y="6089"/>
                  </a:lnTo>
                  <a:lnTo>
                    <a:pt x="97" y="6454"/>
                  </a:lnTo>
                  <a:lnTo>
                    <a:pt x="49" y="6844"/>
                  </a:lnTo>
                  <a:lnTo>
                    <a:pt x="0" y="7234"/>
                  </a:lnTo>
                  <a:lnTo>
                    <a:pt x="0" y="7623"/>
                  </a:lnTo>
                  <a:lnTo>
                    <a:pt x="0" y="7623"/>
                  </a:lnTo>
                  <a:lnTo>
                    <a:pt x="0" y="8013"/>
                  </a:lnTo>
                  <a:lnTo>
                    <a:pt x="49" y="8403"/>
                  </a:lnTo>
                  <a:lnTo>
                    <a:pt x="97" y="8793"/>
                  </a:lnTo>
                  <a:lnTo>
                    <a:pt x="146" y="9158"/>
                  </a:lnTo>
                  <a:lnTo>
                    <a:pt x="244" y="9523"/>
                  </a:lnTo>
                  <a:lnTo>
                    <a:pt x="341" y="9889"/>
                  </a:lnTo>
                  <a:lnTo>
                    <a:pt x="463" y="10254"/>
                  </a:lnTo>
                  <a:lnTo>
                    <a:pt x="609" y="10595"/>
                  </a:lnTo>
                  <a:lnTo>
                    <a:pt x="755" y="10936"/>
                  </a:lnTo>
                  <a:lnTo>
                    <a:pt x="926" y="11252"/>
                  </a:lnTo>
                  <a:lnTo>
                    <a:pt x="1096" y="11569"/>
                  </a:lnTo>
                  <a:lnTo>
                    <a:pt x="1291" y="11886"/>
                  </a:lnTo>
                  <a:lnTo>
                    <a:pt x="1510" y="12178"/>
                  </a:lnTo>
                  <a:lnTo>
                    <a:pt x="1729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1" y="13956"/>
                  </a:lnTo>
                  <a:lnTo>
                    <a:pt x="3678" y="14151"/>
                  </a:lnTo>
                  <a:lnTo>
                    <a:pt x="3994" y="14321"/>
                  </a:lnTo>
                  <a:lnTo>
                    <a:pt x="4311" y="14492"/>
                  </a:lnTo>
                  <a:lnTo>
                    <a:pt x="4652" y="14638"/>
                  </a:lnTo>
                  <a:lnTo>
                    <a:pt x="4993" y="14784"/>
                  </a:lnTo>
                  <a:lnTo>
                    <a:pt x="5358" y="14906"/>
                  </a:lnTo>
                  <a:lnTo>
                    <a:pt x="5723" y="15003"/>
                  </a:lnTo>
                  <a:lnTo>
                    <a:pt x="6089" y="15100"/>
                  </a:lnTo>
                  <a:lnTo>
                    <a:pt x="6454" y="15149"/>
                  </a:lnTo>
                  <a:lnTo>
                    <a:pt x="6844" y="15198"/>
                  </a:lnTo>
                  <a:lnTo>
                    <a:pt x="7233" y="15247"/>
                  </a:lnTo>
                  <a:lnTo>
                    <a:pt x="7623" y="15247"/>
                  </a:lnTo>
                  <a:lnTo>
                    <a:pt x="7623" y="15247"/>
                  </a:lnTo>
                  <a:lnTo>
                    <a:pt x="8013" y="15247"/>
                  </a:lnTo>
                  <a:lnTo>
                    <a:pt x="8403" y="15198"/>
                  </a:lnTo>
                  <a:lnTo>
                    <a:pt x="8792" y="15149"/>
                  </a:lnTo>
                  <a:lnTo>
                    <a:pt x="9158" y="15100"/>
                  </a:lnTo>
                  <a:lnTo>
                    <a:pt x="9523" y="15003"/>
                  </a:lnTo>
                  <a:lnTo>
                    <a:pt x="9888" y="14906"/>
                  </a:lnTo>
                  <a:lnTo>
                    <a:pt x="10253" y="14784"/>
                  </a:lnTo>
                  <a:lnTo>
                    <a:pt x="10594" y="14638"/>
                  </a:lnTo>
                  <a:lnTo>
                    <a:pt x="10935" y="14492"/>
                  </a:lnTo>
                  <a:lnTo>
                    <a:pt x="11252" y="14321"/>
                  </a:lnTo>
                  <a:lnTo>
                    <a:pt x="11569" y="14151"/>
                  </a:lnTo>
                  <a:lnTo>
                    <a:pt x="11885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3" y="12738"/>
                  </a:lnTo>
                  <a:lnTo>
                    <a:pt x="13517" y="12470"/>
                  </a:lnTo>
                  <a:lnTo>
                    <a:pt x="13736" y="12178"/>
                  </a:lnTo>
                  <a:lnTo>
                    <a:pt x="13955" y="11886"/>
                  </a:lnTo>
                  <a:lnTo>
                    <a:pt x="14150" y="11569"/>
                  </a:lnTo>
                  <a:lnTo>
                    <a:pt x="14321" y="11252"/>
                  </a:lnTo>
                  <a:lnTo>
                    <a:pt x="14491" y="10936"/>
                  </a:lnTo>
                  <a:lnTo>
                    <a:pt x="14637" y="10595"/>
                  </a:lnTo>
                  <a:lnTo>
                    <a:pt x="14783" y="10254"/>
                  </a:lnTo>
                  <a:lnTo>
                    <a:pt x="14905" y="9889"/>
                  </a:lnTo>
                  <a:lnTo>
                    <a:pt x="15003" y="9523"/>
                  </a:lnTo>
                  <a:lnTo>
                    <a:pt x="15100" y="9158"/>
                  </a:lnTo>
                  <a:lnTo>
                    <a:pt x="15149" y="8793"/>
                  </a:lnTo>
                  <a:lnTo>
                    <a:pt x="15198" y="8403"/>
                  </a:lnTo>
                  <a:lnTo>
                    <a:pt x="15246" y="8013"/>
                  </a:lnTo>
                  <a:lnTo>
                    <a:pt x="15246" y="7623"/>
                  </a:lnTo>
                  <a:lnTo>
                    <a:pt x="15246" y="7623"/>
                  </a:lnTo>
                  <a:lnTo>
                    <a:pt x="15246" y="7234"/>
                  </a:lnTo>
                  <a:lnTo>
                    <a:pt x="15198" y="6844"/>
                  </a:lnTo>
                  <a:lnTo>
                    <a:pt x="15149" y="6454"/>
                  </a:lnTo>
                  <a:lnTo>
                    <a:pt x="15100" y="6089"/>
                  </a:lnTo>
                  <a:lnTo>
                    <a:pt x="15003" y="5724"/>
                  </a:lnTo>
                  <a:lnTo>
                    <a:pt x="14905" y="5358"/>
                  </a:lnTo>
                  <a:lnTo>
                    <a:pt x="14783" y="4993"/>
                  </a:lnTo>
                  <a:lnTo>
                    <a:pt x="14637" y="4652"/>
                  </a:lnTo>
                  <a:lnTo>
                    <a:pt x="14491" y="4311"/>
                  </a:lnTo>
                  <a:lnTo>
                    <a:pt x="14321" y="3995"/>
                  </a:lnTo>
                  <a:lnTo>
                    <a:pt x="14150" y="3678"/>
                  </a:lnTo>
                  <a:lnTo>
                    <a:pt x="13955" y="3361"/>
                  </a:lnTo>
                  <a:lnTo>
                    <a:pt x="13736" y="3069"/>
                  </a:lnTo>
                  <a:lnTo>
                    <a:pt x="13517" y="2777"/>
                  </a:lnTo>
                  <a:lnTo>
                    <a:pt x="13273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5" y="1291"/>
                  </a:lnTo>
                  <a:lnTo>
                    <a:pt x="11569" y="1096"/>
                  </a:lnTo>
                  <a:lnTo>
                    <a:pt x="11252" y="926"/>
                  </a:lnTo>
                  <a:lnTo>
                    <a:pt x="10935" y="755"/>
                  </a:lnTo>
                  <a:lnTo>
                    <a:pt x="10594" y="609"/>
                  </a:lnTo>
                  <a:lnTo>
                    <a:pt x="10253" y="463"/>
                  </a:lnTo>
                  <a:lnTo>
                    <a:pt x="9888" y="341"/>
                  </a:lnTo>
                  <a:lnTo>
                    <a:pt x="9523" y="244"/>
                  </a:lnTo>
                  <a:lnTo>
                    <a:pt x="9158" y="147"/>
                  </a:lnTo>
                  <a:lnTo>
                    <a:pt x="8792" y="98"/>
                  </a:lnTo>
                  <a:lnTo>
                    <a:pt x="8403" y="49"/>
                  </a:lnTo>
                  <a:lnTo>
                    <a:pt x="8013" y="0"/>
                  </a:lnTo>
                  <a:lnTo>
                    <a:pt x="7623" y="0"/>
                  </a:lnTo>
                  <a:lnTo>
                    <a:pt x="7623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6"/>
            <p:cNvSpPr/>
            <p:nvPr/>
          </p:nvSpPr>
          <p:spPr>
            <a:xfrm>
              <a:off x="15254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6"/>
            <p:cNvSpPr/>
            <p:nvPr/>
          </p:nvSpPr>
          <p:spPr>
            <a:xfrm>
              <a:off x="13696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1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1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6"/>
            <p:cNvSpPr/>
            <p:nvPr/>
          </p:nvSpPr>
          <p:spPr>
            <a:xfrm>
              <a:off x="1369600" y="2604200"/>
              <a:ext cx="199750" cy="40825"/>
            </a:xfrm>
            <a:custGeom>
              <a:avLst/>
              <a:gdLst/>
              <a:ahLst/>
              <a:cxnLst/>
              <a:rect l="l" t="t" r="r" b="b"/>
              <a:pathLst>
                <a:path w="7990" h="1633" fill="none" extrusionOk="0">
                  <a:moveTo>
                    <a:pt x="7989" y="0"/>
                  </a:moveTo>
                  <a:lnTo>
                    <a:pt x="7989" y="0"/>
                  </a:lnTo>
                  <a:lnTo>
                    <a:pt x="7575" y="366"/>
                  </a:lnTo>
                  <a:lnTo>
                    <a:pt x="7137" y="707"/>
                  </a:lnTo>
                  <a:lnTo>
                    <a:pt x="6650" y="975"/>
                  </a:lnTo>
                  <a:lnTo>
                    <a:pt x="6163" y="1218"/>
                  </a:lnTo>
                  <a:lnTo>
                    <a:pt x="5627" y="1389"/>
                  </a:lnTo>
                  <a:lnTo>
                    <a:pt x="5115" y="1535"/>
                  </a:lnTo>
                  <a:lnTo>
                    <a:pt x="4555" y="1608"/>
                  </a:lnTo>
                  <a:lnTo>
                    <a:pt x="3995" y="1632"/>
                  </a:lnTo>
                  <a:lnTo>
                    <a:pt x="3995" y="1632"/>
                  </a:lnTo>
                  <a:lnTo>
                    <a:pt x="3435" y="1608"/>
                  </a:lnTo>
                  <a:lnTo>
                    <a:pt x="2875" y="1535"/>
                  </a:lnTo>
                  <a:lnTo>
                    <a:pt x="2363" y="1389"/>
                  </a:lnTo>
                  <a:lnTo>
                    <a:pt x="1828" y="1218"/>
                  </a:lnTo>
                  <a:lnTo>
                    <a:pt x="1340" y="975"/>
                  </a:lnTo>
                  <a:lnTo>
                    <a:pt x="853" y="707"/>
                  </a:lnTo>
                  <a:lnTo>
                    <a:pt x="415" y="366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35" name="Google Shape;535;p36"/>
          <p:cNvGrpSpPr/>
          <p:nvPr/>
        </p:nvGrpSpPr>
        <p:grpSpPr>
          <a:xfrm>
            <a:off x="1492520" y="2088866"/>
            <a:ext cx="320399" cy="320378"/>
            <a:chOff x="1951075" y="2333250"/>
            <a:chExt cx="381200" cy="381175"/>
          </a:xfrm>
        </p:grpSpPr>
        <p:sp>
          <p:nvSpPr>
            <p:cNvPr id="536" name="Google Shape;536;p36"/>
            <p:cNvSpPr/>
            <p:nvPr/>
          </p:nvSpPr>
          <p:spPr>
            <a:xfrm>
              <a:off x="1951075" y="2333250"/>
              <a:ext cx="381200" cy="381175"/>
            </a:xfrm>
            <a:custGeom>
              <a:avLst/>
              <a:gdLst/>
              <a:ahLst/>
              <a:cxnLst/>
              <a:rect l="l" t="t" r="r" b="b"/>
              <a:pathLst>
                <a:path w="15248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5" y="49"/>
                  </a:lnTo>
                  <a:lnTo>
                    <a:pt x="6455" y="98"/>
                  </a:lnTo>
                  <a:lnTo>
                    <a:pt x="6090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70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2" y="2241"/>
                  </a:lnTo>
                  <a:lnTo>
                    <a:pt x="1974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4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50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50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4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4" y="12738"/>
                  </a:lnTo>
                  <a:lnTo>
                    <a:pt x="2242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70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90" y="15100"/>
                  </a:lnTo>
                  <a:lnTo>
                    <a:pt x="6455" y="15149"/>
                  </a:lnTo>
                  <a:lnTo>
                    <a:pt x="6845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1" y="13517"/>
                  </a:lnTo>
                  <a:lnTo>
                    <a:pt x="12739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2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4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4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2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9" y="1973"/>
                  </a:lnTo>
                  <a:lnTo>
                    <a:pt x="12471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36"/>
            <p:cNvSpPr/>
            <p:nvPr/>
          </p:nvSpPr>
          <p:spPr>
            <a:xfrm>
              <a:off x="21976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36"/>
            <p:cNvSpPr/>
            <p:nvPr/>
          </p:nvSpPr>
          <p:spPr>
            <a:xfrm>
              <a:off x="20418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8" y="0"/>
                  </a:moveTo>
                  <a:lnTo>
                    <a:pt x="878" y="0"/>
                  </a:lnTo>
                  <a:lnTo>
                    <a:pt x="1048" y="25"/>
                  </a:lnTo>
                  <a:lnTo>
                    <a:pt x="1219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9" y="1827"/>
                  </a:lnTo>
                  <a:lnTo>
                    <a:pt x="1048" y="1876"/>
                  </a:lnTo>
                  <a:lnTo>
                    <a:pt x="878" y="1900"/>
                  </a:lnTo>
                  <a:lnTo>
                    <a:pt x="878" y="1900"/>
                  </a:lnTo>
                  <a:lnTo>
                    <a:pt x="707" y="1876"/>
                  </a:lnTo>
                  <a:lnTo>
                    <a:pt x="537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7" y="73"/>
                  </a:lnTo>
                  <a:lnTo>
                    <a:pt x="707" y="25"/>
                  </a:lnTo>
                  <a:lnTo>
                    <a:pt x="878" y="0"/>
                  </a:lnTo>
                  <a:lnTo>
                    <a:pt x="87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36"/>
            <p:cNvSpPr/>
            <p:nvPr/>
          </p:nvSpPr>
          <p:spPr>
            <a:xfrm>
              <a:off x="2041800" y="2584100"/>
              <a:ext cx="199750" cy="41425"/>
            </a:xfrm>
            <a:custGeom>
              <a:avLst/>
              <a:gdLst/>
              <a:ahLst/>
              <a:cxnLst/>
              <a:rect l="l" t="t" r="r" b="b"/>
              <a:pathLst>
                <a:path w="7990" h="1657" fill="none" extrusionOk="0">
                  <a:moveTo>
                    <a:pt x="1" y="1657"/>
                  </a:moveTo>
                  <a:lnTo>
                    <a:pt x="1" y="1657"/>
                  </a:lnTo>
                  <a:lnTo>
                    <a:pt x="415" y="1291"/>
                  </a:lnTo>
                  <a:lnTo>
                    <a:pt x="853" y="950"/>
                  </a:lnTo>
                  <a:lnTo>
                    <a:pt x="1340" y="683"/>
                  </a:lnTo>
                  <a:lnTo>
                    <a:pt x="1827" y="439"/>
                  </a:lnTo>
                  <a:lnTo>
                    <a:pt x="2363" y="244"/>
                  </a:lnTo>
                  <a:lnTo>
                    <a:pt x="2875" y="122"/>
                  </a:lnTo>
                  <a:lnTo>
                    <a:pt x="3435" y="49"/>
                  </a:lnTo>
                  <a:lnTo>
                    <a:pt x="3995" y="1"/>
                  </a:lnTo>
                  <a:lnTo>
                    <a:pt x="3995" y="1"/>
                  </a:lnTo>
                  <a:lnTo>
                    <a:pt x="4555" y="49"/>
                  </a:lnTo>
                  <a:lnTo>
                    <a:pt x="5115" y="122"/>
                  </a:lnTo>
                  <a:lnTo>
                    <a:pt x="5627" y="244"/>
                  </a:lnTo>
                  <a:lnTo>
                    <a:pt x="6163" y="439"/>
                  </a:lnTo>
                  <a:lnTo>
                    <a:pt x="6650" y="683"/>
                  </a:lnTo>
                  <a:lnTo>
                    <a:pt x="7137" y="950"/>
                  </a:lnTo>
                  <a:lnTo>
                    <a:pt x="7575" y="1291"/>
                  </a:lnTo>
                  <a:lnTo>
                    <a:pt x="7989" y="1657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0" name="Google Shape;540;p36"/>
          <p:cNvGrpSpPr/>
          <p:nvPr/>
        </p:nvGrpSpPr>
        <p:grpSpPr>
          <a:xfrm>
            <a:off x="2057504" y="2088866"/>
            <a:ext cx="320378" cy="320378"/>
            <a:chOff x="2623275" y="2333250"/>
            <a:chExt cx="381175" cy="381175"/>
          </a:xfrm>
        </p:grpSpPr>
        <p:sp>
          <p:nvSpPr>
            <p:cNvPr id="541" name="Google Shape;541;p36"/>
            <p:cNvSpPr/>
            <p:nvPr/>
          </p:nvSpPr>
          <p:spPr>
            <a:xfrm>
              <a:off x="2623275" y="2333250"/>
              <a:ext cx="381175" cy="381175"/>
            </a:xfrm>
            <a:custGeom>
              <a:avLst/>
              <a:gdLst/>
              <a:ahLst/>
              <a:cxnLst/>
              <a:rect l="l" t="t" r="r" b="b"/>
              <a:pathLst>
                <a:path w="15247" h="15247" fill="none" extrusionOk="0">
                  <a:moveTo>
                    <a:pt x="7624" y="0"/>
                  </a:moveTo>
                  <a:lnTo>
                    <a:pt x="7624" y="0"/>
                  </a:lnTo>
                  <a:lnTo>
                    <a:pt x="7234" y="0"/>
                  </a:lnTo>
                  <a:lnTo>
                    <a:pt x="6844" y="49"/>
                  </a:lnTo>
                  <a:lnTo>
                    <a:pt x="6455" y="98"/>
                  </a:lnTo>
                  <a:lnTo>
                    <a:pt x="6089" y="147"/>
                  </a:lnTo>
                  <a:lnTo>
                    <a:pt x="5724" y="244"/>
                  </a:lnTo>
                  <a:lnTo>
                    <a:pt x="5359" y="341"/>
                  </a:lnTo>
                  <a:lnTo>
                    <a:pt x="4994" y="463"/>
                  </a:lnTo>
                  <a:lnTo>
                    <a:pt x="4653" y="609"/>
                  </a:lnTo>
                  <a:lnTo>
                    <a:pt x="4312" y="755"/>
                  </a:lnTo>
                  <a:lnTo>
                    <a:pt x="3995" y="926"/>
                  </a:lnTo>
                  <a:lnTo>
                    <a:pt x="3678" y="1096"/>
                  </a:lnTo>
                  <a:lnTo>
                    <a:pt x="3362" y="1291"/>
                  </a:lnTo>
                  <a:lnTo>
                    <a:pt x="3069" y="1510"/>
                  </a:lnTo>
                  <a:lnTo>
                    <a:pt x="2777" y="1730"/>
                  </a:lnTo>
                  <a:lnTo>
                    <a:pt x="2509" y="1973"/>
                  </a:lnTo>
                  <a:lnTo>
                    <a:pt x="2241" y="2241"/>
                  </a:lnTo>
                  <a:lnTo>
                    <a:pt x="1973" y="2509"/>
                  </a:lnTo>
                  <a:lnTo>
                    <a:pt x="1730" y="2777"/>
                  </a:lnTo>
                  <a:lnTo>
                    <a:pt x="1511" y="3069"/>
                  </a:lnTo>
                  <a:lnTo>
                    <a:pt x="1292" y="3361"/>
                  </a:lnTo>
                  <a:lnTo>
                    <a:pt x="1097" y="3678"/>
                  </a:lnTo>
                  <a:lnTo>
                    <a:pt x="926" y="3995"/>
                  </a:lnTo>
                  <a:lnTo>
                    <a:pt x="756" y="4311"/>
                  </a:lnTo>
                  <a:lnTo>
                    <a:pt x="610" y="4652"/>
                  </a:lnTo>
                  <a:lnTo>
                    <a:pt x="463" y="4993"/>
                  </a:lnTo>
                  <a:lnTo>
                    <a:pt x="342" y="5358"/>
                  </a:lnTo>
                  <a:lnTo>
                    <a:pt x="244" y="5724"/>
                  </a:lnTo>
                  <a:lnTo>
                    <a:pt x="147" y="6089"/>
                  </a:lnTo>
                  <a:lnTo>
                    <a:pt x="98" y="6454"/>
                  </a:lnTo>
                  <a:lnTo>
                    <a:pt x="49" y="6844"/>
                  </a:lnTo>
                  <a:lnTo>
                    <a:pt x="1" y="7234"/>
                  </a:lnTo>
                  <a:lnTo>
                    <a:pt x="1" y="7623"/>
                  </a:lnTo>
                  <a:lnTo>
                    <a:pt x="1" y="7623"/>
                  </a:lnTo>
                  <a:lnTo>
                    <a:pt x="1" y="8013"/>
                  </a:lnTo>
                  <a:lnTo>
                    <a:pt x="49" y="8403"/>
                  </a:lnTo>
                  <a:lnTo>
                    <a:pt x="98" y="8793"/>
                  </a:lnTo>
                  <a:lnTo>
                    <a:pt x="147" y="9158"/>
                  </a:lnTo>
                  <a:lnTo>
                    <a:pt x="244" y="9523"/>
                  </a:lnTo>
                  <a:lnTo>
                    <a:pt x="342" y="9889"/>
                  </a:lnTo>
                  <a:lnTo>
                    <a:pt x="463" y="10254"/>
                  </a:lnTo>
                  <a:lnTo>
                    <a:pt x="610" y="10595"/>
                  </a:lnTo>
                  <a:lnTo>
                    <a:pt x="756" y="10936"/>
                  </a:lnTo>
                  <a:lnTo>
                    <a:pt x="926" y="11252"/>
                  </a:lnTo>
                  <a:lnTo>
                    <a:pt x="1097" y="11569"/>
                  </a:lnTo>
                  <a:lnTo>
                    <a:pt x="1292" y="11886"/>
                  </a:lnTo>
                  <a:lnTo>
                    <a:pt x="1511" y="12178"/>
                  </a:lnTo>
                  <a:lnTo>
                    <a:pt x="1730" y="12470"/>
                  </a:lnTo>
                  <a:lnTo>
                    <a:pt x="1973" y="12738"/>
                  </a:lnTo>
                  <a:lnTo>
                    <a:pt x="2241" y="13006"/>
                  </a:lnTo>
                  <a:lnTo>
                    <a:pt x="2509" y="13274"/>
                  </a:lnTo>
                  <a:lnTo>
                    <a:pt x="2777" y="13517"/>
                  </a:lnTo>
                  <a:lnTo>
                    <a:pt x="3069" y="13737"/>
                  </a:lnTo>
                  <a:lnTo>
                    <a:pt x="3362" y="13956"/>
                  </a:lnTo>
                  <a:lnTo>
                    <a:pt x="3678" y="14151"/>
                  </a:lnTo>
                  <a:lnTo>
                    <a:pt x="3995" y="14321"/>
                  </a:lnTo>
                  <a:lnTo>
                    <a:pt x="4312" y="14492"/>
                  </a:lnTo>
                  <a:lnTo>
                    <a:pt x="4653" y="14638"/>
                  </a:lnTo>
                  <a:lnTo>
                    <a:pt x="4994" y="14784"/>
                  </a:lnTo>
                  <a:lnTo>
                    <a:pt x="5359" y="14906"/>
                  </a:lnTo>
                  <a:lnTo>
                    <a:pt x="5724" y="15003"/>
                  </a:lnTo>
                  <a:lnTo>
                    <a:pt x="6089" y="15100"/>
                  </a:lnTo>
                  <a:lnTo>
                    <a:pt x="6455" y="15149"/>
                  </a:lnTo>
                  <a:lnTo>
                    <a:pt x="6844" y="15198"/>
                  </a:lnTo>
                  <a:lnTo>
                    <a:pt x="7234" y="15247"/>
                  </a:lnTo>
                  <a:lnTo>
                    <a:pt x="7624" y="15247"/>
                  </a:lnTo>
                  <a:lnTo>
                    <a:pt x="7624" y="15247"/>
                  </a:lnTo>
                  <a:lnTo>
                    <a:pt x="8014" y="15247"/>
                  </a:lnTo>
                  <a:lnTo>
                    <a:pt x="8403" y="15198"/>
                  </a:lnTo>
                  <a:lnTo>
                    <a:pt x="8793" y="15149"/>
                  </a:lnTo>
                  <a:lnTo>
                    <a:pt x="9158" y="15100"/>
                  </a:lnTo>
                  <a:lnTo>
                    <a:pt x="9524" y="15003"/>
                  </a:lnTo>
                  <a:lnTo>
                    <a:pt x="9889" y="14906"/>
                  </a:lnTo>
                  <a:lnTo>
                    <a:pt x="10254" y="14784"/>
                  </a:lnTo>
                  <a:lnTo>
                    <a:pt x="10595" y="14638"/>
                  </a:lnTo>
                  <a:lnTo>
                    <a:pt x="10936" y="14492"/>
                  </a:lnTo>
                  <a:lnTo>
                    <a:pt x="11253" y="14321"/>
                  </a:lnTo>
                  <a:lnTo>
                    <a:pt x="11569" y="14151"/>
                  </a:lnTo>
                  <a:lnTo>
                    <a:pt x="11886" y="13956"/>
                  </a:lnTo>
                  <a:lnTo>
                    <a:pt x="12178" y="13737"/>
                  </a:lnTo>
                  <a:lnTo>
                    <a:pt x="12470" y="13517"/>
                  </a:lnTo>
                  <a:lnTo>
                    <a:pt x="12738" y="13274"/>
                  </a:lnTo>
                  <a:lnTo>
                    <a:pt x="13006" y="13006"/>
                  </a:lnTo>
                  <a:lnTo>
                    <a:pt x="13274" y="12738"/>
                  </a:lnTo>
                  <a:lnTo>
                    <a:pt x="13518" y="12470"/>
                  </a:lnTo>
                  <a:lnTo>
                    <a:pt x="13737" y="12178"/>
                  </a:lnTo>
                  <a:lnTo>
                    <a:pt x="13956" y="11886"/>
                  </a:lnTo>
                  <a:lnTo>
                    <a:pt x="14151" y="11569"/>
                  </a:lnTo>
                  <a:lnTo>
                    <a:pt x="14321" y="11252"/>
                  </a:lnTo>
                  <a:lnTo>
                    <a:pt x="14492" y="10936"/>
                  </a:lnTo>
                  <a:lnTo>
                    <a:pt x="14638" y="10595"/>
                  </a:lnTo>
                  <a:lnTo>
                    <a:pt x="14784" y="10254"/>
                  </a:lnTo>
                  <a:lnTo>
                    <a:pt x="14906" y="9889"/>
                  </a:lnTo>
                  <a:lnTo>
                    <a:pt x="15003" y="9523"/>
                  </a:lnTo>
                  <a:lnTo>
                    <a:pt x="15101" y="9158"/>
                  </a:lnTo>
                  <a:lnTo>
                    <a:pt x="15150" y="8793"/>
                  </a:lnTo>
                  <a:lnTo>
                    <a:pt x="15198" y="8403"/>
                  </a:lnTo>
                  <a:lnTo>
                    <a:pt x="15247" y="8013"/>
                  </a:lnTo>
                  <a:lnTo>
                    <a:pt x="15247" y="7623"/>
                  </a:lnTo>
                  <a:lnTo>
                    <a:pt x="15247" y="7623"/>
                  </a:lnTo>
                  <a:lnTo>
                    <a:pt x="15247" y="7234"/>
                  </a:lnTo>
                  <a:lnTo>
                    <a:pt x="15198" y="6844"/>
                  </a:lnTo>
                  <a:lnTo>
                    <a:pt x="15150" y="6454"/>
                  </a:lnTo>
                  <a:lnTo>
                    <a:pt x="15101" y="6089"/>
                  </a:lnTo>
                  <a:lnTo>
                    <a:pt x="15003" y="5724"/>
                  </a:lnTo>
                  <a:lnTo>
                    <a:pt x="14906" y="5358"/>
                  </a:lnTo>
                  <a:lnTo>
                    <a:pt x="14784" y="4993"/>
                  </a:lnTo>
                  <a:lnTo>
                    <a:pt x="14638" y="4652"/>
                  </a:lnTo>
                  <a:lnTo>
                    <a:pt x="14492" y="4311"/>
                  </a:lnTo>
                  <a:lnTo>
                    <a:pt x="14321" y="3995"/>
                  </a:lnTo>
                  <a:lnTo>
                    <a:pt x="14151" y="3678"/>
                  </a:lnTo>
                  <a:lnTo>
                    <a:pt x="13956" y="3361"/>
                  </a:lnTo>
                  <a:lnTo>
                    <a:pt x="13737" y="3069"/>
                  </a:lnTo>
                  <a:lnTo>
                    <a:pt x="13518" y="2777"/>
                  </a:lnTo>
                  <a:lnTo>
                    <a:pt x="13274" y="2509"/>
                  </a:lnTo>
                  <a:lnTo>
                    <a:pt x="13006" y="2241"/>
                  </a:lnTo>
                  <a:lnTo>
                    <a:pt x="12738" y="1973"/>
                  </a:lnTo>
                  <a:lnTo>
                    <a:pt x="12470" y="1730"/>
                  </a:lnTo>
                  <a:lnTo>
                    <a:pt x="12178" y="1510"/>
                  </a:lnTo>
                  <a:lnTo>
                    <a:pt x="11886" y="1291"/>
                  </a:lnTo>
                  <a:lnTo>
                    <a:pt x="11569" y="1096"/>
                  </a:lnTo>
                  <a:lnTo>
                    <a:pt x="11253" y="926"/>
                  </a:lnTo>
                  <a:lnTo>
                    <a:pt x="10936" y="755"/>
                  </a:lnTo>
                  <a:lnTo>
                    <a:pt x="10595" y="609"/>
                  </a:lnTo>
                  <a:lnTo>
                    <a:pt x="10254" y="463"/>
                  </a:lnTo>
                  <a:lnTo>
                    <a:pt x="9889" y="341"/>
                  </a:lnTo>
                  <a:lnTo>
                    <a:pt x="9524" y="244"/>
                  </a:lnTo>
                  <a:lnTo>
                    <a:pt x="9158" y="147"/>
                  </a:lnTo>
                  <a:lnTo>
                    <a:pt x="8793" y="98"/>
                  </a:lnTo>
                  <a:lnTo>
                    <a:pt x="8403" y="49"/>
                  </a:lnTo>
                  <a:lnTo>
                    <a:pt x="8014" y="0"/>
                  </a:lnTo>
                  <a:lnTo>
                    <a:pt x="7624" y="0"/>
                  </a:lnTo>
                  <a:lnTo>
                    <a:pt x="762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36"/>
            <p:cNvSpPr/>
            <p:nvPr/>
          </p:nvSpPr>
          <p:spPr>
            <a:xfrm>
              <a:off x="2869875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0"/>
                  </a:move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4" y="171"/>
                  </a:lnTo>
                  <a:lnTo>
                    <a:pt x="1510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0" y="1632"/>
                  </a:lnTo>
                  <a:lnTo>
                    <a:pt x="1364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0" y="950"/>
                  </a:lnTo>
                  <a:lnTo>
                    <a:pt x="0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36"/>
            <p:cNvSpPr/>
            <p:nvPr/>
          </p:nvSpPr>
          <p:spPr>
            <a:xfrm>
              <a:off x="2714000" y="2503125"/>
              <a:ext cx="43875" cy="47525"/>
            </a:xfrm>
            <a:custGeom>
              <a:avLst/>
              <a:gdLst/>
              <a:ahLst/>
              <a:cxnLst/>
              <a:rect l="l" t="t" r="r" b="b"/>
              <a:pathLst>
                <a:path w="1755" h="1901" fill="none" extrusionOk="0">
                  <a:moveTo>
                    <a:pt x="877" y="1900"/>
                  </a:moveTo>
                  <a:lnTo>
                    <a:pt x="877" y="1900"/>
                  </a:lnTo>
                  <a:lnTo>
                    <a:pt x="707" y="1876"/>
                  </a:lnTo>
                  <a:lnTo>
                    <a:pt x="536" y="1827"/>
                  </a:lnTo>
                  <a:lnTo>
                    <a:pt x="390" y="1730"/>
                  </a:lnTo>
                  <a:lnTo>
                    <a:pt x="244" y="1632"/>
                  </a:lnTo>
                  <a:lnTo>
                    <a:pt x="147" y="1486"/>
                  </a:lnTo>
                  <a:lnTo>
                    <a:pt x="74" y="1316"/>
                  </a:lnTo>
                  <a:lnTo>
                    <a:pt x="25" y="1145"/>
                  </a:lnTo>
                  <a:lnTo>
                    <a:pt x="1" y="950"/>
                  </a:lnTo>
                  <a:lnTo>
                    <a:pt x="1" y="950"/>
                  </a:lnTo>
                  <a:lnTo>
                    <a:pt x="25" y="755"/>
                  </a:lnTo>
                  <a:lnTo>
                    <a:pt x="74" y="585"/>
                  </a:lnTo>
                  <a:lnTo>
                    <a:pt x="147" y="414"/>
                  </a:lnTo>
                  <a:lnTo>
                    <a:pt x="244" y="268"/>
                  </a:lnTo>
                  <a:lnTo>
                    <a:pt x="390" y="171"/>
                  </a:lnTo>
                  <a:lnTo>
                    <a:pt x="536" y="73"/>
                  </a:lnTo>
                  <a:lnTo>
                    <a:pt x="707" y="25"/>
                  </a:lnTo>
                  <a:lnTo>
                    <a:pt x="877" y="0"/>
                  </a:lnTo>
                  <a:lnTo>
                    <a:pt x="877" y="0"/>
                  </a:lnTo>
                  <a:lnTo>
                    <a:pt x="1048" y="25"/>
                  </a:lnTo>
                  <a:lnTo>
                    <a:pt x="1218" y="73"/>
                  </a:lnTo>
                  <a:lnTo>
                    <a:pt x="1365" y="171"/>
                  </a:lnTo>
                  <a:lnTo>
                    <a:pt x="1511" y="268"/>
                  </a:lnTo>
                  <a:lnTo>
                    <a:pt x="1608" y="414"/>
                  </a:lnTo>
                  <a:lnTo>
                    <a:pt x="1681" y="585"/>
                  </a:lnTo>
                  <a:lnTo>
                    <a:pt x="1730" y="755"/>
                  </a:lnTo>
                  <a:lnTo>
                    <a:pt x="1754" y="950"/>
                  </a:lnTo>
                  <a:lnTo>
                    <a:pt x="1754" y="950"/>
                  </a:lnTo>
                  <a:lnTo>
                    <a:pt x="1730" y="1145"/>
                  </a:lnTo>
                  <a:lnTo>
                    <a:pt x="1681" y="1316"/>
                  </a:lnTo>
                  <a:lnTo>
                    <a:pt x="1608" y="1486"/>
                  </a:lnTo>
                  <a:lnTo>
                    <a:pt x="1511" y="1632"/>
                  </a:lnTo>
                  <a:lnTo>
                    <a:pt x="1365" y="1730"/>
                  </a:lnTo>
                  <a:lnTo>
                    <a:pt x="1218" y="1827"/>
                  </a:lnTo>
                  <a:lnTo>
                    <a:pt x="1048" y="1876"/>
                  </a:lnTo>
                  <a:lnTo>
                    <a:pt x="877" y="1900"/>
                  </a:lnTo>
                  <a:lnTo>
                    <a:pt x="877" y="190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36"/>
            <p:cNvSpPr/>
            <p:nvPr/>
          </p:nvSpPr>
          <p:spPr>
            <a:xfrm>
              <a:off x="2810200" y="2595675"/>
              <a:ext cx="99875" cy="31075"/>
            </a:xfrm>
            <a:custGeom>
              <a:avLst/>
              <a:gdLst/>
              <a:ahLst/>
              <a:cxnLst/>
              <a:rect l="l" t="t" r="r" b="b"/>
              <a:pathLst>
                <a:path w="3995" h="1243" fill="none" extrusionOk="0">
                  <a:moveTo>
                    <a:pt x="1" y="1242"/>
                  </a:moveTo>
                  <a:lnTo>
                    <a:pt x="3995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5" name="Google Shape;545;p36"/>
          <p:cNvGrpSpPr/>
          <p:nvPr/>
        </p:nvGrpSpPr>
        <p:grpSpPr>
          <a:xfrm>
            <a:off x="2697209" y="2033603"/>
            <a:ext cx="170937" cy="426827"/>
            <a:chOff x="3384375" y="2267500"/>
            <a:chExt cx="203375" cy="507825"/>
          </a:xfrm>
        </p:grpSpPr>
        <p:sp>
          <p:nvSpPr>
            <p:cNvPr id="546" name="Google Shape;546;p36"/>
            <p:cNvSpPr/>
            <p:nvPr/>
          </p:nvSpPr>
          <p:spPr>
            <a:xfrm>
              <a:off x="3384375" y="2373425"/>
              <a:ext cx="203375" cy="401900"/>
            </a:xfrm>
            <a:custGeom>
              <a:avLst/>
              <a:gdLst/>
              <a:ahLst/>
              <a:cxnLst/>
              <a:rect l="l" t="t" r="r" b="b"/>
              <a:pathLst>
                <a:path w="8135" h="16076" fill="none" extrusionOk="0">
                  <a:moveTo>
                    <a:pt x="4896" y="1"/>
                  </a:moveTo>
                  <a:lnTo>
                    <a:pt x="4896" y="1"/>
                  </a:lnTo>
                  <a:lnTo>
                    <a:pt x="4701" y="74"/>
                  </a:lnTo>
                  <a:lnTo>
                    <a:pt x="4506" y="147"/>
                  </a:lnTo>
                  <a:lnTo>
                    <a:pt x="4287" y="196"/>
                  </a:lnTo>
                  <a:lnTo>
                    <a:pt x="4068" y="196"/>
                  </a:lnTo>
                  <a:lnTo>
                    <a:pt x="4068" y="196"/>
                  </a:lnTo>
                  <a:lnTo>
                    <a:pt x="3848" y="196"/>
                  </a:lnTo>
                  <a:lnTo>
                    <a:pt x="3654" y="147"/>
                  </a:lnTo>
                  <a:lnTo>
                    <a:pt x="3434" y="98"/>
                  </a:lnTo>
                  <a:lnTo>
                    <a:pt x="3240" y="1"/>
                  </a:lnTo>
                  <a:lnTo>
                    <a:pt x="3240" y="1"/>
                  </a:lnTo>
                  <a:lnTo>
                    <a:pt x="2996" y="50"/>
                  </a:lnTo>
                  <a:lnTo>
                    <a:pt x="2777" y="98"/>
                  </a:lnTo>
                  <a:lnTo>
                    <a:pt x="2558" y="171"/>
                  </a:lnTo>
                  <a:lnTo>
                    <a:pt x="2363" y="269"/>
                  </a:lnTo>
                  <a:lnTo>
                    <a:pt x="2168" y="366"/>
                  </a:lnTo>
                  <a:lnTo>
                    <a:pt x="1973" y="464"/>
                  </a:lnTo>
                  <a:lnTo>
                    <a:pt x="1803" y="585"/>
                  </a:lnTo>
                  <a:lnTo>
                    <a:pt x="1632" y="731"/>
                  </a:lnTo>
                  <a:lnTo>
                    <a:pt x="1486" y="878"/>
                  </a:lnTo>
                  <a:lnTo>
                    <a:pt x="1340" y="1024"/>
                  </a:lnTo>
                  <a:lnTo>
                    <a:pt x="1072" y="1365"/>
                  </a:lnTo>
                  <a:lnTo>
                    <a:pt x="853" y="1779"/>
                  </a:lnTo>
                  <a:lnTo>
                    <a:pt x="658" y="2193"/>
                  </a:lnTo>
                  <a:lnTo>
                    <a:pt x="488" y="2680"/>
                  </a:lnTo>
                  <a:lnTo>
                    <a:pt x="341" y="3167"/>
                  </a:lnTo>
                  <a:lnTo>
                    <a:pt x="244" y="3727"/>
                  </a:lnTo>
                  <a:lnTo>
                    <a:pt x="147" y="4287"/>
                  </a:lnTo>
                  <a:lnTo>
                    <a:pt x="73" y="4896"/>
                  </a:lnTo>
                  <a:lnTo>
                    <a:pt x="49" y="5529"/>
                  </a:lnTo>
                  <a:lnTo>
                    <a:pt x="25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5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5"/>
                  </a:lnTo>
                  <a:lnTo>
                    <a:pt x="268" y="7502"/>
                  </a:lnTo>
                  <a:lnTo>
                    <a:pt x="390" y="7575"/>
                  </a:lnTo>
                  <a:lnTo>
                    <a:pt x="512" y="7624"/>
                  </a:lnTo>
                  <a:lnTo>
                    <a:pt x="658" y="7648"/>
                  </a:lnTo>
                  <a:lnTo>
                    <a:pt x="658" y="7648"/>
                  </a:lnTo>
                  <a:lnTo>
                    <a:pt x="804" y="7624"/>
                  </a:lnTo>
                  <a:lnTo>
                    <a:pt x="926" y="7575"/>
                  </a:lnTo>
                  <a:lnTo>
                    <a:pt x="1048" y="7502"/>
                  </a:lnTo>
                  <a:lnTo>
                    <a:pt x="1145" y="7405"/>
                  </a:lnTo>
                  <a:lnTo>
                    <a:pt x="1218" y="7307"/>
                  </a:lnTo>
                  <a:lnTo>
                    <a:pt x="1267" y="7161"/>
                  </a:lnTo>
                  <a:lnTo>
                    <a:pt x="1291" y="7015"/>
                  </a:lnTo>
                  <a:lnTo>
                    <a:pt x="1316" y="6869"/>
                  </a:lnTo>
                  <a:lnTo>
                    <a:pt x="1316" y="6869"/>
                  </a:lnTo>
                  <a:lnTo>
                    <a:pt x="1340" y="6260"/>
                  </a:lnTo>
                  <a:lnTo>
                    <a:pt x="1413" y="5554"/>
                  </a:lnTo>
                  <a:lnTo>
                    <a:pt x="1510" y="4847"/>
                  </a:lnTo>
                  <a:lnTo>
                    <a:pt x="1632" y="4141"/>
                  </a:lnTo>
                  <a:lnTo>
                    <a:pt x="1754" y="3532"/>
                  </a:lnTo>
                  <a:lnTo>
                    <a:pt x="1876" y="3021"/>
                  </a:lnTo>
                  <a:lnTo>
                    <a:pt x="1998" y="2680"/>
                  </a:lnTo>
                  <a:lnTo>
                    <a:pt x="2046" y="2607"/>
                  </a:lnTo>
                  <a:lnTo>
                    <a:pt x="2095" y="2582"/>
                  </a:lnTo>
                  <a:lnTo>
                    <a:pt x="2095" y="2582"/>
                  </a:lnTo>
                  <a:lnTo>
                    <a:pt x="2095" y="2631"/>
                  </a:lnTo>
                  <a:lnTo>
                    <a:pt x="2119" y="2729"/>
                  </a:lnTo>
                  <a:lnTo>
                    <a:pt x="2119" y="3143"/>
                  </a:lnTo>
                  <a:lnTo>
                    <a:pt x="2071" y="4555"/>
                  </a:lnTo>
                  <a:lnTo>
                    <a:pt x="1949" y="6577"/>
                  </a:lnTo>
                  <a:lnTo>
                    <a:pt x="1827" y="8842"/>
                  </a:lnTo>
                  <a:lnTo>
                    <a:pt x="1535" y="13128"/>
                  </a:lnTo>
                  <a:lnTo>
                    <a:pt x="1389" y="15077"/>
                  </a:lnTo>
                  <a:lnTo>
                    <a:pt x="1389" y="15077"/>
                  </a:lnTo>
                  <a:lnTo>
                    <a:pt x="1389" y="15247"/>
                  </a:lnTo>
                  <a:lnTo>
                    <a:pt x="1413" y="15418"/>
                  </a:lnTo>
                  <a:lnTo>
                    <a:pt x="1462" y="15564"/>
                  </a:lnTo>
                  <a:lnTo>
                    <a:pt x="1559" y="15710"/>
                  </a:lnTo>
                  <a:lnTo>
                    <a:pt x="1657" y="15856"/>
                  </a:lnTo>
                  <a:lnTo>
                    <a:pt x="1778" y="15953"/>
                  </a:lnTo>
                  <a:lnTo>
                    <a:pt x="1924" y="16026"/>
                  </a:lnTo>
                  <a:lnTo>
                    <a:pt x="2095" y="16075"/>
                  </a:lnTo>
                  <a:lnTo>
                    <a:pt x="2095" y="16075"/>
                  </a:lnTo>
                  <a:lnTo>
                    <a:pt x="2217" y="16075"/>
                  </a:lnTo>
                  <a:lnTo>
                    <a:pt x="2217" y="16075"/>
                  </a:lnTo>
                  <a:lnTo>
                    <a:pt x="2387" y="16075"/>
                  </a:lnTo>
                  <a:lnTo>
                    <a:pt x="2509" y="16026"/>
                  </a:lnTo>
                  <a:lnTo>
                    <a:pt x="2655" y="15953"/>
                  </a:lnTo>
                  <a:lnTo>
                    <a:pt x="2777" y="15880"/>
                  </a:lnTo>
                  <a:lnTo>
                    <a:pt x="2874" y="15758"/>
                  </a:lnTo>
                  <a:lnTo>
                    <a:pt x="2947" y="15637"/>
                  </a:lnTo>
                  <a:lnTo>
                    <a:pt x="3020" y="15491"/>
                  </a:lnTo>
                  <a:lnTo>
                    <a:pt x="3045" y="15344"/>
                  </a:lnTo>
                  <a:lnTo>
                    <a:pt x="3702" y="8525"/>
                  </a:lnTo>
                  <a:lnTo>
                    <a:pt x="3702" y="8525"/>
                  </a:lnTo>
                  <a:lnTo>
                    <a:pt x="3727" y="8452"/>
                  </a:lnTo>
                  <a:lnTo>
                    <a:pt x="3775" y="8330"/>
                  </a:lnTo>
                  <a:lnTo>
                    <a:pt x="3824" y="8282"/>
                  </a:lnTo>
                  <a:lnTo>
                    <a:pt x="3873" y="8208"/>
                  </a:lnTo>
                  <a:lnTo>
                    <a:pt x="3970" y="8184"/>
                  </a:lnTo>
                  <a:lnTo>
                    <a:pt x="4068" y="8160"/>
                  </a:lnTo>
                  <a:lnTo>
                    <a:pt x="4068" y="8160"/>
                  </a:lnTo>
                  <a:lnTo>
                    <a:pt x="4165" y="8184"/>
                  </a:lnTo>
                  <a:lnTo>
                    <a:pt x="4263" y="8208"/>
                  </a:lnTo>
                  <a:lnTo>
                    <a:pt x="4311" y="8282"/>
                  </a:lnTo>
                  <a:lnTo>
                    <a:pt x="4360" y="8330"/>
                  </a:lnTo>
                  <a:lnTo>
                    <a:pt x="4409" y="8452"/>
                  </a:lnTo>
                  <a:lnTo>
                    <a:pt x="4433" y="8525"/>
                  </a:lnTo>
                  <a:lnTo>
                    <a:pt x="5091" y="15344"/>
                  </a:lnTo>
                  <a:lnTo>
                    <a:pt x="5091" y="15344"/>
                  </a:lnTo>
                  <a:lnTo>
                    <a:pt x="5115" y="15491"/>
                  </a:lnTo>
                  <a:lnTo>
                    <a:pt x="5188" y="15637"/>
                  </a:lnTo>
                  <a:lnTo>
                    <a:pt x="5261" y="15758"/>
                  </a:lnTo>
                  <a:lnTo>
                    <a:pt x="5358" y="15880"/>
                  </a:lnTo>
                  <a:lnTo>
                    <a:pt x="5480" y="15953"/>
                  </a:lnTo>
                  <a:lnTo>
                    <a:pt x="5626" y="16026"/>
                  </a:lnTo>
                  <a:lnTo>
                    <a:pt x="5748" y="16075"/>
                  </a:lnTo>
                  <a:lnTo>
                    <a:pt x="5919" y="16075"/>
                  </a:lnTo>
                  <a:lnTo>
                    <a:pt x="5919" y="16075"/>
                  </a:lnTo>
                  <a:lnTo>
                    <a:pt x="6040" y="16075"/>
                  </a:lnTo>
                  <a:lnTo>
                    <a:pt x="6040" y="16075"/>
                  </a:lnTo>
                  <a:lnTo>
                    <a:pt x="6211" y="16026"/>
                  </a:lnTo>
                  <a:lnTo>
                    <a:pt x="6357" y="15953"/>
                  </a:lnTo>
                  <a:lnTo>
                    <a:pt x="6479" y="15856"/>
                  </a:lnTo>
                  <a:lnTo>
                    <a:pt x="6576" y="15710"/>
                  </a:lnTo>
                  <a:lnTo>
                    <a:pt x="6674" y="15564"/>
                  </a:lnTo>
                  <a:lnTo>
                    <a:pt x="6722" y="15418"/>
                  </a:lnTo>
                  <a:lnTo>
                    <a:pt x="6747" y="15247"/>
                  </a:lnTo>
                  <a:lnTo>
                    <a:pt x="6747" y="15077"/>
                  </a:lnTo>
                  <a:lnTo>
                    <a:pt x="6747" y="15077"/>
                  </a:lnTo>
                  <a:lnTo>
                    <a:pt x="6601" y="13128"/>
                  </a:lnTo>
                  <a:lnTo>
                    <a:pt x="6333" y="8890"/>
                  </a:lnTo>
                  <a:lnTo>
                    <a:pt x="6187" y="6601"/>
                  </a:lnTo>
                  <a:lnTo>
                    <a:pt x="6089" y="4604"/>
                  </a:lnTo>
                  <a:lnTo>
                    <a:pt x="6040" y="3167"/>
                  </a:lnTo>
                  <a:lnTo>
                    <a:pt x="6040" y="2753"/>
                  </a:lnTo>
                  <a:lnTo>
                    <a:pt x="6040" y="2582"/>
                  </a:lnTo>
                  <a:lnTo>
                    <a:pt x="6040" y="2582"/>
                  </a:lnTo>
                  <a:lnTo>
                    <a:pt x="6065" y="2582"/>
                  </a:lnTo>
                  <a:lnTo>
                    <a:pt x="6089" y="2582"/>
                  </a:lnTo>
                  <a:lnTo>
                    <a:pt x="6138" y="2680"/>
                  </a:lnTo>
                  <a:lnTo>
                    <a:pt x="6235" y="2996"/>
                  </a:lnTo>
                  <a:lnTo>
                    <a:pt x="6381" y="3484"/>
                  </a:lnTo>
                  <a:lnTo>
                    <a:pt x="6503" y="4117"/>
                  </a:lnTo>
                  <a:lnTo>
                    <a:pt x="6625" y="4823"/>
                  </a:lnTo>
                  <a:lnTo>
                    <a:pt x="6722" y="5554"/>
                  </a:lnTo>
                  <a:lnTo>
                    <a:pt x="6795" y="6260"/>
                  </a:lnTo>
                  <a:lnTo>
                    <a:pt x="6820" y="6869"/>
                  </a:lnTo>
                  <a:lnTo>
                    <a:pt x="6820" y="6869"/>
                  </a:lnTo>
                  <a:lnTo>
                    <a:pt x="6844" y="7015"/>
                  </a:lnTo>
                  <a:lnTo>
                    <a:pt x="6869" y="7161"/>
                  </a:lnTo>
                  <a:lnTo>
                    <a:pt x="6917" y="7307"/>
                  </a:lnTo>
                  <a:lnTo>
                    <a:pt x="6990" y="7405"/>
                  </a:lnTo>
                  <a:lnTo>
                    <a:pt x="7088" y="7502"/>
                  </a:lnTo>
                  <a:lnTo>
                    <a:pt x="7209" y="7575"/>
                  </a:lnTo>
                  <a:lnTo>
                    <a:pt x="7331" y="7624"/>
                  </a:lnTo>
                  <a:lnTo>
                    <a:pt x="7477" y="7648"/>
                  </a:lnTo>
                  <a:lnTo>
                    <a:pt x="7477" y="7648"/>
                  </a:lnTo>
                  <a:lnTo>
                    <a:pt x="7624" y="7624"/>
                  </a:lnTo>
                  <a:lnTo>
                    <a:pt x="7745" y="7575"/>
                  </a:lnTo>
                  <a:lnTo>
                    <a:pt x="7867" y="7502"/>
                  </a:lnTo>
                  <a:lnTo>
                    <a:pt x="7964" y="7405"/>
                  </a:lnTo>
                  <a:lnTo>
                    <a:pt x="8038" y="7307"/>
                  </a:lnTo>
                  <a:lnTo>
                    <a:pt x="8086" y="7161"/>
                  </a:lnTo>
                  <a:lnTo>
                    <a:pt x="8111" y="7015"/>
                  </a:lnTo>
                  <a:lnTo>
                    <a:pt x="8135" y="6869"/>
                  </a:lnTo>
                  <a:lnTo>
                    <a:pt x="8135" y="6869"/>
                  </a:lnTo>
                  <a:lnTo>
                    <a:pt x="8111" y="5505"/>
                  </a:lnTo>
                  <a:lnTo>
                    <a:pt x="8086" y="4872"/>
                  </a:lnTo>
                  <a:lnTo>
                    <a:pt x="8038" y="4287"/>
                  </a:lnTo>
                  <a:lnTo>
                    <a:pt x="7964" y="3703"/>
                  </a:lnTo>
                  <a:lnTo>
                    <a:pt x="7867" y="3167"/>
                  </a:lnTo>
                  <a:lnTo>
                    <a:pt x="7745" y="2656"/>
                  </a:lnTo>
                  <a:lnTo>
                    <a:pt x="7599" y="2168"/>
                  </a:lnTo>
                  <a:lnTo>
                    <a:pt x="7404" y="1754"/>
                  </a:lnTo>
                  <a:lnTo>
                    <a:pt x="7185" y="1365"/>
                  </a:lnTo>
                  <a:lnTo>
                    <a:pt x="7063" y="1170"/>
                  </a:lnTo>
                  <a:lnTo>
                    <a:pt x="6917" y="999"/>
                  </a:lnTo>
                  <a:lnTo>
                    <a:pt x="6771" y="853"/>
                  </a:lnTo>
                  <a:lnTo>
                    <a:pt x="6625" y="707"/>
                  </a:lnTo>
                  <a:lnTo>
                    <a:pt x="6454" y="561"/>
                  </a:lnTo>
                  <a:lnTo>
                    <a:pt x="6260" y="439"/>
                  </a:lnTo>
                  <a:lnTo>
                    <a:pt x="6065" y="342"/>
                  </a:lnTo>
                  <a:lnTo>
                    <a:pt x="5870" y="244"/>
                  </a:lnTo>
                  <a:lnTo>
                    <a:pt x="5651" y="171"/>
                  </a:lnTo>
                  <a:lnTo>
                    <a:pt x="5407" y="98"/>
                  </a:lnTo>
                  <a:lnTo>
                    <a:pt x="5164" y="50"/>
                  </a:lnTo>
                  <a:lnTo>
                    <a:pt x="4896" y="1"/>
                  </a:lnTo>
                  <a:lnTo>
                    <a:pt x="4896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6"/>
            <p:cNvSpPr/>
            <p:nvPr/>
          </p:nvSpPr>
          <p:spPr>
            <a:xfrm>
              <a:off x="3443425" y="2267500"/>
              <a:ext cx="85275" cy="93775"/>
            </a:xfrm>
            <a:custGeom>
              <a:avLst/>
              <a:gdLst/>
              <a:ahLst/>
              <a:cxnLst/>
              <a:rect l="l" t="t" r="r" b="b"/>
              <a:pathLst>
                <a:path w="3411" h="3751" fill="none" extrusionOk="0">
                  <a:moveTo>
                    <a:pt x="1" y="1705"/>
                  </a:moveTo>
                  <a:lnTo>
                    <a:pt x="1" y="1705"/>
                  </a:lnTo>
                  <a:lnTo>
                    <a:pt x="1" y="1510"/>
                  </a:lnTo>
                  <a:lnTo>
                    <a:pt x="25" y="1315"/>
                  </a:lnTo>
                  <a:lnTo>
                    <a:pt x="74" y="1145"/>
                  </a:lnTo>
                  <a:lnTo>
                    <a:pt x="123" y="999"/>
                  </a:lnTo>
                  <a:lnTo>
                    <a:pt x="196" y="852"/>
                  </a:lnTo>
                  <a:lnTo>
                    <a:pt x="293" y="706"/>
                  </a:lnTo>
                  <a:lnTo>
                    <a:pt x="391" y="585"/>
                  </a:lnTo>
                  <a:lnTo>
                    <a:pt x="488" y="463"/>
                  </a:lnTo>
                  <a:lnTo>
                    <a:pt x="610" y="341"/>
                  </a:lnTo>
                  <a:lnTo>
                    <a:pt x="756" y="268"/>
                  </a:lnTo>
                  <a:lnTo>
                    <a:pt x="902" y="171"/>
                  </a:lnTo>
                  <a:lnTo>
                    <a:pt x="1048" y="122"/>
                  </a:lnTo>
                  <a:lnTo>
                    <a:pt x="1194" y="49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876" y="0"/>
                  </a:lnTo>
                  <a:lnTo>
                    <a:pt x="2047" y="24"/>
                  </a:lnTo>
                  <a:lnTo>
                    <a:pt x="2217" y="49"/>
                  </a:lnTo>
                  <a:lnTo>
                    <a:pt x="2363" y="122"/>
                  </a:lnTo>
                  <a:lnTo>
                    <a:pt x="2509" y="171"/>
                  </a:lnTo>
                  <a:lnTo>
                    <a:pt x="2656" y="268"/>
                  </a:lnTo>
                  <a:lnTo>
                    <a:pt x="2802" y="341"/>
                  </a:lnTo>
                  <a:lnTo>
                    <a:pt x="2923" y="463"/>
                  </a:lnTo>
                  <a:lnTo>
                    <a:pt x="3021" y="585"/>
                  </a:lnTo>
                  <a:lnTo>
                    <a:pt x="3118" y="706"/>
                  </a:lnTo>
                  <a:lnTo>
                    <a:pt x="3216" y="852"/>
                  </a:lnTo>
                  <a:lnTo>
                    <a:pt x="3289" y="999"/>
                  </a:lnTo>
                  <a:lnTo>
                    <a:pt x="3337" y="1145"/>
                  </a:lnTo>
                  <a:lnTo>
                    <a:pt x="3386" y="1315"/>
                  </a:lnTo>
                  <a:lnTo>
                    <a:pt x="3411" y="1510"/>
                  </a:lnTo>
                  <a:lnTo>
                    <a:pt x="3411" y="1705"/>
                  </a:lnTo>
                  <a:lnTo>
                    <a:pt x="3411" y="1705"/>
                  </a:lnTo>
                  <a:lnTo>
                    <a:pt x="3411" y="1900"/>
                  </a:lnTo>
                  <a:lnTo>
                    <a:pt x="3386" y="2095"/>
                  </a:lnTo>
                  <a:lnTo>
                    <a:pt x="3337" y="2265"/>
                  </a:lnTo>
                  <a:lnTo>
                    <a:pt x="3289" y="2460"/>
                  </a:lnTo>
                  <a:lnTo>
                    <a:pt x="3216" y="2630"/>
                  </a:lnTo>
                  <a:lnTo>
                    <a:pt x="3118" y="2801"/>
                  </a:lnTo>
                  <a:lnTo>
                    <a:pt x="3021" y="2971"/>
                  </a:lnTo>
                  <a:lnTo>
                    <a:pt x="2923" y="3117"/>
                  </a:lnTo>
                  <a:lnTo>
                    <a:pt x="2802" y="3264"/>
                  </a:lnTo>
                  <a:lnTo>
                    <a:pt x="2656" y="3385"/>
                  </a:lnTo>
                  <a:lnTo>
                    <a:pt x="2509" y="3483"/>
                  </a:lnTo>
                  <a:lnTo>
                    <a:pt x="2363" y="3580"/>
                  </a:lnTo>
                  <a:lnTo>
                    <a:pt x="2217" y="3653"/>
                  </a:lnTo>
                  <a:lnTo>
                    <a:pt x="2047" y="3702"/>
                  </a:lnTo>
                  <a:lnTo>
                    <a:pt x="1876" y="3751"/>
                  </a:lnTo>
                  <a:lnTo>
                    <a:pt x="1706" y="3751"/>
                  </a:lnTo>
                  <a:lnTo>
                    <a:pt x="1706" y="3751"/>
                  </a:lnTo>
                  <a:lnTo>
                    <a:pt x="1535" y="3751"/>
                  </a:lnTo>
                  <a:lnTo>
                    <a:pt x="1365" y="3702"/>
                  </a:lnTo>
                  <a:lnTo>
                    <a:pt x="1194" y="3653"/>
                  </a:lnTo>
                  <a:lnTo>
                    <a:pt x="1048" y="3580"/>
                  </a:lnTo>
                  <a:lnTo>
                    <a:pt x="902" y="3483"/>
                  </a:lnTo>
                  <a:lnTo>
                    <a:pt x="756" y="3385"/>
                  </a:lnTo>
                  <a:lnTo>
                    <a:pt x="610" y="3264"/>
                  </a:lnTo>
                  <a:lnTo>
                    <a:pt x="488" y="3117"/>
                  </a:lnTo>
                  <a:lnTo>
                    <a:pt x="391" y="2971"/>
                  </a:lnTo>
                  <a:lnTo>
                    <a:pt x="293" y="2801"/>
                  </a:lnTo>
                  <a:lnTo>
                    <a:pt x="196" y="2630"/>
                  </a:lnTo>
                  <a:lnTo>
                    <a:pt x="123" y="2460"/>
                  </a:lnTo>
                  <a:lnTo>
                    <a:pt x="74" y="2265"/>
                  </a:lnTo>
                  <a:lnTo>
                    <a:pt x="25" y="2095"/>
                  </a:lnTo>
                  <a:lnTo>
                    <a:pt x="1" y="1900"/>
                  </a:lnTo>
                  <a:lnTo>
                    <a:pt x="1" y="1705"/>
                  </a:lnTo>
                  <a:lnTo>
                    <a:pt x="1" y="1705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8" name="Google Shape;548;p36"/>
          <p:cNvGrpSpPr/>
          <p:nvPr/>
        </p:nvGrpSpPr>
        <p:grpSpPr>
          <a:xfrm>
            <a:off x="3842516" y="2087836"/>
            <a:ext cx="140237" cy="318339"/>
            <a:chOff x="4747025" y="2332025"/>
            <a:chExt cx="166850" cy="378750"/>
          </a:xfrm>
        </p:grpSpPr>
        <p:sp>
          <p:nvSpPr>
            <p:cNvPr id="549" name="Google Shape;549;p36"/>
            <p:cNvSpPr/>
            <p:nvPr/>
          </p:nvSpPr>
          <p:spPr>
            <a:xfrm>
              <a:off x="4747025" y="2427025"/>
              <a:ext cx="166850" cy="283750"/>
            </a:xfrm>
            <a:custGeom>
              <a:avLst/>
              <a:gdLst/>
              <a:ahLst/>
              <a:cxnLst/>
              <a:rect l="l" t="t" r="r" b="b"/>
              <a:pathLst>
                <a:path w="6674" h="11350" fill="none" extrusionOk="0">
                  <a:moveTo>
                    <a:pt x="4019" y="0"/>
                  </a:moveTo>
                  <a:lnTo>
                    <a:pt x="4019" y="0"/>
                  </a:lnTo>
                  <a:lnTo>
                    <a:pt x="3873" y="73"/>
                  </a:lnTo>
                  <a:lnTo>
                    <a:pt x="3703" y="122"/>
                  </a:lnTo>
                  <a:lnTo>
                    <a:pt x="3508" y="171"/>
                  </a:lnTo>
                  <a:lnTo>
                    <a:pt x="3337" y="171"/>
                  </a:lnTo>
                  <a:lnTo>
                    <a:pt x="3337" y="171"/>
                  </a:lnTo>
                  <a:lnTo>
                    <a:pt x="3167" y="171"/>
                  </a:lnTo>
                  <a:lnTo>
                    <a:pt x="2996" y="146"/>
                  </a:lnTo>
                  <a:lnTo>
                    <a:pt x="2826" y="73"/>
                  </a:lnTo>
                  <a:lnTo>
                    <a:pt x="2655" y="24"/>
                  </a:lnTo>
                  <a:lnTo>
                    <a:pt x="2655" y="24"/>
                  </a:lnTo>
                  <a:lnTo>
                    <a:pt x="2412" y="24"/>
                  </a:lnTo>
                  <a:lnTo>
                    <a:pt x="2168" y="97"/>
                  </a:lnTo>
                  <a:lnTo>
                    <a:pt x="1949" y="171"/>
                  </a:lnTo>
                  <a:lnTo>
                    <a:pt x="1706" y="317"/>
                  </a:lnTo>
                  <a:lnTo>
                    <a:pt x="1486" y="487"/>
                  </a:lnTo>
                  <a:lnTo>
                    <a:pt x="1243" y="682"/>
                  </a:lnTo>
                  <a:lnTo>
                    <a:pt x="1048" y="926"/>
                  </a:lnTo>
                  <a:lnTo>
                    <a:pt x="853" y="1193"/>
                  </a:lnTo>
                  <a:lnTo>
                    <a:pt x="658" y="1510"/>
                  </a:lnTo>
                  <a:lnTo>
                    <a:pt x="512" y="1851"/>
                  </a:lnTo>
                  <a:lnTo>
                    <a:pt x="366" y="2216"/>
                  </a:lnTo>
                  <a:lnTo>
                    <a:pt x="244" y="2630"/>
                  </a:lnTo>
                  <a:lnTo>
                    <a:pt x="123" y="3093"/>
                  </a:lnTo>
                  <a:lnTo>
                    <a:pt x="49" y="3580"/>
                  </a:lnTo>
                  <a:lnTo>
                    <a:pt x="1" y="4092"/>
                  </a:lnTo>
                  <a:lnTo>
                    <a:pt x="1" y="4652"/>
                  </a:lnTo>
                  <a:lnTo>
                    <a:pt x="1" y="4652"/>
                  </a:lnTo>
                  <a:lnTo>
                    <a:pt x="1" y="4774"/>
                  </a:lnTo>
                  <a:lnTo>
                    <a:pt x="25" y="4895"/>
                  </a:lnTo>
                  <a:lnTo>
                    <a:pt x="74" y="4993"/>
                  </a:lnTo>
                  <a:lnTo>
                    <a:pt x="147" y="5090"/>
                  </a:lnTo>
                  <a:lnTo>
                    <a:pt x="220" y="5163"/>
                  </a:lnTo>
                  <a:lnTo>
                    <a:pt x="317" y="5236"/>
                  </a:lnTo>
                  <a:lnTo>
                    <a:pt x="415" y="5261"/>
                  </a:lnTo>
                  <a:lnTo>
                    <a:pt x="537" y="5285"/>
                  </a:lnTo>
                  <a:lnTo>
                    <a:pt x="537" y="5285"/>
                  </a:lnTo>
                  <a:lnTo>
                    <a:pt x="658" y="5261"/>
                  </a:lnTo>
                  <a:lnTo>
                    <a:pt x="756" y="5236"/>
                  </a:lnTo>
                  <a:lnTo>
                    <a:pt x="853" y="5163"/>
                  </a:lnTo>
                  <a:lnTo>
                    <a:pt x="926" y="5090"/>
                  </a:lnTo>
                  <a:lnTo>
                    <a:pt x="999" y="4993"/>
                  </a:lnTo>
                  <a:lnTo>
                    <a:pt x="1024" y="4895"/>
                  </a:lnTo>
                  <a:lnTo>
                    <a:pt x="1048" y="4774"/>
                  </a:lnTo>
                  <a:lnTo>
                    <a:pt x="1072" y="4652"/>
                  </a:lnTo>
                  <a:lnTo>
                    <a:pt x="1072" y="4652"/>
                  </a:lnTo>
                  <a:lnTo>
                    <a:pt x="1097" y="4189"/>
                  </a:lnTo>
                  <a:lnTo>
                    <a:pt x="1145" y="3726"/>
                  </a:lnTo>
                  <a:lnTo>
                    <a:pt x="1218" y="3312"/>
                  </a:lnTo>
                  <a:lnTo>
                    <a:pt x="1316" y="2923"/>
                  </a:lnTo>
                  <a:lnTo>
                    <a:pt x="1438" y="2582"/>
                  </a:lnTo>
                  <a:lnTo>
                    <a:pt x="1535" y="2338"/>
                  </a:lnTo>
                  <a:lnTo>
                    <a:pt x="1633" y="2168"/>
                  </a:lnTo>
                  <a:lnTo>
                    <a:pt x="1681" y="2143"/>
                  </a:lnTo>
                  <a:lnTo>
                    <a:pt x="1706" y="2143"/>
                  </a:lnTo>
                  <a:lnTo>
                    <a:pt x="1706" y="2143"/>
                  </a:lnTo>
                  <a:lnTo>
                    <a:pt x="1730" y="2241"/>
                  </a:lnTo>
                  <a:lnTo>
                    <a:pt x="1730" y="2509"/>
                  </a:lnTo>
                  <a:lnTo>
                    <a:pt x="1681" y="3483"/>
                  </a:lnTo>
                  <a:lnTo>
                    <a:pt x="1608" y="4822"/>
                  </a:lnTo>
                  <a:lnTo>
                    <a:pt x="1486" y="6357"/>
                  </a:lnTo>
                  <a:lnTo>
                    <a:pt x="1243" y="9231"/>
                  </a:lnTo>
                  <a:lnTo>
                    <a:pt x="1145" y="10521"/>
                  </a:lnTo>
                  <a:lnTo>
                    <a:pt x="1145" y="10521"/>
                  </a:lnTo>
                  <a:lnTo>
                    <a:pt x="1145" y="10668"/>
                  </a:lnTo>
                  <a:lnTo>
                    <a:pt x="1145" y="10814"/>
                  </a:lnTo>
                  <a:lnTo>
                    <a:pt x="1194" y="10935"/>
                  </a:lnTo>
                  <a:lnTo>
                    <a:pt x="1267" y="11057"/>
                  </a:lnTo>
                  <a:lnTo>
                    <a:pt x="1340" y="11155"/>
                  </a:lnTo>
                  <a:lnTo>
                    <a:pt x="1462" y="11252"/>
                  </a:lnTo>
                  <a:lnTo>
                    <a:pt x="1584" y="11325"/>
                  </a:lnTo>
                  <a:lnTo>
                    <a:pt x="1706" y="11349"/>
                  </a:lnTo>
                  <a:lnTo>
                    <a:pt x="1706" y="11349"/>
                  </a:lnTo>
                  <a:lnTo>
                    <a:pt x="1827" y="11349"/>
                  </a:lnTo>
                  <a:lnTo>
                    <a:pt x="1827" y="11349"/>
                  </a:lnTo>
                  <a:lnTo>
                    <a:pt x="1949" y="11349"/>
                  </a:lnTo>
                  <a:lnTo>
                    <a:pt x="2071" y="11325"/>
                  </a:lnTo>
                  <a:lnTo>
                    <a:pt x="2168" y="11252"/>
                  </a:lnTo>
                  <a:lnTo>
                    <a:pt x="2266" y="11179"/>
                  </a:lnTo>
                  <a:lnTo>
                    <a:pt x="2339" y="11106"/>
                  </a:lnTo>
                  <a:lnTo>
                    <a:pt x="2412" y="11008"/>
                  </a:lnTo>
                  <a:lnTo>
                    <a:pt x="2461" y="10887"/>
                  </a:lnTo>
                  <a:lnTo>
                    <a:pt x="2509" y="10765"/>
                  </a:lnTo>
                  <a:lnTo>
                    <a:pt x="3045" y="7014"/>
                  </a:lnTo>
                  <a:lnTo>
                    <a:pt x="3045" y="7014"/>
                  </a:lnTo>
                  <a:lnTo>
                    <a:pt x="3045" y="6966"/>
                  </a:lnTo>
                  <a:lnTo>
                    <a:pt x="3094" y="6868"/>
                  </a:lnTo>
                  <a:lnTo>
                    <a:pt x="3143" y="6819"/>
                  </a:lnTo>
                  <a:lnTo>
                    <a:pt x="3191" y="6771"/>
                  </a:lnTo>
                  <a:lnTo>
                    <a:pt x="3264" y="6746"/>
                  </a:lnTo>
                  <a:lnTo>
                    <a:pt x="3337" y="6722"/>
                  </a:lnTo>
                  <a:lnTo>
                    <a:pt x="3337" y="6722"/>
                  </a:lnTo>
                  <a:lnTo>
                    <a:pt x="3410" y="6746"/>
                  </a:lnTo>
                  <a:lnTo>
                    <a:pt x="3484" y="6771"/>
                  </a:lnTo>
                  <a:lnTo>
                    <a:pt x="3532" y="6819"/>
                  </a:lnTo>
                  <a:lnTo>
                    <a:pt x="3581" y="6868"/>
                  </a:lnTo>
                  <a:lnTo>
                    <a:pt x="3630" y="6966"/>
                  </a:lnTo>
                  <a:lnTo>
                    <a:pt x="3630" y="7014"/>
                  </a:lnTo>
                  <a:lnTo>
                    <a:pt x="4165" y="10765"/>
                  </a:lnTo>
                  <a:lnTo>
                    <a:pt x="4165" y="10765"/>
                  </a:lnTo>
                  <a:lnTo>
                    <a:pt x="4214" y="10887"/>
                  </a:lnTo>
                  <a:lnTo>
                    <a:pt x="4263" y="11008"/>
                  </a:lnTo>
                  <a:lnTo>
                    <a:pt x="4336" y="11106"/>
                  </a:lnTo>
                  <a:lnTo>
                    <a:pt x="4409" y="11179"/>
                  </a:lnTo>
                  <a:lnTo>
                    <a:pt x="4506" y="11252"/>
                  </a:lnTo>
                  <a:lnTo>
                    <a:pt x="4604" y="11325"/>
                  </a:lnTo>
                  <a:lnTo>
                    <a:pt x="4726" y="11349"/>
                  </a:lnTo>
                  <a:lnTo>
                    <a:pt x="4847" y="11349"/>
                  </a:lnTo>
                  <a:lnTo>
                    <a:pt x="4847" y="11349"/>
                  </a:lnTo>
                  <a:lnTo>
                    <a:pt x="4969" y="11349"/>
                  </a:lnTo>
                  <a:lnTo>
                    <a:pt x="4969" y="11349"/>
                  </a:lnTo>
                  <a:lnTo>
                    <a:pt x="5091" y="11325"/>
                  </a:lnTo>
                  <a:lnTo>
                    <a:pt x="5213" y="11252"/>
                  </a:lnTo>
                  <a:lnTo>
                    <a:pt x="5334" y="11155"/>
                  </a:lnTo>
                  <a:lnTo>
                    <a:pt x="5408" y="11057"/>
                  </a:lnTo>
                  <a:lnTo>
                    <a:pt x="5481" y="10935"/>
                  </a:lnTo>
                  <a:lnTo>
                    <a:pt x="5529" y="10814"/>
                  </a:lnTo>
                  <a:lnTo>
                    <a:pt x="5529" y="10668"/>
                  </a:lnTo>
                  <a:lnTo>
                    <a:pt x="5529" y="10521"/>
                  </a:lnTo>
                  <a:lnTo>
                    <a:pt x="5529" y="10521"/>
                  </a:lnTo>
                  <a:lnTo>
                    <a:pt x="5188" y="6381"/>
                  </a:lnTo>
                  <a:lnTo>
                    <a:pt x="4994" y="3507"/>
                  </a:lnTo>
                  <a:lnTo>
                    <a:pt x="4945" y="2533"/>
                  </a:lnTo>
                  <a:lnTo>
                    <a:pt x="4945" y="2241"/>
                  </a:lnTo>
                  <a:lnTo>
                    <a:pt x="4969" y="2143"/>
                  </a:lnTo>
                  <a:lnTo>
                    <a:pt x="4969" y="2143"/>
                  </a:lnTo>
                  <a:lnTo>
                    <a:pt x="4994" y="2143"/>
                  </a:lnTo>
                  <a:lnTo>
                    <a:pt x="5042" y="2168"/>
                  </a:lnTo>
                  <a:lnTo>
                    <a:pt x="5140" y="2314"/>
                  </a:lnTo>
                  <a:lnTo>
                    <a:pt x="5237" y="2557"/>
                  </a:lnTo>
                  <a:lnTo>
                    <a:pt x="5334" y="2898"/>
                  </a:lnTo>
                  <a:lnTo>
                    <a:pt x="5432" y="3288"/>
                  </a:lnTo>
                  <a:lnTo>
                    <a:pt x="5529" y="3726"/>
                  </a:lnTo>
                  <a:lnTo>
                    <a:pt x="5578" y="4189"/>
                  </a:lnTo>
                  <a:lnTo>
                    <a:pt x="5602" y="4652"/>
                  </a:lnTo>
                  <a:lnTo>
                    <a:pt x="5602" y="4652"/>
                  </a:lnTo>
                  <a:lnTo>
                    <a:pt x="5627" y="4774"/>
                  </a:lnTo>
                  <a:lnTo>
                    <a:pt x="5651" y="4895"/>
                  </a:lnTo>
                  <a:lnTo>
                    <a:pt x="5675" y="4993"/>
                  </a:lnTo>
                  <a:lnTo>
                    <a:pt x="5749" y="5090"/>
                  </a:lnTo>
                  <a:lnTo>
                    <a:pt x="5822" y="5163"/>
                  </a:lnTo>
                  <a:lnTo>
                    <a:pt x="5919" y="5236"/>
                  </a:lnTo>
                  <a:lnTo>
                    <a:pt x="6016" y="5261"/>
                  </a:lnTo>
                  <a:lnTo>
                    <a:pt x="6138" y="5285"/>
                  </a:lnTo>
                  <a:lnTo>
                    <a:pt x="6138" y="5285"/>
                  </a:lnTo>
                  <a:lnTo>
                    <a:pt x="6260" y="5261"/>
                  </a:lnTo>
                  <a:lnTo>
                    <a:pt x="6357" y="5236"/>
                  </a:lnTo>
                  <a:lnTo>
                    <a:pt x="6455" y="5163"/>
                  </a:lnTo>
                  <a:lnTo>
                    <a:pt x="6528" y="5090"/>
                  </a:lnTo>
                  <a:lnTo>
                    <a:pt x="6601" y="4993"/>
                  </a:lnTo>
                  <a:lnTo>
                    <a:pt x="6650" y="4895"/>
                  </a:lnTo>
                  <a:lnTo>
                    <a:pt x="6674" y="4774"/>
                  </a:lnTo>
                  <a:lnTo>
                    <a:pt x="6674" y="4652"/>
                  </a:lnTo>
                  <a:lnTo>
                    <a:pt x="6674" y="4652"/>
                  </a:lnTo>
                  <a:lnTo>
                    <a:pt x="6674" y="4092"/>
                  </a:lnTo>
                  <a:lnTo>
                    <a:pt x="6625" y="3556"/>
                  </a:lnTo>
                  <a:lnTo>
                    <a:pt x="6552" y="3069"/>
                  </a:lnTo>
                  <a:lnTo>
                    <a:pt x="6455" y="2630"/>
                  </a:lnTo>
                  <a:lnTo>
                    <a:pt x="6357" y="2216"/>
                  </a:lnTo>
                  <a:lnTo>
                    <a:pt x="6211" y="1827"/>
                  </a:lnTo>
                  <a:lnTo>
                    <a:pt x="6065" y="1486"/>
                  </a:lnTo>
                  <a:lnTo>
                    <a:pt x="5895" y="1169"/>
                  </a:lnTo>
                  <a:lnTo>
                    <a:pt x="5700" y="901"/>
                  </a:lnTo>
                  <a:lnTo>
                    <a:pt x="5505" y="658"/>
                  </a:lnTo>
                  <a:lnTo>
                    <a:pt x="5286" y="463"/>
                  </a:lnTo>
                  <a:lnTo>
                    <a:pt x="5042" y="292"/>
                  </a:lnTo>
                  <a:lnTo>
                    <a:pt x="4799" y="171"/>
                  </a:lnTo>
                  <a:lnTo>
                    <a:pt x="4555" y="73"/>
                  </a:lnTo>
                  <a:lnTo>
                    <a:pt x="4287" y="24"/>
                  </a:lnTo>
                  <a:lnTo>
                    <a:pt x="4019" y="0"/>
                  </a:lnTo>
                  <a:lnTo>
                    <a:pt x="4019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6"/>
            <p:cNvSpPr/>
            <p:nvPr/>
          </p:nvSpPr>
          <p:spPr>
            <a:xfrm>
              <a:off x="4792100" y="2332025"/>
              <a:ext cx="76725" cy="84050"/>
            </a:xfrm>
            <a:custGeom>
              <a:avLst/>
              <a:gdLst/>
              <a:ahLst/>
              <a:cxnLst/>
              <a:rect l="l" t="t" r="r" b="b"/>
              <a:pathLst>
                <a:path w="3069" h="3362" fill="none" extrusionOk="0">
                  <a:moveTo>
                    <a:pt x="0" y="1511"/>
                  </a:moveTo>
                  <a:lnTo>
                    <a:pt x="0" y="1511"/>
                  </a:lnTo>
                  <a:lnTo>
                    <a:pt x="24" y="1340"/>
                  </a:lnTo>
                  <a:lnTo>
                    <a:pt x="49" y="1170"/>
                  </a:lnTo>
                  <a:lnTo>
                    <a:pt x="73" y="1024"/>
                  </a:lnTo>
                  <a:lnTo>
                    <a:pt x="122" y="877"/>
                  </a:lnTo>
                  <a:lnTo>
                    <a:pt x="195" y="756"/>
                  </a:lnTo>
                  <a:lnTo>
                    <a:pt x="268" y="634"/>
                  </a:lnTo>
                  <a:lnTo>
                    <a:pt x="365" y="512"/>
                  </a:lnTo>
                  <a:lnTo>
                    <a:pt x="463" y="415"/>
                  </a:lnTo>
                  <a:lnTo>
                    <a:pt x="682" y="220"/>
                  </a:lnTo>
                  <a:lnTo>
                    <a:pt x="950" y="98"/>
                  </a:lnTo>
                  <a:lnTo>
                    <a:pt x="1218" y="25"/>
                  </a:lnTo>
                  <a:lnTo>
                    <a:pt x="1534" y="1"/>
                  </a:lnTo>
                  <a:lnTo>
                    <a:pt x="1534" y="1"/>
                  </a:lnTo>
                  <a:lnTo>
                    <a:pt x="1851" y="25"/>
                  </a:lnTo>
                  <a:lnTo>
                    <a:pt x="2119" y="98"/>
                  </a:lnTo>
                  <a:lnTo>
                    <a:pt x="2387" y="220"/>
                  </a:lnTo>
                  <a:lnTo>
                    <a:pt x="2606" y="415"/>
                  </a:lnTo>
                  <a:lnTo>
                    <a:pt x="2703" y="512"/>
                  </a:lnTo>
                  <a:lnTo>
                    <a:pt x="2801" y="634"/>
                  </a:lnTo>
                  <a:lnTo>
                    <a:pt x="2874" y="756"/>
                  </a:lnTo>
                  <a:lnTo>
                    <a:pt x="2947" y="877"/>
                  </a:lnTo>
                  <a:lnTo>
                    <a:pt x="2996" y="1024"/>
                  </a:lnTo>
                  <a:lnTo>
                    <a:pt x="3020" y="1170"/>
                  </a:lnTo>
                  <a:lnTo>
                    <a:pt x="3044" y="1340"/>
                  </a:lnTo>
                  <a:lnTo>
                    <a:pt x="3069" y="1511"/>
                  </a:lnTo>
                  <a:lnTo>
                    <a:pt x="3069" y="1511"/>
                  </a:lnTo>
                  <a:lnTo>
                    <a:pt x="3044" y="1681"/>
                  </a:lnTo>
                  <a:lnTo>
                    <a:pt x="3020" y="1852"/>
                  </a:lnTo>
                  <a:lnTo>
                    <a:pt x="2947" y="2193"/>
                  </a:lnTo>
                  <a:lnTo>
                    <a:pt x="2801" y="2509"/>
                  </a:lnTo>
                  <a:lnTo>
                    <a:pt x="2606" y="2777"/>
                  </a:lnTo>
                  <a:lnTo>
                    <a:pt x="2509" y="2899"/>
                  </a:lnTo>
                  <a:lnTo>
                    <a:pt x="2387" y="3021"/>
                  </a:lnTo>
                  <a:lnTo>
                    <a:pt x="2265" y="3118"/>
                  </a:lnTo>
                  <a:lnTo>
                    <a:pt x="2119" y="3191"/>
                  </a:lnTo>
                  <a:lnTo>
                    <a:pt x="1997" y="3264"/>
                  </a:lnTo>
                  <a:lnTo>
                    <a:pt x="1851" y="3313"/>
                  </a:lnTo>
                  <a:lnTo>
                    <a:pt x="1681" y="3337"/>
                  </a:lnTo>
                  <a:lnTo>
                    <a:pt x="1534" y="3362"/>
                  </a:lnTo>
                  <a:lnTo>
                    <a:pt x="1534" y="3362"/>
                  </a:lnTo>
                  <a:lnTo>
                    <a:pt x="1388" y="3337"/>
                  </a:lnTo>
                  <a:lnTo>
                    <a:pt x="1218" y="3313"/>
                  </a:lnTo>
                  <a:lnTo>
                    <a:pt x="1072" y="3264"/>
                  </a:lnTo>
                  <a:lnTo>
                    <a:pt x="950" y="3191"/>
                  </a:lnTo>
                  <a:lnTo>
                    <a:pt x="804" y="3118"/>
                  </a:lnTo>
                  <a:lnTo>
                    <a:pt x="682" y="3021"/>
                  </a:lnTo>
                  <a:lnTo>
                    <a:pt x="560" y="2899"/>
                  </a:lnTo>
                  <a:lnTo>
                    <a:pt x="463" y="2777"/>
                  </a:lnTo>
                  <a:lnTo>
                    <a:pt x="268" y="2509"/>
                  </a:lnTo>
                  <a:lnTo>
                    <a:pt x="122" y="2193"/>
                  </a:lnTo>
                  <a:lnTo>
                    <a:pt x="49" y="1852"/>
                  </a:lnTo>
                  <a:lnTo>
                    <a:pt x="24" y="1681"/>
                  </a:lnTo>
                  <a:lnTo>
                    <a:pt x="0" y="1511"/>
                  </a:lnTo>
                  <a:lnTo>
                    <a:pt x="0" y="151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1" name="Google Shape;551;p36"/>
          <p:cNvGrpSpPr/>
          <p:nvPr/>
        </p:nvGrpSpPr>
        <p:grpSpPr>
          <a:xfrm>
            <a:off x="3274990" y="2035641"/>
            <a:ext cx="145343" cy="422729"/>
            <a:chOff x="4071800" y="2269925"/>
            <a:chExt cx="172925" cy="502950"/>
          </a:xfrm>
        </p:grpSpPr>
        <p:sp>
          <p:nvSpPr>
            <p:cNvPr id="552" name="Google Shape;552;p36"/>
            <p:cNvSpPr/>
            <p:nvPr/>
          </p:nvSpPr>
          <p:spPr>
            <a:xfrm>
              <a:off x="4118075" y="2269925"/>
              <a:ext cx="80375" cy="91350"/>
            </a:xfrm>
            <a:custGeom>
              <a:avLst/>
              <a:gdLst/>
              <a:ahLst/>
              <a:cxnLst/>
              <a:rect l="l" t="t" r="r" b="b"/>
              <a:pathLst>
                <a:path w="3215" h="3654" fill="none" extrusionOk="0">
                  <a:moveTo>
                    <a:pt x="0" y="1657"/>
                  </a:moveTo>
                  <a:lnTo>
                    <a:pt x="0" y="1657"/>
                  </a:lnTo>
                  <a:lnTo>
                    <a:pt x="0" y="1462"/>
                  </a:lnTo>
                  <a:lnTo>
                    <a:pt x="24" y="1291"/>
                  </a:lnTo>
                  <a:lnTo>
                    <a:pt x="73" y="1121"/>
                  </a:lnTo>
                  <a:lnTo>
                    <a:pt x="122" y="975"/>
                  </a:lnTo>
                  <a:lnTo>
                    <a:pt x="195" y="829"/>
                  </a:lnTo>
                  <a:lnTo>
                    <a:pt x="268" y="682"/>
                  </a:lnTo>
                  <a:lnTo>
                    <a:pt x="365" y="561"/>
                  </a:lnTo>
                  <a:lnTo>
                    <a:pt x="463" y="439"/>
                  </a:lnTo>
                  <a:lnTo>
                    <a:pt x="585" y="341"/>
                  </a:lnTo>
                  <a:lnTo>
                    <a:pt x="706" y="244"/>
                  </a:lnTo>
                  <a:lnTo>
                    <a:pt x="853" y="171"/>
                  </a:lnTo>
                  <a:lnTo>
                    <a:pt x="974" y="122"/>
                  </a:lnTo>
                  <a:lnTo>
                    <a:pt x="1120" y="74"/>
                  </a:lnTo>
                  <a:lnTo>
                    <a:pt x="1291" y="25"/>
                  </a:lnTo>
                  <a:lnTo>
                    <a:pt x="1437" y="0"/>
                  </a:lnTo>
                  <a:lnTo>
                    <a:pt x="1608" y="0"/>
                  </a:lnTo>
                  <a:lnTo>
                    <a:pt x="1608" y="0"/>
                  </a:lnTo>
                  <a:lnTo>
                    <a:pt x="1778" y="0"/>
                  </a:lnTo>
                  <a:lnTo>
                    <a:pt x="1924" y="25"/>
                  </a:lnTo>
                  <a:lnTo>
                    <a:pt x="2095" y="74"/>
                  </a:lnTo>
                  <a:lnTo>
                    <a:pt x="2241" y="122"/>
                  </a:lnTo>
                  <a:lnTo>
                    <a:pt x="2363" y="171"/>
                  </a:lnTo>
                  <a:lnTo>
                    <a:pt x="2509" y="244"/>
                  </a:lnTo>
                  <a:lnTo>
                    <a:pt x="2630" y="341"/>
                  </a:lnTo>
                  <a:lnTo>
                    <a:pt x="2752" y="439"/>
                  </a:lnTo>
                  <a:lnTo>
                    <a:pt x="2850" y="561"/>
                  </a:lnTo>
                  <a:lnTo>
                    <a:pt x="2947" y="682"/>
                  </a:lnTo>
                  <a:lnTo>
                    <a:pt x="3020" y="829"/>
                  </a:lnTo>
                  <a:lnTo>
                    <a:pt x="3093" y="975"/>
                  </a:lnTo>
                  <a:lnTo>
                    <a:pt x="3142" y="1121"/>
                  </a:lnTo>
                  <a:lnTo>
                    <a:pt x="3191" y="1291"/>
                  </a:lnTo>
                  <a:lnTo>
                    <a:pt x="3215" y="1462"/>
                  </a:lnTo>
                  <a:lnTo>
                    <a:pt x="3215" y="1657"/>
                  </a:lnTo>
                  <a:lnTo>
                    <a:pt x="3215" y="1657"/>
                  </a:lnTo>
                  <a:lnTo>
                    <a:pt x="3215" y="1827"/>
                  </a:lnTo>
                  <a:lnTo>
                    <a:pt x="3191" y="2022"/>
                  </a:lnTo>
                  <a:lnTo>
                    <a:pt x="3142" y="2217"/>
                  </a:lnTo>
                  <a:lnTo>
                    <a:pt x="3093" y="2387"/>
                  </a:lnTo>
                  <a:lnTo>
                    <a:pt x="3020" y="2558"/>
                  </a:lnTo>
                  <a:lnTo>
                    <a:pt x="2947" y="2728"/>
                  </a:lnTo>
                  <a:lnTo>
                    <a:pt x="2850" y="2874"/>
                  </a:lnTo>
                  <a:lnTo>
                    <a:pt x="2752" y="3020"/>
                  </a:lnTo>
                  <a:lnTo>
                    <a:pt x="2630" y="3167"/>
                  </a:lnTo>
                  <a:lnTo>
                    <a:pt x="2509" y="3288"/>
                  </a:lnTo>
                  <a:lnTo>
                    <a:pt x="2363" y="3386"/>
                  </a:lnTo>
                  <a:lnTo>
                    <a:pt x="2241" y="3483"/>
                  </a:lnTo>
                  <a:lnTo>
                    <a:pt x="2095" y="3556"/>
                  </a:lnTo>
                  <a:lnTo>
                    <a:pt x="1924" y="3605"/>
                  </a:lnTo>
                  <a:lnTo>
                    <a:pt x="1778" y="3629"/>
                  </a:lnTo>
                  <a:lnTo>
                    <a:pt x="1608" y="3654"/>
                  </a:lnTo>
                  <a:lnTo>
                    <a:pt x="1608" y="3654"/>
                  </a:lnTo>
                  <a:lnTo>
                    <a:pt x="1437" y="3629"/>
                  </a:lnTo>
                  <a:lnTo>
                    <a:pt x="1291" y="3605"/>
                  </a:lnTo>
                  <a:lnTo>
                    <a:pt x="1120" y="3556"/>
                  </a:lnTo>
                  <a:lnTo>
                    <a:pt x="974" y="3483"/>
                  </a:lnTo>
                  <a:lnTo>
                    <a:pt x="853" y="3386"/>
                  </a:lnTo>
                  <a:lnTo>
                    <a:pt x="706" y="3288"/>
                  </a:lnTo>
                  <a:lnTo>
                    <a:pt x="585" y="3167"/>
                  </a:lnTo>
                  <a:lnTo>
                    <a:pt x="463" y="3020"/>
                  </a:lnTo>
                  <a:lnTo>
                    <a:pt x="365" y="2874"/>
                  </a:lnTo>
                  <a:lnTo>
                    <a:pt x="268" y="2728"/>
                  </a:lnTo>
                  <a:lnTo>
                    <a:pt x="195" y="2558"/>
                  </a:lnTo>
                  <a:lnTo>
                    <a:pt x="122" y="2387"/>
                  </a:lnTo>
                  <a:lnTo>
                    <a:pt x="73" y="2217"/>
                  </a:lnTo>
                  <a:lnTo>
                    <a:pt x="24" y="2022"/>
                  </a:lnTo>
                  <a:lnTo>
                    <a:pt x="0" y="1827"/>
                  </a:lnTo>
                  <a:lnTo>
                    <a:pt x="0" y="1657"/>
                  </a:lnTo>
                  <a:lnTo>
                    <a:pt x="0" y="1657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36"/>
            <p:cNvSpPr/>
            <p:nvPr/>
          </p:nvSpPr>
          <p:spPr>
            <a:xfrm>
              <a:off x="4071800" y="2372825"/>
              <a:ext cx="172925" cy="400050"/>
            </a:xfrm>
            <a:custGeom>
              <a:avLst/>
              <a:gdLst/>
              <a:ahLst/>
              <a:cxnLst/>
              <a:rect l="l" t="t" r="r" b="b"/>
              <a:pathLst>
                <a:path w="6917" h="16002" fill="none" extrusionOk="0">
                  <a:moveTo>
                    <a:pt x="4189" y="0"/>
                  </a:moveTo>
                  <a:lnTo>
                    <a:pt x="4189" y="0"/>
                  </a:lnTo>
                  <a:lnTo>
                    <a:pt x="4019" y="98"/>
                  </a:lnTo>
                  <a:lnTo>
                    <a:pt x="3848" y="147"/>
                  </a:lnTo>
                  <a:lnTo>
                    <a:pt x="3653" y="195"/>
                  </a:lnTo>
                  <a:lnTo>
                    <a:pt x="3459" y="220"/>
                  </a:lnTo>
                  <a:lnTo>
                    <a:pt x="3459" y="220"/>
                  </a:lnTo>
                  <a:lnTo>
                    <a:pt x="3264" y="195"/>
                  </a:lnTo>
                  <a:lnTo>
                    <a:pt x="3069" y="147"/>
                  </a:lnTo>
                  <a:lnTo>
                    <a:pt x="2898" y="98"/>
                  </a:lnTo>
                  <a:lnTo>
                    <a:pt x="2728" y="0"/>
                  </a:lnTo>
                  <a:lnTo>
                    <a:pt x="2728" y="0"/>
                  </a:lnTo>
                  <a:lnTo>
                    <a:pt x="2533" y="49"/>
                  </a:lnTo>
                  <a:lnTo>
                    <a:pt x="2338" y="122"/>
                  </a:lnTo>
                  <a:lnTo>
                    <a:pt x="2168" y="195"/>
                  </a:lnTo>
                  <a:lnTo>
                    <a:pt x="2022" y="293"/>
                  </a:lnTo>
                  <a:lnTo>
                    <a:pt x="1705" y="488"/>
                  </a:lnTo>
                  <a:lnTo>
                    <a:pt x="1437" y="755"/>
                  </a:lnTo>
                  <a:lnTo>
                    <a:pt x="1169" y="1072"/>
                  </a:lnTo>
                  <a:lnTo>
                    <a:pt x="950" y="1413"/>
                  </a:lnTo>
                  <a:lnTo>
                    <a:pt x="755" y="1803"/>
                  </a:lnTo>
                  <a:lnTo>
                    <a:pt x="585" y="2217"/>
                  </a:lnTo>
                  <a:lnTo>
                    <a:pt x="439" y="2704"/>
                  </a:lnTo>
                  <a:lnTo>
                    <a:pt x="317" y="3191"/>
                  </a:lnTo>
                  <a:lnTo>
                    <a:pt x="219" y="3727"/>
                  </a:lnTo>
                  <a:lnTo>
                    <a:pt x="146" y="4311"/>
                  </a:lnTo>
                  <a:lnTo>
                    <a:pt x="73" y="4896"/>
                  </a:lnTo>
                  <a:lnTo>
                    <a:pt x="24" y="5529"/>
                  </a:lnTo>
                  <a:lnTo>
                    <a:pt x="0" y="6187"/>
                  </a:lnTo>
                  <a:lnTo>
                    <a:pt x="0" y="6869"/>
                  </a:lnTo>
                  <a:lnTo>
                    <a:pt x="0" y="6869"/>
                  </a:lnTo>
                  <a:lnTo>
                    <a:pt x="24" y="7015"/>
                  </a:lnTo>
                  <a:lnTo>
                    <a:pt x="49" y="7161"/>
                  </a:lnTo>
                  <a:lnTo>
                    <a:pt x="98" y="7307"/>
                  </a:lnTo>
                  <a:lnTo>
                    <a:pt x="171" y="7404"/>
                  </a:lnTo>
                  <a:lnTo>
                    <a:pt x="244" y="7502"/>
                  </a:lnTo>
                  <a:lnTo>
                    <a:pt x="317" y="7575"/>
                  </a:lnTo>
                  <a:lnTo>
                    <a:pt x="414" y="7624"/>
                  </a:lnTo>
                  <a:lnTo>
                    <a:pt x="487" y="7624"/>
                  </a:lnTo>
                  <a:lnTo>
                    <a:pt x="487" y="7624"/>
                  </a:lnTo>
                  <a:lnTo>
                    <a:pt x="633" y="7624"/>
                  </a:lnTo>
                  <a:lnTo>
                    <a:pt x="731" y="7575"/>
                  </a:lnTo>
                  <a:lnTo>
                    <a:pt x="804" y="7502"/>
                  </a:lnTo>
                  <a:lnTo>
                    <a:pt x="877" y="7404"/>
                  </a:lnTo>
                  <a:lnTo>
                    <a:pt x="926" y="7307"/>
                  </a:lnTo>
                  <a:lnTo>
                    <a:pt x="950" y="7161"/>
                  </a:lnTo>
                  <a:lnTo>
                    <a:pt x="974" y="6869"/>
                  </a:lnTo>
                  <a:lnTo>
                    <a:pt x="974" y="6869"/>
                  </a:lnTo>
                  <a:lnTo>
                    <a:pt x="999" y="6503"/>
                  </a:lnTo>
                  <a:lnTo>
                    <a:pt x="1023" y="6089"/>
                  </a:lnTo>
                  <a:lnTo>
                    <a:pt x="1145" y="5091"/>
                  </a:lnTo>
                  <a:lnTo>
                    <a:pt x="1291" y="4092"/>
                  </a:lnTo>
                  <a:lnTo>
                    <a:pt x="1364" y="3654"/>
                  </a:lnTo>
                  <a:lnTo>
                    <a:pt x="1461" y="3288"/>
                  </a:lnTo>
                  <a:lnTo>
                    <a:pt x="1461" y="3288"/>
                  </a:lnTo>
                  <a:lnTo>
                    <a:pt x="1413" y="3094"/>
                  </a:lnTo>
                  <a:lnTo>
                    <a:pt x="1388" y="2899"/>
                  </a:lnTo>
                  <a:lnTo>
                    <a:pt x="1388" y="2704"/>
                  </a:lnTo>
                  <a:lnTo>
                    <a:pt x="1413" y="2533"/>
                  </a:lnTo>
                  <a:lnTo>
                    <a:pt x="1437" y="2387"/>
                  </a:lnTo>
                  <a:lnTo>
                    <a:pt x="1510" y="2241"/>
                  </a:lnTo>
                  <a:lnTo>
                    <a:pt x="1583" y="2119"/>
                  </a:lnTo>
                  <a:lnTo>
                    <a:pt x="1656" y="2046"/>
                  </a:lnTo>
                  <a:lnTo>
                    <a:pt x="1656" y="2046"/>
                  </a:lnTo>
                  <a:lnTo>
                    <a:pt x="1583" y="2144"/>
                  </a:lnTo>
                  <a:lnTo>
                    <a:pt x="1534" y="2290"/>
                  </a:lnTo>
                  <a:lnTo>
                    <a:pt x="1486" y="2485"/>
                  </a:lnTo>
                  <a:lnTo>
                    <a:pt x="1486" y="2680"/>
                  </a:lnTo>
                  <a:lnTo>
                    <a:pt x="1510" y="2874"/>
                  </a:lnTo>
                  <a:lnTo>
                    <a:pt x="1559" y="3069"/>
                  </a:lnTo>
                  <a:lnTo>
                    <a:pt x="1608" y="3167"/>
                  </a:lnTo>
                  <a:lnTo>
                    <a:pt x="1681" y="3264"/>
                  </a:lnTo>
                  <a:lnTo>
                    <a:pt x="1754" y="3337"/>
                  </a:lnTo>
                  <a:lnTo>
                    <a:pt x="1851" y="3410"/>
                  </a:lnTo>
                  <a:lnTo>
                    <a:pt x="1851" y="3410"/>
                  </a:lnTo>
                  <a:lnTo>
                    <a:pt x="1900" y="3775"/>
                  </a:lnTo>
                  <a:lnTo>
                    <a:pt x="1924" y="3970"/>
                  </a:lnTo>
                  <a:lnTo>
                    <a:pt x="1949" y="4190"/>
                  </a:lnTo>
                  <a:lnTo>
                    <a:pt x="1924" y="4433"/>
                  </a:lnTo>
                  <a:lnTo>
                    <a:pt x="1900" y="4725"/>
                  </a:lnTo>
                  <a:lnTo>
                    <a:pt x="1827" y="5018"/>
                  </a:lnTo>
                  <a:lnTo>
                    <a:pt x="1705" y="5383"/>
                  </a:lnTo>
                  <a:lnTo>
                    <a:pt x="1705" y="5383"/>
                  </a:lnTo>
                  <a:lnTo>
                    <a:pt x="1510" y="5894"/>
                  </a:lnTo>
                  <a:lnTo>
                    <a:pt x="1364" y="6381"/>
                  </a:lnTo>
                  <a:lnTo>
                    <a:pt x="1267" y="6820"/>
                  </a:lnTo>
                  <a:lnTo>
                    <a:pt x="1218" y="7210"/>
                  </a:lnTo>
                  <a:lnTo>
                    <a:pt x="1169" y="7599"/>
                  </a:lnTo>
                  <a:lnTo>
                    <a:pt x="1169" y="7989"/>
                  </a:lnTo>
                  <a:lnTo>
                    <a:pt x="1194" y="8793"/>
                  </a:lnTo>
                  <a:lnTo>
                    <a:pt x="1194" y="8793"/>
                  </a:lnTo>
                  <a:lnTo>
                    <a:pt x="1242" y="9962"/>
                  </a:lnTo>
                  <a:lnTo>
                    <a:pt x="1291" y="11131"/>
                  </a:lnTo>
                  <a:lnTo>
                    <a:pt x="1315" y="13201"/>
                  </a:lnTo>
                  <a:lnTo>
                    <a:pt x="1340" y="14686"/>
                  </a:lnTo>
                  <a:lnTo>
                    <a:pt x="1340" y="15271"/>
                  </a:lnTo>
                  <a:lnTo>
                    <a:pt x="1340" y="15271"/>
                  </a:lnTo>
                  <a:lnTo>
                    <a:pt x="1364" y="15490"/>
                  </a:lnTo>
                  <a:lnTo>
                    <a:pt x="1413" y="15661"/>
                  </a:lnTo>
                  <a:lnTo>
                    <a:pt x="1486" y="15782"/>
                  </a:lnTo>
                  <a:lnTo>
                    <a:pt x="1583" y="15880"/>
                  </a:lnTo>
                  <a:lnTo>
                    <a:pt x="1656" y="15953"/>
                  </a:lnTo>
                  <a:lnTo>
                    <a:pt x="1729" y="15977"/>
                  </a:lnTo>
                  <a:lnTo>
                    <a:pt x="1827" y="16002"/>
                  </a:lnTo>
                  <a:lnTo>
                    <a:pt x="1827" y="16002"/>
                  </a:lnTo>
                  <a:lnTo>
                    <a:pt x="1949" y="16002"/>
                  </a:lnTo>
                  <a:lnTo>
                    <a:pt x="2070" y="15953"/>
                  </a:lnTo>
                  <a:lnTo>
                    <a:pt x="2168" y="15904"/>
                  </a:lnTo>
                  <a:lnTo>
                    <a:pt x="2241" y="15831"/>
                  </a:lnTo>
                  <a:lnTo>
                    <a:pt x="2314" y="15758"/>
                  </a:lnTo>
                  <a:lnTo>
                    <a:pt x="2387" y="15636"/>
                  </a:lnTo>
                  <a:lnTo>
                    <a:pt x="2411" y="15490"/>
                  </a:lnTo>
                  <a:lnTo>
                    <a:pt x="2460" y="15344"/>
                  </a:lnTo>
                  <a:lnTo>
                    <a:pt x="3142" y="8525"/>
                  </a:lnTo>
                  <a:lnTo>
                    <a:pt x="3142" y="8525"/>
                  </a:lnTo>
                  <a:lnTo>
                    <a:pt x="3142" y="8427"/>
                  </a:lnTo>
                  <a:lnTo>
                    <a:pt x="3191" y="8257"/>
                  </a:lnTo>
                  <a:lnTo>
                    <a:pt x="3239" y="8159"/>
                  </a:lnTo>
                  <a:lnTo>
                    <a:pt x="3288" y="8062"/>
                  </a:lnTo>
                  <a:lnTo>
                    <a:pt x="3361" y="7989"/>
                  </a:lnTo>
                  <a:lnTo>
                    <a:pt x="3459" y="7965"/>
                  </a:lnTo>
                  <a:lnTo>
                    <a:pt x="3459" y="7965"/>
                  </a:lnTo>
                  <a:lnTo>
                    <a:pt x="3556" y="7989"/>
                  </a:lnTo>
                  <a:lnTo>
                    <a:pt x="3629" y="8062"/>
                  </a:lnTo>
                  <a:lnTo>
                    <a:pt x="3678" y="8159"/>
                  </a:lnTo>
                  <a:lnTo>
                    <a:pt x="3726" y="8257"/>
                  </a:lnTo>
                  <a:lnTo>
                    <a:pt x="3775" y="8427"/>
                  </a:lnTo>
                  <a:lnTo>
                    <a:pt x="3775" y="8525"/>
                  </a:lnTo>
                  <a:lnTo>
                    <a:pt x="4457" y="15344"/>
                  </a:lnTo>
                  <a:lnTo>
                    <a:pt x="4457" y="15344"/>
                  </a:lnTo>
                  <a:lnTo>
                    <a:pt x="4506" y="15490"/>
                  </a:lnTo>
                  <a:lnTo>
                    <a:pt x="4530" y="15636"/>
                  </a:lnTo>
                  <a:lnTo>
                    <a:pt x="4603" y="15758"/>
                  </a:lnTo>
                  <a:lnTo>
                    <a:pt x="4676" y="15831"/>
                  </a:lnTo>
                  <a:lnTo>
                    <a:pt x="4749" y="15904"/>
                  </a:lnTo>
                  <a:lnTo>
                    <a:pt x="4847" y="15953"/>
                  </a:lnTo>
                  <a:lnTo>
                    <a:pt x="4969" y="16002"/>
                  </a:lnTo>
                  <a:lnTo>
                    <a:pt x="5090" y="16002"/>
                  </a:lnTo>
                  <a:lnTo>
                    <a:pt x="5090" y="16002"/>
                  </a:lnTo>
                  <a:lnTo>
                    <a:pt x="5188" y="15977"/>
                  </a:lnTo>
                  <a:lnTo>
                    <a:pt x="5261" y="15953"/>
                  </a:lnTo>
                  <a:lnTo>
                    <a:pt x="5334" y="15880"/>
                  </a:lnTo>
                  <a:lnTo>
                    <a:pt x="5431" y="15782"/>
                  </a:lnTo>
                  <a:lnTo>
                    <a:pt x="5504" y="15661"/>
                  </a:lnTo>
                  <a:lnTo>
                    <a:pt x="5553" y="15490"/>
                  </a:lnTo>
                  <a:lnTo>
                    <a:pt x="5577" y="15271"/>
                  </a:lnTo>
                  <a:lnTo>
                    <a:pt x="5577" y="15271"/>
                  </a:lnTo>
                  <a:lnTo>
                    <a:pt x="5577" y="14686"/>
                  </a:lnTo>
                  <a:lnTo>
                    <a:pt x="5602" y="13201"/>
                  </a:lnTo>
                  <a:lnTo>
                    <a:pt x="5626" y="11131"/>
                  </a:lnTo>
                  <a:lnTo>
                    <a:pt x="5675" y="9962"/>
                  </a:lnTo>
                  <a:lnTo>
                    <a:pt x="5724" y="8793"/>
                  </a:lnTo>
                  <a:lnTo>
                    <a:pt x="5724" y="8793"/>
                  </a:lnTo>
                  <a:lnTo>
                    <a:pt x="5748" y="7989"/>
                  </a:lnTo>
                  <a:lnTo>
                    <a:pt x="5748" y="7599"/>
                  </a:lnTo>
                  <a:lnTo>
                    <a:pt x="5699" y="7210"/>
                  </a:lnTo>
                  <a:lnTo>
                    <a:pt x="5650" y="6820"/>
                  </a:lnTo>
                  <a:lnTo>
                    <a:pt x="5553" y="6381"/>
                  </a:lnTo>
                  <a:lnTo>
                    <a:pt x="5407" y="5894"/>
                  </a:lnTo>
                  <a:lnTo>
                    <a:pt x="5212" y="5383"/>
                  </a:lnTo>
                  <a:lnTo>
                    <a:pt x="5212" y="5383"/>
                  </a:lnTo>
                  <a:lnTo>
                    <a:pt x="5090" y="5018"/>
                  </a:lnTo>
                  <a:lnTo>
                    <a:pt x="5017" y="4725"/>
                  </a:lnTo>
                  <a:lnTo>
                    <a:pt x="4993" y="4433"/>
                  </a:lnTo>
                  <a:lnTo>
                    <a:pt x="4969" y="4190"/>
                  </a:lnTo>
                  <a:lnTo>
                    <a:pt x="4993" y="3970"/>
                  </a:lnTo>
                  <a:lnTo>
                    <a:pt x="5017" y="3775"/>
                  </a:lnTo>
                  <a:lnTo>
                    <a:pt x="5066" y="3410"/>
                  </a:lnTo>
                  <a:lnTo>
                    <a:pt x="5066" y="3410"/>
                  </a:lnTo>
                  <a:lnTo>
                    <a:pt x="5163" y="3337"/>
                  </a:lnTo>
                  <a:lnTo>
                    <a:pt x="5236" y="3264"/>
                  </a:lnTo>
                  <a:lnTo>
                    <a:pt x="5310" y="3167"/>
                  </a:lnTo>
                  <a:lnTo>
                    <a:pt x="5358" y="3069"/>
                  </a:lnTo>
                  <a:lnTo>
                    <a:pt x="5407" y="2874"/>
                  </a:lnTo>
                  <a:lnTo>
                    <a:pt x="5431" y="2680"/>
                  </a:lnTo>
                  <a:lnTo>
                    <a:pt x="5431" y="2485"/>
                  </a:lnTo>
                  <a:lnTo>
                    <a:pt x="5383" y="2290"/>
                  </a:lnTo>
                  <a:lnTo>
                    <a:pt x="5334" y="2144"/>
                  </a:lnTo>
                  <a:lnTo>
                    <a:pt x="5261" y="2046"/>
                  </a:lnTo>
                  <a:lnTo>
                    <a:pt x="5261" y="2046"/>
                  </a:lnTo>
                  <a:lnTo>
                    <a:pt x="5334" y="2119"/>
                  </a:lnTo>
                  <a:lnTo>
                    <a:pt x="5407" y="2241"/>
                  </a:lnTo>
                  <a:lnTo>
                    <a:pt x="5480" y="2387"/>
                  </a:lnTo>
                  <a:lnTo>
                    <a:pt x="5504" y="2533"/>
                  </a:lnTo>
                  <a:lnTo>
                    <a:pt x="5529" y="2704"/>
                  </a:lnTo>
                  <a:lnTo>
                    <a:pt x="5529" y="2899"/>
                  </a:lnTo>
                  <a:lnTo>
                    <a:pt x="5504" y="3094"/>
                  </a:lnTo>
                  <a:lnTo>
                    <a:pt x="5456" y="3288"/>
                  </a:lnTo>
                  <a:lnTo>
                    <a:pt x="5456" y="3288"/>
                  </a:lnTo>
                  <a:lnTo>
                    <a:pt x="5553" y="3654"/>
                  </a:lnTo>
                  <a:lnTo>
                    <a:pt x="5626" y="4092"/>
                  </a:lnTo>
                  <a:lnTo>
                    <a:pt x="5772" y="5091"/>
                  </a:lnTo>
                  <a:lnTo>
                    <a:pt x="5894" y="6089"/>
                  </a:lnTo>
                  <a:lnTo>
                    <a:pt x="5918" y="6503"/>
                  </a:lnTo>
                  <a:lnTo>
                    <a:pt x="5943" y="6869"/>
                  </a:lnTo>
                  <a:lnTo>
                    <a:pt x="5943" y="6869"/>
                  </a:lnTo>
                  <a:lnTo>
                    <a:pt x="5967" y="7161"/>
                  </a:lnTo>
                  <a:lnTo>
                    <a:pt x="5991" y="7307"/>
                  </a:lnTo>
                  <a:lnTo>
                    <a:pt x="6040" y="7404"/>
                  </a:lnTo>
                  <a:lnTo>
                    <a:pt x="6113" y="7502"/>
                  </a:lnTo>
                  <a:lnTo>
                    <a:pt x="6186" y="7575"/>
                  </a:lnTo>
                  <a:lnTo>
                    <a:pt x="6284" y="7624"/>
                  </a:lnTo>
                  <a:lnTo>
                    <a:pt x="6430" y="7624"/>
                  </a:lnTo>
                  <a:lnTo>
                    <a:pt x="6430" y="7624"/>
                  </a:lnTo>
                  <a:lnTo>
                    <a:pt x="6503" y="7624"/>
                  </a:lnTo>
                  <a:lnTo>
                    <a:pt x="6600" y="7575"/>
                  </a:lnTo>
                  <a:lnTo>
                    <a:pt x="6673" y="7502"/>
                  </a:lnTo>
                  <a:lnTo>
                    <a:pt x="6746" y="7404"/>
                  </a:lnTo>
                  <a:lnTo>
                    <a:pt x="6820" y="7307"/>
                  </a:lnTo>
                  <a:lnTo>
                    <a:pt x="6868" y="7161"/>
                  </a:lnTo>
                  <a:lnTo>
                    <a:pt x="6893" y="7015"/>
                  </a:lnTo>
                  <a:lnTo>
                    <a:pt x="6917" y="6869"/>
                  </a:lnTo>
                  <a:lnTo>
                    <a:pt x="6917" y="6869"/>
                  </a:lnTo>
                  <a:lnTo>
                    <a:pt x="6917" y="6187"/>
                  </a:lnTo>
                  <a:lnTo>
                    <a:pt x="6893" y="5529"/>
                  </a:lnTo>
                  <a:lnTo>
                    <a:pt x="6844" y="4896"/>
                  </a:lnTo>
                  <a:lnTo>
                    <a:pt x="6771" y="4311"/>
                  </a:lnTo>
                  <a:lnTo>
                    <a:pt x="6698" y="3727"/>
                  </a:lnTo>
                  <a:lnTo>
                    <a:pt x="6600" y="3191"/>
                  </a:lnTo>
                  <a:lnTo>
                    <a:pt x="6479" y="2704"/>
                  </a:lnTo>
                  <a:lnTo>
                    <a:pt x="6332" y="2217"/>
                  </a:lnTo>
                  <a:lnTo>
                    <a:pt x="6162" y="1803"/>
                  </a:lnTo>
                  <a:lnTo>
                    <a:pt x="5967" y="1413"/>
                  </a:lnTo>
                  <a:lnTo>
                    <a:pt x="5748" y="1072"/>
                  </a:lnTo>
                  <a:lnTo>
                    <a:pt x="5480" y="755"/>
                  </a:lnTo>
                  <a:lnTo>
                    <a:pt x="5212" y="488"/>
                  </a:lnTo>
                  <a:lnTo>
                    <a:pt x="4895" y="293"/>
                  </a:lnTo>
                  <a:lnTo>
                    <a:pt x="4749" y="195"/>
                  </a:lnTo>
                  <a:lnTo>
                    <a:pt x="4579" y="122"/>
                  </a:lnTo>
                  <a:lnTo>
                    <a:pt x="4384" y="49"/>
                  </a:lnTo>
                  <a:lnTo>
                    <a:pt x="4189" y="0"/>
                  </a:lnTo>
                  <a:lnTo>
                    <a:pt x="4189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4" name="Google Shape;554;p36"/>
          <p:cNvSpPr/>
          <p:nvPr/>
        </p:nvSpPr>
        <p:spPr>
          <a:xfrm>
            <a:off x="4317611" y="2080241"/>
            <a:ext cx="320378" cy="337776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miter lim="24354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55" name="Google Shape;555;p36"/>
          <p:cNvGrpSpPr/>
          <p:nvPr/>
        </p:nvGrpSpPr>
        <p:grpSpPr>
          <a:xfrm>
            <a:off x="4872696" y="2086302"/>
            <a:ext cx="345971" cy="325505"/>
            <a:chOff x="5972700" y="2330200"/>
            <a:chExt cx="411625" cy="387275"/>
          </a:xfrm>
        </p:grpSpPr>
        <p:sp>
          <p:nvSpPr>
            <p:cNvPr id="556" name="Google Shape;556;p36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l" t="t" r="r" b="b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3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l" t="t" r="r" b="b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8" name="Google Shape;558;p36"/>
          <p:cNvGrpSpPr/>
          <p:nvPr/>
        </p:nvGrpSpPr>
        <p:grpSpPr>
          <a:xfrm>
            <a:off x="467993" y="2614431"/>
            <a:ext cx="109538" cy="399195"/>
            <a:chOff x="732125" y="2958550"/>
            <a:chExt cx="130325" cy="474950"/>
          </a:xfrm>
        </p:grpSpPr>
        <p:sp>
          <p:nvSpPr>
            <p:cNvPr id="559" name="Google Shape;559;p36"/>
            <p:cNvSpPr/>
            <p:nvPr/>
          </p:nvSpPr>
          <p:spPr>
            <a:xfrm>
              <a:off x="732125" y="2958550"/>
              <a:ext cx="130325" cy="474950"/>
            </a:xfrm>
            <a:custGeom>
              <a:avLst/>
              <a:gdLst/>
              <a:ahLst/>
              <a:cxnLst/>
              <a:rect l="l" t="t" r="r" b="b"/>
              <a:pathLst>
                <a:path w="5213" h="18998" fill="none" extrusionOk="0">
                  <a:moveTo>
                    <a:pt x="4336" y="14443"/>
                  </a:moveTo>
                  <a:lnTo>
                    <a:pt x="4336" y="1754"/>
                  </a:lnTo>
                  <a:lnTo>
                    <a:pt x="4336" y="1754"/>
                  </a:lnTo>
                  <a:lnTo>
                    <a:pt x="4336" y="1584"/>
                  </a:lnTo>
                  <a:lnTo>
                    <a:pt x="4311" y="1389"/>
                  </a:lnTo>
                  <a:lnTo>
                    <a:pt x="4262" y="1243"/>
                  </a:lnTo>
                  <a:lnTo>
                    <a:pt x="4214" y="1073"/>
                  </a:lnTo>
                  <a:lnTo>
                    <a:pt x="4141" y="926"/>
                  </a:lnTo>
                  <a:lnTo>
                    <a:pt x="4043" y="780"/>
                  </a:lnTo>
                  <a:lnTo>
                    <a:pt x="3946" y="634"/>
                  </a:lnTo>
                  <a:lnTo>
                    <a:pt x="3824" y="512"/>
                  </a:lnTo>
                  <a:lnTo>
                    <a:pt x="3702" y="415"/>
                  </a:lnTo>
                  <a:lnTo>
                    <a:pt x="3580" y="318"/>
                  </a:lnTo>
                  <a:lnTo>
                    <a:pt x="3434" y="220"/>
                  </a:lnTo>
                  <a:lnTo>
                    <a:pt x="3288" y="147"/>
                  </a:lnTo>
                  <a:lnTo>
                    <a:pt x="3118" y="98"/>
                  </a:lnTo>
                  <a:lnTo>
                    <a:pt x="2947" y="50"/>
                  </a:lnTo>
                  <a:lnTo>
                    <a:pt x="2777" y="25"/>
                  </a:lnTo>
                  <a:lnTo>
                    <a:pt x="2606" y="1"/>
                  </a:lnTo>
                  <a:lnTo>
                    <a:pt x="2606" y="1"/>
                  </a:lnTo>
                  <a:lnTo>
                    <a:pt x="2436" y="25"/>
                  </a:lnTo>
                  <a:lnTo>
                    <a:pt x="2265" y="50"/>
                  </a:lnTo>
                  <a:lnTo>
                    <a:pt x="2095" y="98"/>
                  </a:lnTo>
                  <a:lnTo>
                    <a:pt x="1924" y="147"/>
                  </a:lnTo>
                  <a:lnTo>
                    <a:pt x="1778" y="220"/>
                  </a:lnTo>
                  <a:lnTo>
                    <a:pt x="1632" y="318"/>
                  </a:lnTo>
                  <a:lnTo>
                    <a:pt x="1510" y="415"/>
                  </a:lnTo>
                  <a:lnTo>
                    <a:pt x="1389" y="512"/>
                  </a:lnTo>
                  <a:lnTo>
                    <a:pt x="1267" y="634"/>
                  </a:lnTo>
                  <a:lnTo>
                    <a:pt x="1169" y="780"/>
                  </a:lnTo>
                  <a:lnTo>
                    <a:pt x="1072" y="926"/>
                  </a:lnTo>
                  <a:lnTo>
                    <a:pt x="999" y="1073"/>
                  </a:lnTo>
                  <a:lnTo>
                    <a:pt x="950" y="1243"/>
                  </a:lnTo>
                  <a:lnTo>
                    <a:pt x="901" y="1389"/>
                  </a:lnTo>
                  <a:lnTo>
                    <a:pt x="877" y="1584"/>
                  </a:lnTo>
                  <a:lnTo>
                    <a:pt x="877" y="1754"/>
                  </a:lnTo>
                  <a:lnTo>
                    <a:pt x="877" y="14443"/>
                  </a:lnTo>
                  <a:lnTo>
                    <a:pt x="877" y="14443"/>
                  </a:lnTo>
                  <a:lnTo>
                    <a:pt x="682" y="14638"/>
                  </a:lnTo>
                  <a:lnTo>
                    <a:pt x="512" y="14833"/>
                  </a:lnTo>
                  <a:lnTo>
                    <a:pt x="366" y="15052"/>
                  </a:lnTo>
                  <a:lnTo>
                    <a:pt x="244" y="15296"/>
                  </a:lnTo>
                  <a:lnTo>
                    <a:pt x="146" y="15564"/>
                  </a:lnTo>
                  <a:lnTo>
                    <a:pt x="73" y="15832"/>
                  </a:lnTo>
                  <a:lnTo>
                    <a:pt x="25" y="16100"/>
                  </a:lnTo>
                  <a:lnTo>
                    <a:pt x="0" y="16392"/>
                  </a:lnTo>
                  <a:lnTo>
                    <a:pt x="0" y="16392"/>
                  </a:lnTo>
                  <a:lnTo>
                    <a:pt x="25" y="16635"/>
                  </a:lnTo>
                  <a:lnTo>
                    <a:pt x="49" y="16903"/>
                  </a:lnTo>
                  <a:lnTo>
                    <a:pt x="122" y="17147"/>
                  </a:lnTo>
                  <a:lnTo>
                    <a:pt x="195" y="17390"/>
                  </a:lnTo>
                  <a:lnTo>
                    <a:pt x="317" y="17634"/>
                  </a:lnTo>
                  <a:lnTo>
                    <a:pt x="439" y="17829"/>
                  </a:lnTo>
                  <a:lnTo>
                    <a:pt x="609" y="18048"/>
                  </a:lnTo>
                  <a:lnTo>
                    <a:pt x="755" y="18218"/>
                  </a:lnTo>
                  <a:lnTo>
                    <a:pt x="950" y="18389"/>
                  </a:lnTo>
                  <a:lnTo>
                    <a:pt x="1145" y="18535"/>
                  </a:lnTo>
                  <a:lnTo>
                    <a:pt x="1364" y="18681"/>
                  </a:lnTo>
                  <a:lnTo>
                    <a:pt x="1583" y="18779"/>
                  </a:lnTo>
                  <a:lnTo>
                    <a:pt x="1827" y="18876"/>
                  </a:lnTo>
                  <a:lnTo>
                    <a:pt x="2070" y="18925"/>
                  </a:lnTo>
                  <a:lnTo>
                    <a:pt x="2338" y="18973"/>
                  </a:lnTo>
                  <a:lnTo>
                    <a:pt x="2606" y="18998"/>
                  </a:lnTo>
                  <a:lnTo>
                    <a:pt x="2606" y="18998"/>
                  </a:lnTo>
                  <a:lnTo>
                    <a:pt x="2874" y="18973"/>
                  </a:lnTo>
                  <a:lnTo>
                    <a:pt x="3142" y="18925"/>
                  </a:lnTo>
                  <a:lnTo>
                    <a:pt x="3386" y="18876"/>
                  </a:lnTo>
                  <a:lnTo>
                    <a:pt x="3629" y="18779"/>
                  </a:lnTo>
                  <a:lnTo>
                    <a:pt x="3848" y="18681"/>
                  </a:lnTo>
                  <a:lnTo>
                    <a:pt x="4068" y="18535"/>
                  </a:lnTo>
                  <a:lnTo>
                    <a:pt x="4262" y="18389"/>
                  </a:lnTo>
                  <a:lnTo>
                    <a:pt x="4457" y="18218"/>
                  </a:lnTo>
                  <a:lnTo>
                    <a:pt x="4603" y="18048"/>
                  </a:lnTo>
                  <a:lnTo>
                    <a:pt x="4774" y="17829"/>
                  </a:lnTo>
                  <a:lnTo>
                    <a:pt x="4896" y="17634"/>
                  </a:lnTo>
                  <a:lnTo>
                    <a:pt x="5017" y="17390"/>
                  </a:lnTo>
                  <a:lnTo>
                    <a:pt x="5091" y="17147"/>
                  </a:lnTo>
                  <a:lnTo>
                    <a:pt x="5164" y="16903"/>
                  </a:lnTo>
                  <a:lnTo>
                    <a:pt x="5188" y="16635"/>
                  </a:lnTo>
                  <a:lnTo>
                    <a:pt x="5212" y="16392"/>
                  </a:lnTo>
                  <a:lnTo>
                    <a:pt x="5212" y="16392"/>
                  </a:lnTo>
                  <a:lnTo>
                    <a:pt x="5188" y="16100"/>
                  </a:lnTo>
                  <a:lnTo>
                    <a:pt x="5139" y="15832"/>
                  </a:lnTo>
                  <a:lnTo>
                    <a:pt x="5066" y="15564"/>
                  </a:lnTo>
                  <a:lnTo>
                    <a:pt x="4969" y="15296"/>
                  </a:lnTo>
                  <a:lnTo>
                    <a:pt x="4847" y="15052"/>
                  </a:lnTo>
                  <a:lnTo>
                    <a:pt x="4701" y="14833"/>
                  </a:lnTo>
                  <a:lnTo>
                    <a:pt x="4530" y="14638"/>
                  </a:lnTo>
                  <a:lnTo>
                    <a:pt x="4336" y="14443"/>
                  </a:lnTo>
                  <a:lnTo>
                    <a:pt x="4336" y="14443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36"/>
            <p:cNvSpPr/>
            <p:nvPr/>
          </p:nvSpPr>
          <p:spPr>
            <a:xfrm>
              <a:off x="756475" y="3090675"/>
              <a:ext cx="81625" cy="318475"/>
            </a:xfrm>
            <a:custGeom>
              <a:avLst/>
              <a:gdLst/>
              <a:ahLst/>
              <a:cxnLst/>
              <a:rect l="l" t="t" r="r" b="b"/>
              <a:pathLst>
                <a:path w="3265" h="12739" fill="none" extrusionOk="0">
                  <a:moveTo>
                    <a:pt x="2387" y="1"/>
                  </a:moveTo>
                  <a:lnTo>
                    <a:pt x="877" y="1"/>
                  </a:lnTo>
                  <a:lnTo>
                    <a:pt x="877" y="9158"/>
                  </a:lnTo>
                  <a:lnTo>
                    <a:pt x="877" y="9158"/>
                  </a:lnTo>
                  <a:lnTo>
                    <a:pt x="853" y="9353"/>
                  </a:lnTo>
                  <a:lnTo>
                    <a:pt x="780" y="9548"/>
                  </a:lnTo>
                  <a:lnTo>
                    <a:pt x="682" y="9719"/>
                  </a:lnTo>
                  <a:lnTo>
                    <a:pt x="536" y="9889"/>
                  </a:lnTo>
                  <a:lnTo>
                    <a:pt x="536" y="9889"/>
                  </a:lnTo>
                  <a:lnTo>
                    <a:pt x="415" y="10011"/>
                  </a:lnTo>
                  <a:lnTo>
                    <a:pt x="317" y="10133"/>
                  </a:lnTo>
                  <a:lnTo>
                    <a:pt x="220" y="10279"/>
                  </a:lnTo>
                  <a:lnTo>
                    <a:pt x="147" y="10425"/>
                  </a:lnTo>
                  <a:lnTo>
                    <a:pt x="74" y="10595"/>
                  </a:lnTo>
                  <a:lnTo>
                    <a:pt x="49" y="10766"/>
                  </a:lnTo>
                  <a:lnTo>
                    <a:pt x="1" y="10936"/>
                  </a:lnTo>
                  <a:lnTo>
                    <a:pt x="1" y="11107"/>
                  </a:lnTo>
                  <a:lnTo>
                    <a:pt x="1" y="11107"/>
                  </a:lnTo>
                  <a:lnTo>
                    <a:pt x="1" y="11253"/>
                  </a:lnTo>
                  <a:lnTo>
                    <a:pt x="25" y="11423"/>
                  </a:lnTo>
                  <a:lnTo>
                    <a:pt x="74" y="11570"/>
                  </a:lnTo>
                  <a:lnTo>
                    <a:pt x="122" y="11740"/>
                  </a:lnTo>
                  <a:lnTo>
                    <a:pt x="195" y="11862"/>
                  </a:lnTo>
                  <a:lnTo>
                    <a:pt x="293" y="12008"/>
                  </a:lnTo>
                  <a:lnTo>
                    <a:pt x="366" y="12130"/>
                  </a:lnTo>
                  <a:lnTo>
                    <a:pt x="488" y="12251"/>
                  </a:lnTo>
                  <a:lnTo>
                    <a:pt x="585" y="12349"/>
                  </a:lnTo>
                  <a:lnTo>
                    <a:pt x="731" y="12446"/>
                  </a:lnTo>
                  <a:lnTo>
                    <a:pt x="853" y="12519"/>
                  </a:lnTo>
                  <a:lnTo>
                    <a:pt x="999" y="12592"/>
                  </a:lnTo>
                  <a:lnTo>
                    <a:pt x="1145" y="12666"/>
                  </a:lnTo>
                  <a:lnTo>
                    <a:pt x="1316" y="12690"/>
                  </a:lnTo>
                  <a:lnTo>
                    <a:pt x="1462" y="12714"/>
                  </a:lnTo>
                  <a:lnTo>
                    <a:pt x="1632" y="12739"/>
                  </a:lnTo>
                  <a:lnTo>
                    <a:pt x="1632" y="12739"/>
                  </a:lnTo>
                  <a:lnTo>
                    <a:pt x="1803" y="12714"/>
                  </a:lnTo>
                  <a:lnTo>
                    <a:pt x="1949" y="12690"/>
                  </a:lnTo>
                  <a:lnTo>
                    <a:pt x="2119" y="12666"/>
                  </a:lnTo>
                  <a:lnTo>
                    <a:pt x="2266" y="12592"/>
                  </a:lnTo>
                  <a:lnTo>
                    <a:pt x="2412" y="12519"/>
                  </a:lnTo>
                  <a:lnTo>
                    <a:pt x="2533" y="12446"/>
                  </a:lnTo>
                  <a:lnTo>
                    <a:pt x="2680" y="12349"/>
                  </a:lnTo>
                  <a:lnTo>
                    <a:pt x="2777" y="12251"/>
                  </a:lnTo>
                  <a:lnTo>
                    <a:pt x="2899" y="12130"/>
                  </a:lnTo>
                  <a:lnTo>
                    <a:pt x="2972" y="12008"/>
                  </a:lnTo>
                  <a:lnTo>
                    <a:pt x="3069" y="11862"/>
                  </a:lnTo>
                  <a:lnTo>
                    <a:pt x="3142" y="11740"/>
                  </a:lnTo>
                  <a:lnTo>
                    <a:pt x="3191" y="11570"/>
                  </a:lnTo>
                  <a:lnTo>
                    <a:pt x="3240" y="11423"/>
                  </a:lnTo>
                  <a:lnTo>
                    <a:pt x="3264" y="11253"/>
                  </a:lnTo>
                  <a:lnTo>
                    <a:pt x="3264" y="11107"/>
                  </a:lnTo>
                  <a:lnTo>
                    <a:pt x="3264" y="11107"/>
                  </a:lnTo>
                  <a:lnTo>
                    <a:pt x="3264" y="10936"/>
                  </a:lnTo>
                  <a:lnTo>
                    <a:pt x="3215" y="10766"/>
                  </a:lnTo>
                  <a:lnTo>
                    <a:pt x="3191" y="10595"/>
                  </a:lnTo>
                  <a:lnTo>
                    <a:pt x="3118" y="10425"/>
                  </a:lnTo>
                  <a:lnTo>
                    <a:pt x="3045" y="10279"/>
                  </a:lnTo>
                  <a:lnTo>
                    <a:pt x="2947" y="10133"/>
                  </a:lnTo>
                  <a:lnTo>
                    <a:pt x="2850" y="10011"/>
                  </a:lnTo>
                  <a:lnTo>
                    <a:pt x="2728" y="9889"/>
                  </a:lnTo>
                  <a:lnTo>
                    <a:pt x="2728" y="9889"/>
                  </a:lnTo>
                  <a:lnTo>
                    <a:pt x="2582" y="9719"/>
                  </a:lnTo>
                  <a:lnTo>
                    <a:pt x="2485" y="9548"/>
                  </a:lnTo>
                  <a:lnTo>
                    <a:pt x="2412" y="9353"/>
                  </a:lnTo>
                  <a:lnTo>
                    <a:pt x="2387" y="9158"/>
                  </a:lnTo>
                  <a:lnTo>
                    <a:pt x="2387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36"/>
            <p:cNvSpPr/>
            <p:nvPr/>
          </p:nvSpPr>
          <p:spPr>
            <a:xfrm>
              <a:off x="802750" y="312905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36"/>
            <p:cNvSpPr/>
            <p:nvPr/>
          </p:nvSpPr>
          <p:spPr>
            <a:xfrm>
              <a:off x="802750" y="31625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36"/>
            <p:cNvSpPr/>
            <p:nvPr/>
          </p:nvSpPr>
          <p:spPr>
            <a:xfrm>
              <a:off x="802750" y="319602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36"/>
            <p:cNvSpPr/>
            <p:nvPr/>
          </p:nvSpPr>
          <p:spPr>
            <a:xfrm>
              <a:off x="802750" y="32295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36"/>
            <p:cNvSpPr/>
            <p:nvPr/>
          </p:nvSpPr>
          <p:spPr>
            <a:xfrm>
              <a:off x="802750" y="3263000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36"/>
            <p:cNvSpPr/>
            <p:nvPr/>
          </p:nvSpPr>
          <p:spPr>
            <a:xfrm>
              <a:off x="802750" y="3296475"/>
              <a:ext cx="13425" cy="25"/>
            </a:xfrm>
            <a:custGeom>
              <a:avLst/>
              <a:gdLst/>
              <a:ahLst/>
              <a:cxnLst/>
              <a:rect l="l" t="t" r="r" b="b"/>
              <a:pathLst>
                <a:path w="537" h="1" fill="none" extrusionOk="0">
                  <a:moveTo>
                    <a:pt x="536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67" name="Google Shape;567;p36"/>
          <p:cNvSpPr/>
          <p:nvPr/>
        </p:nvSpPr>
        <p:spPr>
          <a:xfrm>
            <a:off x="1484913" y="2598660"/>
            <a:ext cx="335738" cy="430924"/>
          </a:xfrm>
          <a:custGeom>
            <a:avLst/>
            <a:gdLst/>
            <a:ahLst/>
            <a:cxnLst/>
            <a:rect l="l" t="t" r="r" b="b"/>
            <a:pathLst>
              <a:path w="15978" h="20508" fill="none" extrusionOk="0">
                <a:moveTo>
                  <a:pt x="15977" y="1292"/>
                </a:moveTo>
                <a:lnTo>
                  <a:pt x="15977" y="19217"/>
                </a:lnTo>
                <a:lnTo>
                  <a:pt x="15977" y="19217"/>
                </a:lnTo>
                <a:lnTo>
                  <a:pt x="15953" y="19485"/>
                </a:lnTo>
                <a:lnTo>
                  <a:pt x="15880" y="19728"/>
                </a:lnTo>
                <a:lnTo>
                  <a:pt x="15758" y="19948"/>
                </a:lnTo>
                <a:lnTo>
                  <a:pt x="15612" y="20142"/>
                </a:lnTo>
                <a:lnTo>
                  <a:pt x="15417" y="20289"/>
                </a:lnTo>
                <a:lnTo>
                  <a:pt x="15198" y="20410"/>
                </a:lnTo>
                <a:lnTo>
                  <a:pt x="14955" y="20483"/>
                </a:lnTo>
                <a:lnTo>
                  <a:pt x="14711" y="20508"/>
                </a:lnTo>
                <a:lnTo>
                  <a:pt x="1267" y="20508"/>
                </a:lnTo>
                <a:lnTo>
                  <a:pt x="1267" y="20508"/>
                </a:lnTo>
                <a:lnTo>
                  <a:pt x="1023" y="20483"/>
                </a:lnTo>
                <a:lnTo>
                  <a:pt x="780" y="20410"/>
                </a:lnTo>
                <a:lnTo>
                  <a:pt x="561" y="20289"/>
                </a:lnTo>
                <a:lnTo>
                  <a:pt x="366" y="20142"/>
                </a:lnTo>
                <a:lnTo>
                  <a:pt x="220" y="19948"/>
                </a:lnTo>
                <a:lnTo>
                  <a:pt x="98" y="19728"/>
                </a:lnTo>
                <a:lnTo>
                  <a:pt x="25" y="19485"/>
                </a:lnTo>
                <a:lnTo>
                  <a:pt x="1" y="19217"/>
                </a:lnTo>
                <a:lnTo>
                  <a:pt x="1" y="1292"/>
                </a:lnTo>
                <a:lnTo>
                  <a:pt x="1" y="1292"/>
                </a:lnTo>
                <a:lnTo>
                  <a:pt x="25" y="1024"/>
                </a:lnTo>
                <a:lnTo>
                  <a:pt x="98" y="780"/>
                </a:lnTo>
                <a:lnTo>
                  <a:pt x="220" y="561"/>
                </a:lnTo>
                <a:lnTo>
                  <a:pt x="366" y="366"/>
                </a:lnTo>
                <a:lnTo>
                  <a:pt x="561" y="220"/>
                </a:lnTo>
                <a:lnTo>
                  <a:pt x="780" y="98"/>
                </a:lnTo>
                <a:lnTo>
                  <a:pt x="1023" y="25"/>
                </a:lnTo>
                <a:lnTo>
                  <a:pt x="1267" y="1"/>
                </a:lnTo>
                <a:lnTo>
                  <a:pt x="14711" y="1"/>
                </a:lnTo>
                <a:lnTo>
                  <a:pt x="14711" y="1"/>
                </a:lnTo>
                <a:lnTo>
                  <a:pt x="14955" y="25"/>
                </a:lnTo>
                <a:lnTo>
                  <a:pt x="15198" y="98"/>
                </a:lnTo>
                <a:lnTo>
                  <a:pt x="15417" y="220"/>
                </a:lnTo>
                <a:lnTo>
                  <a:pt x="15612" y="366"/>
                </a:lnTo>
                <a:lnTo>
                  <a:pt x="15758" y="561"/>
                </a:lnTo>
                <a:lnTo>
                  <a:pt x="15880" y="780"/>
                </a:lnTo>
                <a:lnTo>
                  <a:pt x="15953" y="1024"/>
                </a:lnTo>
                <a:lnTo>
                  <a:pt x="15977" y="1292"/>
                </a:lnTo>
                <a:lnTo>
                  <a:pt x="15977" y="1292"/>
                </a:lnTo>
                <a:close/>
                <a:moveTo>
                  <a:pt x="7989" y="19899"/>
                </a:moveTo>
                <a:lnTo>
                  <a:pt x="7989" y="19899"/>
                </a:lnTo>
                <a:lnTo>
                  <a:pt x="8159" y="19875"/>
                </a:lnTo>
                <a:lnTo>
                  <a:pt x="8306" y="19826"/>
                </a:lnTo>
                <a:lnTo>
                  <a:pt x="8452" y="19753"/>
                </a:lnTo>
                <a:lnTo>
                  <a:pt x="8574" y="19655"/>
                </a:lnTo>
                <a:lnTo>
                  <a:pt x="8671" y="19534"/>
                </a:lnTo>
                <a:lnTo>
                  <a:pt x="8744" y="19387"/>
                </a:lnTo>
                <a:lnTo>
                  <a:pt x="8793" y="19241"/>
                </a:lnTo>
                <a:lnTo>
                  <a:pt x="8817" y="19071"/>
                </a:lnTo>
                <a:lnTo>
                  <a:pt x="8817" y="19071"/>
                </a:lnTo>
                <a:lnTo>
                  <a:pt x="8793" y="18900"/>
                </a:lnTo>
                <a:lnTo>
                  <a:pt x="8744" y="18754"/>
                </a:lnTo>
                <a:lnTo>
                  <a:pt x="8671" y="18608"/>
                </a:lnTo>
                <a:lnTo>
                  <a:pt x="8574" y="18486"/>
                </a:lnTo>
                <a:lnTo>
                  <a:pt x="8452" y="18389"/>
                </a:lnTo>
                <a:lnTo>
                  <a:pt x="8306" y="18316"/>
                </a:lnTo>
                <a:lnTo>
                  <a:pt x="8159" y="18267"/>
                </a:lnTo>
                <a:lnTo>
                  <a:pt x="7989" y="18243"/>
                </a:lnTo>
                <a:lnTo>
                  <a:pt x="7989" y="18243"/>
                </a:lnTo>
                <a:lnTo>
                  <a:pt x="7819" y="18267"/>
                </a:lnTo>
                <a:lnTo>
                  <a:pt x="7672" y="18316"/>
                </a:lnTo>
                <a:lnTo>
                  <a:pt x="7526" y="18389"/>
                </a:lnTo>
                <a:lnTo>
                  <a:pt x="7404" y="18486"/>
                </a:lnTo>
                <a:lnTo>
                  <a:pt x="7307" y="18608"/>
                </a:lnTo>
                <a:lnTo>
                  <a:pt x="7234" y="18754"/>
                </a:lnTo>
                <a:lnTo>
                  <a:pt x="7185" y="18900"/>
                </a:lnTo>
                <a:lnTo>
                  <a:pt x="7161" y="19071"/>
                </a:lnTo>
                <a:lnTo>
                  <a:pt x="7161" y="19071"/>
                </a:lnTo>
                <a:lnTo>
                  <a:pt x="7185" y="19241"/>
                </a:lnTo>
                <a:lnTo>
                  <a:pt x="7234" y="19387"/>
                </a:lnTo>
                <a:lnTo>
                  <a:pt x="7307" y="19534"/>
                </a:lnTo>
                <a:lnTo>
                  <a:pt x="7404" y="19655"/>
                </a:lnTo>
                <a:lnTo>
                  <a:pt x="7526" y="19753"/>
                </a:lnTo>
                <a:lnTo>
                  <a:pt x="7672" y="19826"/>
                </a:lnTo>
                <a:lnTo>
                  <a:pt x="7819" y="19875"/>
                </a:lnTo>
                <a:lnTo>
                  <a:pt x="7989" y="19899"/>
                </a:lnTo>
                <a:lnTo>
                  <a:pt x="7989" y="19899"/>
                </a:lnTo>
                <a:close/>
                <a:moveTo>
                  <a:pt x="14394" y="1584"/>
                </a:moveTo>
                <a:lnTo>
                  <a:pt x="1584" y="1584"/>
                </a:lnTo>
                <a:lnTo>
                  <a:pt x="1584" y="17634"/>
                </a:lnTo>
                <a:lnTo>
                  <a:pt x="14394" y="17634"/>
                </a:lnTo>
                <a:lnTo>
                  <a:pt x="14394" y="1584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miter lim="24354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36"/>
          <p:cNvSpPr/>
          <p:nvPr/>
        </p:nvSpPr>
        <p:spPr>
          <a:xfrm>
            <a:off x="963405" y="2598660"/>
            <a:ext cx="248746" cy="430924"/>
          </a:xfrm>
          <a:custGeom>
            <a:avLst/>
            <a:gdLst/>
            <a:ahLst/>
            <a:cxnLst/>
            <a:rect l="l" t="t" r="r" b="b"/>
            <a:pathLst>
              <a:path w="11838" h="20508" fill="none" extrusionOk="0">
                <a:moveTo>
                  <a:pt x="10547" y="1"/>
                </a:moveTo>
                <a:lnTo>
                  <a:pt x="1292" y="1"/>
                </a:lnTo>
                <a:lnTo>
                  <a:pt x="1292" y="1"/>
                </a:lnTo>
                <a:lnTo>
                  <a:pt x="1024" y="25"/>
                </a:lnTo>
                <a:lnTo>
                  <a:pt x="780" y="98"/>
                </a:lnTo>
                <a:lnTo>
                  <a:pt x="561" y="220"/>
                </a:lnTo>
                <a:lnTo>
                  <a:pt x="366" y="366"/>
                </a:lnTo>
                <a:lnTo>
                  <a:pt x="220" y="561"/>
                </a:lnTo>
                <a:lnTo>
                  <a:pt x="98" y="780"/>
                </a:lnTo>
                <a:lnTo>
                  <a:pt x="25" y="1024"/>
                </a:lnTo>
                <a:lnTo>
                  <a:pt x="1" y="1292"/>
                </a:lnTo>
                <a:lnTo>
                  <a:pt x="1" y="19217"/>
                </a:lnTo>
                <a:lnTo>
                  <a:pt x="1" y="19217"/>
                </a:lnTo>
                <a:lnTo>
                  <a:pt x="25" y="19485"/>
                </a:lnTo>
                <a:lnTo>
                  <a:pt x="98" y="19728"/>
                </a:lnTo>
                <a:lnTo>
                  <a:pt x="220" y="19948"/>
                </a:lnTo>
                <a:lnTo>
                  <a:pt x="366" y="20142"/>
                </a:lnTo>
                <a:lnTo>
                  <a:pt x="561" y="20289"/>
                </a:lnTo>
                <a:lnTo>
                  <a:pt x="780" y="20410"/>
                </a:lnTo>
                <a:lnTo>
                  <a:pt x="1024" y="20483"/>
                </a:lnTo>
                <a:lnTo>
                  <a:pt x="1292" y="20508"/>
                </a:lnTo>
                <a:lnTo>
                  <a:pt x="10547" y="20508"/>
                </a:lnTo>
                <a:lnTo>
                  <a:pt x="10547" y="20508"/>
                </a:lnTo>
                <a:lnTo>
                  <a:pt x="10814" y="20483"/>
                </a:lnTo>
                <a:lnTo>
                  <a:pt x="11058" y="20410"/>
                </a:lnTo>
                <a:lnTo>
                  <a:pt x="11277" y="20289"/>
                </a:lnTo>
                <a:lnTo>
                  <a:pt x="11472" y="20142"/>
                </a:lnTo>
                <a:lnTo>
                  <a:pt x="11618" y="19948"/>
                </a:lnTo>
                <a:lnTo>
                  <a:pt x="11740" y="19728"/>
                </a:lnTo>
                <a:lnTo>
                  <a:pt x="11813" y="19485"/>
                </a:lnTo>
                <a:lnTo>
                  <a:pt x="11837" y="19217"/>
                </a:lnTo>
                <a:lnTo>
                  <a:pt x="11837" y="1292"/>
                </a:lnTo>
                <a:lnTo>
                  <a:pt x="11837" y="1292"/>
                </a:lnTo>
                <a:lnTo>
                  <a:pt x="11813" y="1024"/>
                </a:lnTo>
                <a:lnTo>
                  <a:pt x="11740" y="780"/>
                </a:lnTo>
                <a:lnTo>
                  <a:pt x="11618" y="561"/>
                </a:lnTo>
                <a:lnTo>
                  <a:pt x="11472" y="366"/>
                </a:lnTo>
                <a:lnTo>
                  <a:pt x="11277" y="220"/>
                </a:lnTo>
                <a:lnTo>
                  <a:pt x="11058" y="98"/>
                </a:lnTo>
                <a:lnTo>
                  <a:pt x="10814" y="25"/>
                </a:lnTo>
                <a:lnTo>
                  <a:pt x="10547" y="1"/>
                </a:lnTo>
                <a:lnTo>
                  <a:pt x="10547" y="1"/>
                </a:lnTo>
                <a:close/>
                <a:moveTo>
                  <a:pt x="5554" y="975"/>
                </a:moveTo>
                <a:lnTo>
                  <a:pt x="6284" y="975"/>
                </a:lnTo>
                <a:lnTo>
                  <a:pt x="6284" y="975"/>
                </a:lnTo>
                <a:lnTo>
                  <a:pt x="6406" y="999"/>
                </a:lnTo>
                <a:lnTo>
                  <a:pt x="6479" y="1073"/>
                </a:lnTo>
                <a:lnTo>
                  <a:pt x="6552" y="1146"/>
                </a:lnTo>
                <a:lnTo>
                  <a:pt x="6577" y="1267"/>
                </a:lnTo>
                <a:lnTo>
                  <a:pt x="6577" y="1267"/>
                </a:lnTo>
                <a:lnTo>
                  <a:pt x="6552" y="1365"/>
                </a:lnTo>
                <a:lnTo>
                  <a:pt x="6479" y="1462"/>
                </a:lnTo>
                <a:lnTo>
                  <a:pt x="6406" y="1511"/>
                </a:lnTo>
                <a:lnTo>
                  <a:pt x="6284" y="1535"/>
                </a:lnTo>
                <a:lnTo>
                  <a:pt x="5554" y="1535"/>
                </a:lnTo>
                <a:lnTo>
                  <a:pt x="5554" y="1535"/>
                </a:lnTo>
                <a:lnTo>
                  <a:pt x="5432" y="1511"/>
                </a:lnTo>
                <a:lnTo>
                  <a:pt x="5359" y="1462"/>
                </a:lnTo>
                <a:lnTo>
                  <a:pt x="5286" y="1365"/>
                </a:lnTo>
                <a:lnTo>
                  <a:pt x="5262" y="1267"/>
                </a:lnTo>
                <a:lnTo>
                  <a:pt x="5262" y="1267"/>
                </a:lnTo>
                <a:lnTo>
                  <a:pt x="5286" y="1146"/>
                </a:lnTo>
                <a:lnTo>
                  <a:pt x="5359" y="1073"/>
                </a:lnTo>
                <a:lnTo>
                  <a:pt x="5432" y="999"/>
                </a:lnTo>
                <a:lnTo>
                  <a:pt x="5554" y="975"/>
                </a:lnTo>
                <a:lnTo>
                  <a:pt x="5554" y="975"/>
                </a:lnTo>
                <a:close/>
                <a:moveTo>
                  <a:pt x="5919" y="19436"/>
                </a:moveTo>
                <a:lnTo>
                  <a:pt x="5919" y="19436"/>
                </a:lnTo>
                <a:lnTo>
                  <a:pt x="5749" y="19412"/>
                </a:lnTo>
                <a:lnTo>
                  <a:pt x="5578" y="19363"/>
                </a:lnTo>
                <a:lnTo>
                  <a:pt x="5432" y="19290"/>
                </a:lnTo>
                <a:lnTo>
                  <a:pt x="5310" y="19193"/>
                </a:lnTo>
                <a:lnTo>
                  <a:pt x="5213" y="19071"/>
                </a:lnTo>
                <a:lnTo>
                  <a:pt x="5140" y="18925"/>
                </a:lnTo>
                <a:lnTo>
                  <a:pt x="5091" y="18754"/>
                </a:lnTo>
                <a:lnTo>
                  <a:pt x="5067" y="18584"/>
                </a:lnTo>
                <a:lnTo>
                  <a:pt x="5067" y="18584"/>
                </a:lnTo>
                <a:lnTo>
                  <a:pt x="5091" y="18413"/>
                </a:lnTo>
                <a:lnTo>
                  <a:pt x="5140" y="18243"/>
                </a:lnTo>
                <a:lnTo>
                  <a:pt x="5213" y="18097"/>
                </a:lnTo>
                <a:lnTo>
                  <a:pt x="5310" y="17975"/>
                </a:lnTo>
                <a:lnTo>
                  <a:pt x="5432" y="17877"/>
                </a:lnTo>
                <a:lnTo>
                  <a:pt x="5578" y="17804"/>
                </a:lnTo>
                <a:lnTo>
                  <a:pt x="5749" y="17756"/>
                </a:lnTo>
                <a:lnTo>
                  <a:pt x="5919" y="17731"/>
                </a:lnTo>
                <a:lnTo>
                  <a:pt x="5919" y="17731"/>
                </a:lnTo>
                <a:lnTo>
                  <a:pt x="6090" y="17756"/>
                </a:lnTo>
                <a:lnTo>
                  <a:pt x="6260" y="17804"/>
                </a:lnTo>
                <a:lnTo>
                  <a:pt x="6406" y="17877"/>
                </a:lnTo>
                <a:lnTo>
                  <a:pt x="6528" y="17975"/>
                </a:lnTo>
                <a:lnTo>
                  <a:pt x="6625" y="18097"/>
                </a:lnTo>
                <a:lnTo>
                  <a:pt x="6699" y="18243"/>
                </a:lnTo>
                <a:lnTo>
                  <a:pt x="6747" y="18413"/>
                </a:lnTo>
                <a:lnTo>
                  <a:pt x="6772" y="18584"/>
                </a:lnTo>
                <a:lnTo>
                  <a:pt x="6772" y="18584"/>
                </a:lnTo>
                <a:lnTo>
                  <a:pt x="6747" y="18754"/>
                </a:lnTo>
                <a:lnTo>
                  <a:pt x="6699" y="18925"/>
                </a:lnTo>
                <a:lnTo>
                  <a:pt x="6625" y="19071"/>
                </a:lnTo>
                <a:lnTo>
                  <a:pt x="6528" y="19193"/>
                </a:lnTo>
                <a:lnTo>
                  <a:pt x="6406" y="19290"/>
                </a:lnTo>
                <a:lnTo>
                  <a:pt x="6260" y="19363"/>
                </a:lnTo>
                <a:lnTo>
                  <a:pt x="6090" y="19412"/>
                </a:lnTo>
                <a:lnTo>
                  <a:pt x="5919" y="19436"/>
                </a:lnTo>
                <a:lnTo>
                  <a:pt x="5919" y="19436"/>
                </a:lnTo>
                <a:close/>
                <a:moveTo>
                  <a:pt x="10547" y="16660"/>
                </a:moveTo>
                <a:lnTo>
                  <a:pt x="1292" y="16660"/>
                </a:lnTo>
                <a:lnTo>
                  <a:pt x="1292" y="2558"/>
                </a:lnTo>
                <a:lnTo>
                  <a:pt x="10547" y="2558"/>
                </a:lnTo>
                <a:lnTo>
                  <a:pt x="10547" y="1666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miter lim="24354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9" name="Google Shape;569;p36"/>
          <p:cNvGrpSpPr/>
          <p:nvPr/>
        </p:nvGrpSpPr>
        <p:grpSpPr>
          <a:xfrm>
            <a:off x="2023737" y="2627227"/>
            <a:ext cx="387933" cy="367467"/>
            <a:chOff x="2583100" y="2973775"/>
            <a:chExt cx="461550" cy="437200"/>
          </a:xfrm>
        </p:grpSpPr>
        <p:sp>
          <p:nvSpPr>
            <p:cNvPr id="570" name="Google Shape;570;p36"/>
            <p:cNvSpPr/>
            <p:nvPr/>
          </p:nvSpPr>
          <p:spPr>
            <a:xfrm>
              <a:off x="2701225" y="3315975"/>
              <a:ext cx="225300" cy="95000"/>
            </a:xfrm>
            <a:custGeom>
              <a:avLst/>
              <a:gdLst/>
              <a:ahLst/>
              <a:cxnLst/>
              <a:rect l="l" t="t" r="r" b="b"/>
              <a:pathLst>
                <a:path w="9012" h="3800" fill="none" extrusionOk="0">
                  <a:moveTo>
                    <a:pt x="2947" y="0"/>
                  </a:moveTo>
                  <a:lnTo>
                    <a:pt x="2947" y="2947"/>
                  </a:lnTo>
                  <a:lnTo>
                    <a:pt x="853" y="2947"/>
                  </a:lnTo>
                  <a:lnTo>
                    <a:pt x="853" y="2947"/>
                  </a:lnTo>
                  <a:lnTo>
                    <a:pt x="682" y="2947"/>
                  </a:lnTo>
                  <a:lnTo>
                    <a:pt x="512" y="2996"/>
                  </a:lnTo>
                  <a:lnTo>
                    <a:pt x="365" y="3093"/>
                  </a:lnTo>
                  <a:lnTo>
                    <a:pt x="244" y="3191"/>
                  </a:lnTo>
                  <a:lnTo>
                    <a:pt x="146" y="3313"/>
                  </a:lnTo>
                  <a:lnTo>
                    <a:pt x="49" y="3459"/>
                  </a:lnTo>
                  <a:lnTo>
                    <a:pt x="0" y="3629"/>
                  </a:lnTo>
                  <a:lnTo>
                    <a:pt x="0" y="3800"/>
                  </a:lnTo>
                  <a:lnTo>
                    <a:pt x="9011" y="3800"/>
                  </a:lnTo>
                  <a:lnTo>
                    <a:pt x="9011" y="3800"/>
                  </a:lnTo>
                  <a:lnTo>
                    <a:pt x="9011" y="3629"/>
                  </a:lnTo>
                  <a:lnTo>
                    <a:pt x="8963" y="3459"/>
                  </a:lnTo>
                  <a:lnTo>
                    <a:pt x="8865" y="3313"/>
                  </a:lnTo>
                  <a:lnTo>
                    <a:pt x="8768" y="3191"/>
                  </a:lnTo>
                  <a:lnTo>
                    <a:pt x="8646" y="3093"/>
                  </a:lnTo>
                  <a:lnTo>
                    <a:pt x="8500" y="2996"/>
                  </a:lnTo>
                  <a:lnTo>
                    <a:pt x="8330" y="2947"/>
                  </a:lnTo>
                  <a:lnTo>
                    <a:pt x="8159" y="2947"/>
                  </a:lnTo>
                  <a:lnTo>
                    <a:pt x="6065" y="2947"/>
                  </a:lnTo>
                  <a:lnTo>
                    <a:pt x="6065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36"/>
            <p:cNvSpPr/>
            <p:nvPr/>
          </p:nvSpPr>
          <p:spPr>
            <a:xfrm>
              <a:off x="2583100" y="2973775"/>
              <a:ext cx="461550" cy="336125"/>
            </a:xfrm>
            <a:custGeom>
              <a:avLst/>
              <a:gdLst/>
              <a:ahLst/>
              <a:cxnLst/>
              <a:rect l="l" t="t" r="r" b="b"/>
              <a:pathLst>
                <a:path w="18462" h="13445" fill="none" extrusionOk="0">
                  <a:moveTo>
                    <a:pt x="17974" y="1"/>
                  </a:move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317" y="50"/>
                  </a:lnTo>
                  <a:lnTo>
                    <a:pt x="220" y="74"/>
                  </a:lnTo>
                  <a:lnTo>
                    <a:pt x="146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2958"/>
                  </a:lnTo>
                  <a:lnTo>
                    <a:pt x="0" y="12958"/>
                  </a:lnTo>
                  <a:lnTo>
                    <a:pt x="25" y="13055"/>
                  </a:lnTo>
                  <a:lnTo>
                    <a:pt x="49" y="13152"/>
                  </a:lnTo>
                  <a:lnTo>
                    <a:pt x="98" y="13226"/>
                  </a:lnTo>
                  <a:lnTo>
                    <a:pt x="146" y="13299"/>
                  </a:lnTo>
                  <a:lnTo>
                    <a:pt x="220" y="13372"/>
                  </a:lnTo>
                  <a:lnTo>
                    <a:pt x="317" y="13396"/>
                  </a:lnTo>
                  <a:lnTo>
                    <a:pt x="390" y="13445"/>
                  </a:lnTo>
                  <a:lnTo>
                    <a:pt x="487" y="13445"/>
                  </a:lnTo>
                  <a:lnTo>
                    <a:pt x="17974" y="13445"/>
                  </a:lnTo>
                  <a:lnTo>
                    <a:pt x="17974" y="13445"/>
                  </a:lnTo>
                  <a:lnTo>
                    <a:pt x="18072" y="13445"/>
                  </a:lnTo>
                  <a:lnTo>
                    <a:pt x="18145" y="13396"/>
                  </a:lnTo>
                  <a:lnTo>
                    <a:pt x="18242" y="13372"/>
                  </a:lnTo>
                  <a:lnTo>
                    <a:pt x="18315" y="13299"/>
                  </a:lnTo>
                  <a:lnTo>
                    <a:pt x="18364" y="13226"/>
                  </a:lnTo>
                  <a:lnTo>
                    <a:pt x="18413" y="13152"/>
                  </a:lnTo>
                  <a:lnTo>
                    <a:pt x="18437" y="13055"/>
                  </a:lnTo>
                  <a:lnTo>
                    <a:pt x="18461" y="12958"/>
                  </a:lnTo>
                  <a:lnTo>
                    <a:pt x="18461" y="488"/>
                  </a:lnTo>
                  <a:lnTo>
                    <a:pt x="18461" y="488"/>
                  </a:lnTo>
                  <a:lnTo>
                    <a:pt x="18437" y="390"/>
                  </a:lnTo>
                  <a:lnTo>
                    <a:pt x="18413" y="293"/>
                  </a:lnTo>
                  <a:lnTo>
                    <a:pt x="18364" y="220"/>
                  </a:lnTo>
                  <a:lnTo>
                    <a:pt x="18315" y="147"/>
                  </a:lnTo>
                  <a:lnTo>
                    <a:pt x="18242" y="74"/>
                  </a:lnTo>
                  <a:lnTo>
                    <a:pt x="18145" y="50"/>
                  </a:lnTo>
                  <a:lnTo>
                    <a:pt x="18072" y="1"/>
                  </a:lnTo>
                  <a:lnTo>
                    <a:pt x="17974" y="1"/>
                  </a:lnTo>
                  <a:lnTo>
                    <a:pt x="17974" y="1"/>
                  </a:lnTo>
                  <a:close/>
                  <a:moveTo>
                    <a:pt x="17000" y="11983"/>
                  </a:moveTo>
                  <a:lnTo>
                    <a:pt x="1462" y="11983"/>
                  </a:lnTo>
                  <a:lnTo>
                    <a:pt x="1462" y="1462"/>
                  </a:lnTo>
                  <a:lnTo>
                    <a:pt x="17000" y="1462"/>
                  </a:lnTo>
                  <a:lnTo>
                    <a:pt x="17000" y="11983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72" name="Google Shape;572;p36"/>
          <p:cNvSpPr/>
          <p:nvPr/>
        </p:nvSpPr>
        <p:spPr>
          <a:xfrm>
            <a:off x="3734681" y="2636022"/>
            <a:ext cx="356204" cy="356204"/>
          </a:xfrm>
          <a:custGeom>
            <a:avLst/>
            <a:gdLst/>
            <a:ahLst/>
            <a:cxnLst/>
            <a:rect l="l" t="t" r="r" b="b"/>
            <a:pathLst>
              <a:path w="16952" h="16952" fill="none" extrusionOk="0">
                <a:moveTo>
                  <a:pt x="16173" y="7015"/>
                </a:moveTo>
                <a:lnTo>
                  <a:pt x="14419" y="6820"/>
                </a:lnTo>
                <a:lnTo>
                  <a:pt x="14419" y="6820"/>
                </a:lnTo>
                <a:lnTo>
                  <a:pt x="14322" y="6479"/>
                </a:lnTo>
                <a:lnTo>
                  <a:pt x="14175" y="6114"/>
                </a:lnTo>
                <a:lnTo>
                  <a:pt x="14029" y="5773"/>
                </a:lnTo>
                <a:lnTo>
                  <a:pt x="13859" y="5432"/>
                </a:lnTo>
                <a:lnTo>
                  <a:pt x="14955" y="4068"/>
                </a:lnTo>
                <a:lnTo>
                  <a:pt x="14955" y="4068"/>
                </a:lnTo>
                <a:lnTo>
                  <a:pt x="15028" y="3922"/>
                </a:lnTo>
                <a:lnTo>
                  <a:pt x="15077" y="3776"/>
                </a:lnTo>
                <a:lnTo>
                  <a:pt x="15125" y="3630"/>
                </a:lnTo>
                <a:lnTo>
                  <a:pt x="15125" y="3484"/>
                </a:lnTo>
                <a:lnTo>
                  <a:pt x="15101" y="3313"/>
                </a:lnTo>
                <a:lnTo>
                  <a:pt x="15052" y="3167"/>
                </a:lnTo>
                <a:lnTo>
                  <a:pt x="14979" y="3021"/>
                </a:lnTo>
                <a:lnTo>
                  <a:pt x="14882" y="2899"/>
                </a:lnTo>
                <a:lnTo>
                  <a:pt x="14054" y="2071"/>
                </a:lnTo>
                <a:lnTo>
                  <a:pt x="14054" y="2071"/>
                </a:lnTo>
                <a:lnTo>
                  <a:pt x="13932" y="1974"/>
                </a:lnTo>
                <a:lnTo>
                  <a:pt x="13786" y="1901"/>
                </a:lnTo>
                <a:lnTo>
                  <a:pt x="13640" y="1852"/>
                </a:lnTo>
                <a:lnTo>
                  <a:pt x="13469" y="1827"/>
                </a:lnTo>
                <a:lnTo>
                  <a:pt x="13323" y="1827"/>
                </a:lnTo>
                <a:lnTo>
                  <a:pt x="13177" y="1876"/>
                </a:lnTo>
                <a:lnTo>
                  <a:pt x="13031" y="1925"/>
                </a:lnTo>
                <a:lnTo>
                  <a:pt x="12885" y="2022"/>
                </a:lnTo>
                <a:lnTo>
                  <a:pt x="11521" y="3094"/>
                </a:lnTo>
                <a:lnTo>
                  <a:pt x="11521" y="3094"/>
                </a:lnTo>
                <a:lnTo>
                  <a:pt x="11180" y="2923"/>
                </a:lnTo>
                <a:lnTo>
                  <a:pt x="10839" y="2777"/>
                </a:lnTo>
                <a:lnTo>
                  <a:pt x="10473" y="2631"/>
                </a:lnTo>
                <a:lnTo>
                  <a:pt x="10133" y="2534"/>
                </a:lnTo>
                <a:lnTo>
                  <a:pt x="9938" y="780"/>
                </a:lnTo>
                <a:lnTo>
                  <a:pt x="9938" y="780"/>
                </a:lnTo>
                <a:lnTo>
                  <a:pt x="9889" y="634"/>
                </a:lnTo>
                <a:lnTo>
                  <a:pt x="9840" y="488"/>
                </a:lnTo>
                <a:lnTo>
                  <a:pt x="9743" y="342"/>
                </a:lnTo>
                <a:lnTo>
                  <a:pt x="9645" y="244"/>
                </a:lnTo>
                <a:lnTo>
                  <a:pt x="9499" y="147"/>
                </a:lnTo>
                <a:lnTo>
                  <a:pt x="9378" y="74"/>
                </a:lnTo>
                <a:lnTo>
                  <a:pt x="9231" y="25"/>
                </a:lnTo>
                <a:lnTo>
                  <a:pt x="9061" y="1"/>
                </a:lnTo>
                <a:lnTo>
                  <a:pt x="7892" y="1"/>
                </a:lnTo>
                <a:lnTo>
                  <a:pt x="7892" y="1"/>
                </a:lnTo>
                <a:lnTo>
                  <a:pt x="7721" y="25"/>
                </a:lnTo>
                <a:lnTo>
                  <a:pt x="7575" y="74"/>
                </a:lnTo>
                <a:lnTo>
                  <a:pt x="7453" y="147"/>
                </a:lnTo>
                <a:lnTo>
                  <a:pt x="7307" y="244"/>
                </a:lnTo>
                <a:lnTo>
                  <a:pt x="7210" y="342"/>
                </a:lnTo>
                <a:lnTo>
                  <a:pt x="7112" y="488"/>
                </a:lnTo>
                <a:lnTo>
                  <a:pt x="7064" y="634"/>
                </a:lnTo>
                <a:lnTo>
                  <a:pt x="7015" y="780"/>
                </a:lnTo>
                <a:lnTo>
                  <a:pt x="6820" y="2534"/>
                </a:lnTo>
                <a:lnTo>
                  <a:pt x="6820" y="2534"/>
                </a:lnTo>
                <a:lnTo>
                  <a:pt x="6479" y="2631"/>
                </a:lnTo>
                <a:lnTo>
                  <a:pt x="6114" y="2777"/>
                </a:lnTo>
                <a:lnTo>
                  <a:pt x="5773" y="2923"/>
                </a:lnTo>
                <a:lnTo>
                  <a:pt x="5432" y="3094"/>
                </a:lnTo>
                <a:lnTo>
                  <a:pt x="4068" y="2022"/>
                </a:lnTo>
                <a:lnTo>
                  <a:pt x="4068" y="2022"/>
                </a:lnTo>
                <a:lnTo>
                  <a:pt x="3922" y="1925"/>
                </a:lnTo>
                <a:lnTo>
                  <a:pt x="3776" y="1876"/>
                </a:lnTo>
                <a:lnTo>
                  <a:pt x="3630" y="1827"/>
                </a:lnTo>
                <a:lnTo>
                  <a:pt x="3484" y="1827"/>
                </a:lnTo>
                <a:lnTo>
                  <a:pt x="3313" y="1852"/>
                </a:lnTo>
                <a:lnTo>
                  <a:pt x="3167" y="1901"/>
                </a:lnTo>
                <a:lnTo>
                  <a:pt x="3021" y="1974"/>
                </a:lnTo>
                <a:lnTo>
                  <a:pt x="2899" y="2071"/>
                </a:lnTo>
                <a:lnTo>
                  <a:pt x="2071" y="2899"/>
                </a:lnTo>
                <a:lnTo>
                  <a:pt x="2071" y="2899"/>
                </a:lnTo>
                <a:lnTo>
                  <a:pt x="1974" y="3021"/>
                </a:lnTo>
                <a:lnTo>
                  <a:pt x="1901" y="3167"/>
                </a:lnTo>
                <a:lnTo>
                  <a:pt x="1852" y="3313"/>
                </a:lnTo>
                <a:lnTo>
                  <a:pt x="1827" y="3484"/>
                </a:lnTo>
                <a:lnTo>
                  <a:pt x="1827" y="3630"/>
                </a:lnTo>
                <a:lnTo>
                  <a:pt x="1876" y="3776"/>
                </a:lnTo>
                <a:lnTo>
                  <a:pt x="1925" y="3922"/>
                </a:lnTo>
                <a:lnTo>
                  <a:pt x="2022" y="4068"/>
                </a:lnTo>
                <a:lnTo>
                  <a:pt x="3094" y="5432"/>
                </a:lnTo>
                <a:lnTo>
                  <a:pt x="3094" y="5432"/>
                </a:lnTo>
                <a:lnTo>
                  <a:pt x="2923" y="5773"/>
                </a:lnTo>
                <a:lnTo>
                  <a:pt x="2777" y="6114"/>
                </a:lnTo>
                <a:lnTo>
                  <a:pt x="2631" y="6479"/>
                </a:lnTo>
                <a:lnTo>
                  <a:pt x="2534" y="6820"/>
                </a:lnTo>
                <a:lnTo>
                  <a:pt x="780" y="7015"/>
                </a:lnTo>
                <a:lnTo>
                  <a:pt x="780" y="7015"/>
                </a:lnTo>
                <a:lnTo>
                  <a:pt x="634" y="7064"/>
                </a:lnTo>
                <a:lnTo>
                  <a:pt x="488" y="7112"/>
                </a:lnTo>
                <a:lnTo>
                  <a:pt x="342" y="7210"/>
                </a:lnTo>
                <a:lnTo>
                  <a:pt x="244" y="7307"/>
                </a:lnTo>
                <a:lnTo>
                  <a:pt x="147" y="7453"/>
                </a:lnTo>
                <a:lnTo>
                  <a:pt x="74" y="7575"/>
                </a:lnTo>
                <a:lnTo>
                  <a:pt x="25" y="7721"/>
                </a:lnTo>
                <a:lnTo>
                  <a:pt x="1" y="7892"/>
                </a:lnTo>
                <a:lnTo>
                  <a:pt x="1" y="9061"/>
                </a:lnTo>
                <a:lnTo>
                  <a:pt x="1" y="9061"/>
                </a:lnTo>
                <a:lnTo>
                  <a:pt x="25" y="9231"/>
                </a:lnTo>
                <a:lnTo>
                  <a:pt x="74" y="9377"/>
                </a:lnTo>
                <a:lnTo>
                  <a:pt x="147" y="9499"/>
                </a:lnTo>
                <a:lnTo>
                  <a:pt x="244" y="9645"/>
                </a:lnTo>
                <a:lnTo>
                  <a:pt x="342" y="9743"/>
                </a:lnTo>
                <a:lnTo>
                  <a:pt x="488" y="9840"/>
                </a:lnTo>
                <a:lnTo>
                  <a:pt x="634" y="9889"/>
                </a:lnTo>
                <a:lnTo>
                  <a:pt x="780" y="9938"/>
                </a:lnTo>
                <a:lnTo>
                  <a:pt x="2534" y="10132"/>
                </a:lnTo>
                <a:lnTo>
                  <a:pt x="2534" y="10132"/>
                </a:lnTo>
                <a:lnTo>
                  <a:pt x="2631" y="10473"/>
                </a:lnTo>
                <a:lnTo>
                  <a:pt x="2777" y="10839"/>
                </a:lnTo>
                <a:lnTo>
                  <a:pt x="2923" y="11180"/>
                </a:lnTo>
                <a:lnTo>
                  <a:pt x="3094" y="11521"/>
                </a:lnTo>
                <a:lnTo>
                  <a:pt x="2022" y="12885"/>
                </a:lnTo>
                <a:lnTo>
                  <a:pt x="2022" y="12885"/>
                </a:lnTo>
                <a:lnTo>
                  <a:pt x="1925" y="13031"/>
                </a:lnTo>
                <a:lnTo>
                  <a:pt x="1876" y="13177"/>
                </a:lnTo>
                <a:lnTo>
                  <a:pt x="1827" y="13323"/>
                </a:lnTo>
                <a:lnTo>
                  <a:pt x="1827" y="13469"/>
                </a:lnTo>
                <a:lnTo>
                  <a:pt x="1852" y="13640"/>
                </a:lnTo>
                <a:lnTo>
                  <a:pt x="1901" y="13786"/>
                </a:lnTo>
                <a:lnTo>
                  <a:pt x="1974" y="13932"/>
                </a:lnTo>
                <a:lnTo>
                  <a:pt x="2071" y="14054"/>
                </a:lnTo>
                <a:lnTo>
                  <a:pt x="2899" y="14882"/>
                </a:lnTo>
                <a:lnTo>
                  <a:pt x="2899" y="14882"/>
                </a:lnTo>
                <a:lnTo>
                  <a:pt x="3021" y="14979"/>
                </a:lnTo>
                <a:lnTo>
                  <a:pt x="3167" y="15052"/>
                </a:lnTo>
                <a:lnTo>
                  <a:pt x="3313" y="15101"/>
                </a:lnTo>
                <a:lnTo>
                  <a:pt x="3484" y="15125"/>
                </a:lnTo>
                <a:lnTo>
                  <a:pt x="3630" y="15125"/>
                </a:lnTo>
                <a:lnTo>
                  <a:pt x="3776" y="15077"/>
                </a:lnTo>
                <a:lnTo>
                  <a:pt x="3922" y="15028"/>
                </a:lnTo>
                <a:lnTo>
                  <a:pt x="4068" y="14955"/>
                </a:lnTo>
                <a:lnTo>
                  <a:pt x="5432" y="13859"/>
                </a:lnTo>
                <a:lnTo>
                  <a:pt x="5432" y="13859"/>
                </a:lnTo>
                <a:lnTo>
                  <a:pt x="5773" y="14029"/>
                </a:lnTo>
                <a:lnTo>
                  <a:pt x="6114" y="14175"/>
                </a:lnTo>
                <a:lnTo>
                  <a:pt x="6479" y="14322"/>
                </a:lnTo>
                <a:lnTo>
                  <a:pt x="6820" y="14419"/>
                </a:lnTo>
                <a:lnTo>
                  <a:pt x="7015" y="16173"/>
                </a:lnTo>
                <a:lnTo>
                  <a:pt x="7015" y="16173"/>
                </a:lnTo>
                <a:lnTo>
                  <a:pt x="7064" y="16319"/>
                </a:lnTo>
                <a:lnTo>
                  <a:pt x="7112" y="16465"/>
                </a:lnTo>
                <a:lnTo>
                  <a:pt x="7210" y="16611"/>
                </a:lnTo>
                <a:lnTo>
                  <a:pt x="7307" y="16708"/>
                </a:lnTo>
                <a:lnTo>
                  <a:pt x="7453" y="16806"/>
                </a:lnTo>
                <a:lnTo>
                  <a:pt x="7575" y="16879"/>
                </a:lnTo>
                <a:lnTo>
                  <a:pt x="7721" y="16928"/>
                </a:lnTo>
                <a:lnTo>
                  <a:pt x="7892" y="16952"/>
                </a:lnTo>
                <a:lnTo>
                  <a:pt x="9061" y="16952"/>
                </a:lnTo>
                <a:lnTo>
                  <a:pt x="9061" y="16952"/>
                </a:lnTo>
                <a:lnTo>
                  <a:pt x="9231" y="16928"/>
                </a:lnTo>
                <a:lnTo>
                  <a:pt x="9378" y="16879"/>
                </a:lnTo>
                <a:lnTo>
                  <a:pt x="9499" y="16806"/>
                </a:lnTo>
                <a:lnTo>
                  <a:pt x="9645" y="16708"/>
                </a:lnTo>
                <a:lnTo>
                  <a:pt x="9743" y="16611"/>
                </a:lnTo>
                <a:lnTo>
                  <a:pt x="9840" y="16465"/>
                </a:lnTo>
                <a:lnTo>
                  <a:pt x="9889" y="16319"/>
                </a:lnTo>
                <a:lnTo>
                  <a:pt x="9938" y="16173"/>
                </a:lnTo>
                <a:lnTo>
                  <a:pt x="10133" y="14419"/>
                </a:lnTo>
                <a:lnTo>
                  <a:pt x="10133" y="14419"/>
                </a:lnTo>
                <a:lnTo>
                  <a:pt x="10473" y="14322"/>
                </a:lnTo>
                <a:lnTo>
                  <a:pt x="10839" y="14175"/>
                </a:lnTo>
                <a:lnTo>
                  <a:pt x="11180" y="14029"/>
                </a:lnTo>
                <a:lnTo>
                  <a:pt x="11521" y="13859"/>
                </a:lnTo>
                <a:lnTo>
                  <a:pt x="12885" y="14955"/>
                </a:lnTo>
                <a:lnTo>
                  <a:pt x="12885" y="14955"/>
                </a:lnTo>
                <a:lnTo>
                  <a:pt x="13031" y="15028"/>
                </a:lnTo>
                <a:lnTo>
                  <a:pt x="13177" y="15077"/>
                </a:lnTo>
                <a:lnTo>
                  <a:pt x="13323" y="15125"/>
                </a:lnTo>
                <a:lnTo>
                  <a:pt x="13469" y="15125"/>
                </a:lnTo>
                <a:lnTo>
                  <a:pt x="13640" y="15101"/>
                </a:lnTo>
                <a:lnTo>
                  <a:pt x="13786" y="15052"/>
                </a:lnTo>
                <a:lnTo>
                  <a:pt x="13932" y="14979"/>
                </a:lnTo>
                <a:lnTo>
                  <a:pt x="14054" y="14882"/>
                </a:lnTo>
                <a:lnTo>
                  <a:pt x="14882" y="14054"/>
                </a:lnTo>
                <a:lnTo>
                  <a:pt x="14882" y="14054"/>
                </a:lnTo>
                <a:lnTo>
                  <a:pt x="14979" y="13932"/>
                </a:lnTo>
                <a:lnTo>
                  <a:pt x="15052" y="13786"/>
                </a:lnTo>
                <a:lnTo>
                  <a:pt x="15101" y="13640"/>
                </a:lnTo>
                <a:lnTo>
                  <a:pt x="15125" y="13469"/>
                </a:lnTo>
                <a:lnTo>
                  <a:pt x="15125" y="13323"/>
                </a:lnTo>
                <a:lnTo>
                  <a:pt x="15077" y="13177"/>
                </a:lnTo>
                <a:lnTo>
                  <a:pt x="15028" y="13031"/>
                </a:lnTo>
                <a:lnTo>
                  <a:pt x="14955" y="12885"/>
                </a:lnTo>
                <a:lnTo>
                  <a:pt x="13859" y="11521"/>
                </a:lnTo>
                <a:lnTo>
                  <a:pt x="13859" y="11521"/>
                </a:lnTo>
                <a:lnTo>
                  <a:pt x="14029" y="11180"/>
                </a:lnTo>
                <a:lnTo>
                  <a:pt x="14175" y="10839"/>
                </a:lnTo>
                <a:lnTo>
                  <a:pt x="14322" y="10473"/>
                </a:lnTo>
                <a:lnTo>
                  <a:pt x="14419" y="10132"/>
                </a:lnTo>
                <a:lnTo>
                  <a:pt x="16173" y="9938"/>
                </a:lnTo>
                <a:lnTo>
                  <a:pt x="16173" y="9938"/>
                </a:lnTo>
                <a:lnTo>
                  <a:pt x="16319" y="9889"/>
                </a:lnTo>
                <a:lnTo>
                  <a:pt x="16465" y="9840"/>
                </a:lnTo>
                <a:lnTo>
                  <a:pt x="16611" y="9743"/>
                </a:lnTo>
                <a:lnTo>
                  <a:pt x="16708" y="9645"/>
                </a:lnTo>
                <a:lnTo>
                  <a:pt x="16806" y="9499"/>
                </a:lnTo>
                <a:lnTo>
                  <a:pt x="16879" y="9377"/>
                </a:lnTo>
                <a:lnTo>
                  <a:pt x="16928" y="9231"/>
                </a:lnTo>
                <a:lnTo>
                  <a:pt x="16952" y="9061"/>
                </a:lnTo>
                <a:lnTo>
                  <a:pt x="16952" y="7892"/>
                </a:lnTo>
                <a:lnTo>
                  <a:pt x="16952" y="7892"/>
                </a:lnTo>
                <a:lnTo>
                  <a:pt x="16928" y="7721"/>
                </a:lnTo>
                <a:lnTo>
                  <a:pt x="16879" y="7575"/>
                </a:lnTo>
                <a:lnTo>
                  <a:pt x="16806" y="7453"/>
                </a:lnTo>
                <a:lnTo>
                  <a:pt x="16708" y="7307"/>
                </a:lnTo>
                <a:lnTo>
                  <a:pt x="16611" y="7210"/>
                </a:lnTo>
                <a:lnTo>
                  <a:pt x="16465" y="7112"/>
                </a:lnTo>
                <a:lnTo>
                  <a:pt x="16319" y="7064"/>
                </a:lnTo>
                <a:lnTo>
                  <a:pt x="16173" y="7015"/>
                </a:lnTo>
                <a:lnTo>
                  <a:pt x="16173" y="7015"/>
                </a:lnTo>
                <a:close/>
                <a:moveTo>
                  <a:pt x="10425" y="10425"/>
                </a:moveTo>
                <a:lnTo>
                  <a:pt x="10425" y="10425"/>
                </a:lnTo>
                <a:lnTo>
                  <a:pt x="10206" y="10620"/>
                </a:lnTo>
                <a:lnTo>
                  <a:pt x="9986" y="10766"/>
                </a:lnTo>
                <a:lnTo>
                  <a:pt x="9767" y="10912"/>
                </a:lnTo>
                <a:lnTo>
                  <a:pt x="9524" y="11034"/>
                </a:lnTo>
                <a:lnTo>
                  <a:pt x="9256" y="11107"/>
                </a:lnTo>
                <a:lnTo>
                  <a:pt x="9012" y="11180"/>
                </a:lnTo>
                <a:lnTo>
                  <a:pt x="8744" y="11228"/>
                </a:lnTo>
                <a:lnTo>
                  <a:pt x="8476" y="11228"/>
                </a:lnTo>
                <a:lnTo>
                  <a:pt x="8208" y="11228"/>
                </a:lnTo>
                <a:lnTo>
                  <a:pt x="7941" y="11180"/>
                </a:lnTo>
                <a:lnTo>
                  <a:pt x="7697" y="11107"/>
                </a:lnTo>
                <a:lnTo>
                  <a:pt x="7429" y="11034"/>
                </a:lnTo>
                <a:lnTo>
                  <a:pt x="7186" y="10912"/>
                </a:lnTo>
                <a:lnTo>
                  <a:pt x="6966" y="10766"/>
                </a:lnTo>
                <a:lnTo>
                  <a:pt x="6747" y="10620"/>
                </a:lnTo>
                <a:lnTo>
                  <a:pt x="6528" y="10425"/>
                </a:lnTo>
                <a:lnTo>
                  <a:pt x="6528" y="10425"/>
                </a:lnTo>
                <a:lnTo>
                  <a:pt x="6333" y="10206"/>
                </a:lnTo>
                <a:lnTo>
                  <a:pt x="6187" y="9986"/>
                </a:lnTo>
                <a:lnTo>
                  <a:pt x="6041" y="9767"/>
                </a:lnTo>
                <a:lnTo>
                  <a:pt x="5919" y="9524"/>
                </a:lnTo>
                <a:lnTo>
                  <a:pt x="5846" y="9256"/>
                </a:lnTo>
                <a:lnTo>
                  <a:pt x="5773" y="9012"/>
                </a:lnTo>
                <a:lnTo>
                  <a:pt x="5724" y="8744"/>
                </a:lnTo>
                <a:lnTo>
                  <a:pt x="5724" y="8476"/>
                </a:lnTo>
                <a:lnTo>
                  <a:pt x="5724" y="8208"/>
                </a:lnTo>
                <a:lnTo>
                  <a:pt x="5773" y="7941"/>
                </a:lnTo>
                <a:lnTo>
                  <a:pt x="5846" y="7697"/>
                </a:lnTo>
                <a:lnTo>
                  <a:pt x="5919" y="7429"/>
                </a:lnTo>
                <a:lnTo>
                  <a:pt x="6041" y="7186"/>
                </a:lnTo>
                <a:lnTo>
                  <a:pt x="6187" y="6966"/>
                </a:lnTo>
                <a:lnTo>
                  <a:pt x="6333" y="6747"/>
                </a:lnTo>
                <a:lnTo>
                  <a:pt x="6528" y="6528"/>
                </a:lnTo>
                <a:lnTo>
                  <a:pt x="6528" y="6528"/>
                </a:lnTo>
                <a:lnTo>
                  <a:pt x="6747" y="6333"/>
                </a:lnTo>
                <a:lnTo>
                  <a:pt x="6966" y="6187"/>
                </a:lnTo>
                <a:lnTo>
                  <a:pt x="7186" y="6041"/>
                </a:lnTo>
                <a:lnTo>
                  <a:pt x="7429" y="5919"/>
                </a:lnTo>
                <a:lnTo>
                  <a:pt x="7697" y="5846"/>
                </a:lnTo>
                <a:lnTo>
                  <a:pt x="7941" y="5773"/>
                </a:lnTo>
                <a:lnTo>
                  <a:pt x="8208" y="5724"/>
                </a:lnTo>
                <a:lnTo>
                  <a:pt x="8476" y="5724"/>
                </a:lnTo>
                <a:lnTo>
                  <a:pt x="8744" y="5724"/>
                </a:lnTo>
                <a:lnTo>
                  <a:pt x="9012" y="5773"/>
                </a:lnTo>
                <a:lnTo>
                  <a:pt x="9256" y="5846"/>
                </a:lnTo>
                <a:lnTo>
                  <a:pt x="9524" y="5919"/>
                </a:lnTo>
                <a:lnTo>
                  <a:pt x="9767" y="6041"/>
                </a:lnTo>
                <a:lnTo>
                  <a:pt x="9986" y="6187"/>
                </a:lnTo>
                <a:lnTo>
                  <a:pt x="10206" y="6333"/>
                </a:lnTo>
                <a:lnTo>
                  <a:pt x="10425" y="6528"/>
                </a:lnTo>
                <a:lnTo>
                  <a:pt x="10425" y="6528"/>
                </a:lnTo>
                <a:lnTo>
                  <a:pt x="10620" y="6747"/>
                </a:lnTo>
                <a:lnTo>
                  <a:pt x="10766" y="6966"/>
                </a:lnTo>
                <a:lnTo>
                  <a:pt x="10912" y="7186"/>
                </a:lnTo>
                <a:lnTo>
                  <a:pt x="11034" y="7429"/>
                </a:lnTo>
                <a:lnTo>
                  <a:pt x="11107" y="7697"/>
                </a:lnTo>
                <a:lnTo>
                  <a:pt x="11180" y="7941"/>
                </a:lnTo>
                <a:lnTo>
                  <a:pt x="11228" y="8208"/>
                </a:lnTo>
                <a:lnTo>
                  <a:pt x="11228" y="8476"/>
                </a:lnTo>
                <a:lnTo>
                  <a:pt x="11228" y="8744"/>
                </a:lnTo>
                <a:lnTo>
                  <a:pt x="11180" y="9012"/>
                </a:lnTo>
                <a:lnTo>
                  <a:pt x="11107" y="9256"/>
                </a:lnTo>
                <a:lnTo>
                  <a:pt x="11034" y="9524"/>
                </a:lnTo>
                <a:lnTo>
                  <a:pt x="10912" y="9767"/>
                </a:lnTo>
                <a:lnTo>
                  <a:pt x="10766" y="9986"/>
                </a:lnTo>
                <a:lnTo>
                  <a:pt x="10620" y="10206"/>
                </a:lnTo>
                <a:lnTo>
                  <a:pt x="10425" y="10425"/>
                </a:lnTo>
                <a:lnTo>
                  <a:pt x="10425" y="10425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miter lim="24354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73" name="Google Shape;573;p36"/>
          <p:cNvGrpSpPr/>
          <p:nvPr/>
        </p:nvGrpSpPr>
        <p:grpSpPr>
          <a:xfrm>
            <a:off x="4263186" y="2655384"/>
            <a:ext cx="435022" cy="323445"/>
            <a:chOff x="5247525" y="3007275"/>
            <a:chExt cx="517575" cy="384825"/>
          </a:xfrm>
        </p:grpSpPr>
        <p:sp>
          <p:nvSpPr>
            <p:cNvPr id="574" name="Google Shape;574;p36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6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6" name="Google Shape;576;p36"/>
          <p:cNvGrpSpPr/>
          <p:nvPr/>
        </p:nvGrpSpPr>
        <p:grpSpPr>
          <a:xfrm>
            <a:off x="3174172" y="2636956"/>
            <a:ext cx="342882" cy="350068"/>
            <a:chOff x="3951850" y="2985350"/>
            <a:chExt cx="407950" cy="416500"/>
          </a:xfrm>
        </p:grpSpPr>
        <p:sp>
          <p:nvSpPr>
            <p:cNvPr id="577" name="Google Shape;577;p36"/>
            <p:cNvSpPr/>
            <p:nvPr/>
          </p:nvSpPr>
          <p:spPr>
            <a:xfrm>
              <a:off x="3951850" y="2985350"/>
              <a:ext cx="314800" cy="314825"/>
            </a:xfrm>
            <a:custGeom>
              <a:avLst/>
              <a:gdLst/>
              <a:ahLst/>
              <a:cxnLst/>
              <a:rect l="l" t="t" r="r" b="b"/>
              <a:pathLst>
                <a:path w="12592" h="12593" fill="none" extrusionOk="0">
                  <a:moveTo>
                    <a:pt x="6284" y="1"/>
                  </a:moveTo>
                  <a:lnTo>
                    <a:pt x="6284" y="1"/>
                  </a:lnTo>
                  <a:lnTo>
                    <a:pt x="5967" y="25"/>
                  </a:lnTo>
                  <a:lnTo>
                    <a:pt x="5651" y="49"/>
                  </a:lnTo>
                  <a:lnTo>
                    <a:pt x="5334" y="74"/>
                  </a:lnTo>
                  <a:lnTo>
                    <a:pt x="5017" y="147"/>
                  </a:lnTo>
                  <a:lnTo>
                    <a:pt x="4725" y="220"/>
                  </a:lnTo>
                  <a:lnTo>
                    <a:pt x="4433" y="293"/>
                  </a:lnTo>
                  <a:lnTo>
                    <a:pt x="4141" y="390"/>
                  </a:lnTo>
                  <a:lnTo>
                    <a:pt x="3848" y="512"/>
                  </a:lnTo>
                  <a:lnTo>
                    <a:pt x="3556" y="634"/>
                  </a:lnTo>
                  <a:lnTo>
                    <a:pt x="3288" y="780"/>
                  </a:lnTo>
                  <a:lnTo>
                    <a:pt x="3020" y="926"/>
                  </a:lnTo>
                  <a:lnTo>
                    <a:pt x="2777" y="1072"/>
                  </a:lnTo>
                  <a:lnTo>
                    <a:pt x="2290" y="1437"/>
                  </a:lnTo>
                  <a:lnTo>
                    <a:pt x="1851" y="1852"/>
                  </a:lnTo>
                  <a:lnTo>
                    <a:pt x="1437" y="2290"/>
                  </a:lnTo>
                  <a:lnTo>
                    <a:pt x="1072" y="2777"/>
                  </a:lnTo>
                  <a:lnTo>
                    <a:pt x="901" y="3045"/>
                  </a:lnTo>
                  <a:lnTo>
                    <a:pt x="755" y="3313"/>
                  </a:lnTo>
                  <a:lnTo>
                    <a:pt x="609" y="3581"/>
                  </a:lnTo>
                  <a:lnTo>
                    <a:pt x="487" y="3849"/>
                  </a:lnTo>
                  <a:lnTo>
                    <a:pt x="390" y="4141"/>
                  </a:lnTo>
                  <a:lnTo>
                    <a:pt x="292" y="4433"/>
                  </a:lnTo>
                  <a:lnTo>
                    <a:pt x="195" y="4725"/>
                  </a:lnTo>
                  <a:lnTo>
                    <a:pt x="122" y="5042"/>
                  </a:lnTo>
                  <a:lnTo>
                    <a:pt x="73" y="5334"/>
                  </a:lnTo>
                  <a:lnTo>
                    <a:pt x="25" y="5651"/>
                  </a:lnTo>
                  <a:lnTo>
                    <a:pt x="0" y="5968"/>
                  </a:lnTo>
                  <a:lnTo>
                    <a:pt x="0" y="6308"/>
                  </a:lnTo>
                  <a:lnTo>
                    <a:pt x="0" y="6308"/>
                  </a:lnTo>
                  <a:lnTo>
                    <a:pt x="0" y="6625"/>
                  </a:lnTo>
                  <a:lnTo>
                    <a:pt x="25" y="6942"/>
                  </a:lnTo>
                  <a:lnTo>
                    <a:pt x="73" y="7258"/>
                  </a:lnTo>
                  <a:lnTo>
                    <a:pt x="122" y="7575"/>
                  </a:lnTo>
                  <a:lnTo>
                    <a:pt x="195" y="7867"/>
                  </a:lnTo>
                  <a:lnTo>
                    <a:pt x="292" y="8184"/>
                  </a:lnTo>
                  <a:lnTo>
                    <a:pt x="390" y="8476"/>
                  </a:lnTo>
                  <a:lnTo>
                    <a:pt x="487" y="8744"/>
                  </a:lnTo>
                  <a:lnTo>
                    <a:pt x="609" y="9036"/>
                  </a:lnTo>
                  <a:lnTo>
                    <a:pt x="755" y="9304"/>
                  </a:lnTo>
                  <a:lnTo>
                    <a:pt x="901" y="9572"/>
                  </a:lnTo>
                  <a:lnTo>
                    <a:pt x="1072" y="9816"/>
                  </a:lnTo>
                  <a:lnTo>
                    <a:pt x="1437" y="10303"/>
                  </a:lnTo>
                  <a:lnTo>
                    <a:pt x="1851" y="10741"/>
                  </a:lnTo>
                  <a:lnTo>
                    <a:pt x="2290" y="11155"/>
                  </a:lnTo>
                  <a:lnTo>
                    <a:pt x="2777" y="11520"/>
                  </a:lnTo>
                  <a:lnTo>
                    <a:pt x="3020" y="11691"/>
                  </a:lnTo>
                  <a:lnTo>
                    <a:pt x="3288" y="11837"/>
                  </a:lnTo>
                  <a:lnTo>
                    <a:pt x="3556" y="11983"/>
                  </a:lnTo>
                  <a:lnTo>
                    <a:pt x="3848" y="12105"/>
                  </a:lnTo>
                  <a:lnTo>
                    <a:pt x="4141" y="12202"/>
                  </a:lnTo>
                  <a:lnTo>
                    <a:pt x="4433" y="12300"/>
                  </a:lnTo>
                  <a:lnTo>
                    <a:pt x="4725" y="12397"/>
                  </a:lnTo>
                  <a:lnTo>
                    <a:pt x="5017" y="12470"/>
                  </a:lnTo>
                  <a:lnTo>
                    <a:pt x="5334" y="12519"/>
                  </a:lnTo>
                  <a:lnTo>
                    <a:pt x="5651" y="12568"/>
                  </a:lnTo>
                  <a:lnTo>
                    <a:pt x="5967" y="12592"/>
                  </a:lnTo>
                  <a:lnTo>
                    <a:pt x="6284" y="12592"/>
                  </a:lnTo>
                  <a:lnTo>
                    <a:pt x="6284" y="12592"/>
                  </a:lnTo>
                  <a:lnTo>
                    <a:pt x="6625" y="12592"/>
                  </a:lnTo>
                  <a:lnTo>
                    <a:pt x="6941" y="12568"/>
                  </a:lnTo>
                  <a:lnTo>
                    <a:pt x="7258" y="12519"/>
                  </a:lnTo>
                  <a:lnTo>
                    <a:pt x="7550" y="12470"/>
                  </a:lnTo>
                  <a:lnTo>
                    <a:pt x="7867" y="12397"/>
                  </a:lnTo>
                  <a:lnTo>
                    <a:pt x="8159" y="12300"/>
                  </a:lnTo>
                  <a:lnTo>
                    <a:pt x="8451" y="12202"/>
                  </a:lnTo>
                  <a:lnTo>
                    <a:pt x="8744" y="12105"/>
                  </a:lnTo>
                  <a:lnTo>
                    <a:pt x="9012" y="11983"/>
                  </a:lnTo>
                  <a:lnTo>
                    <a:pt x="9279" y="11837"/>
                  </a:lnTo>
                  <a:lnTo>
                    <a:pt x="9547" y="11691"/>
                  </a:lnTo>
                  <a:lnTo>
                    <a:pt x="9815" y="11520"/>
                  </a:lnTo>
                  <a:lnTo>
                    <a:pt x="10302" y="11155"/>
                  </a:lnTo>
                  <a:lnTo>
                    <a:pt x="10741" y="10741"/>
                  </a:lnTo>
                  <a:lnTo>
                    <a:pt x="11155" y="10303"/>
                  </a:lnTo>
                  <a:lnTo>
                    <a:pt x="11520" y="9816"/>
                  </a:lnTo>
                  <a:lnTo>
                    <a:pt x="11666" y="9572"/>
                  </a:lnTo>
                  <a:lnTo>
                    <a:pt x="11812" y="9304"/>
                  </a:lnTo>
                  <a:lnTo>
                    <a:pt x="11958" y="9036"/>
                  </a:lnTo>
                  <a:lnTo>
                    <a:pt x="12080" y="8744"/>
                  </a:lnTo>
                  <a:lnTo>
                    <a:pt x="12202" y="8476"/>
                  </a:lnTo>
                  <a:lnTo>
                    <a:pt x="12299" y="8184"/>
                  </a:lnTo>
                  <a:lnTo>
                    <a:pt x="12397" y="7867"/>
                  </a:lnTo>
                  <a:lnTo>
                    <a:pt x="12446" y="7575"/>
                  </a:lnTo>
                  <a:lnTo>
                    <a:pt x="12519" y="7258"/>
                  </a:lnTo>
                  <a:lnTo>
                    <a:pt x="12543" y="6942"/>
                  </a:lnTo>
                  <a:lnTo>
                    <a:pt x="12567" y="6625"/>
                  </a:lnTo>
                  <a:lnTo>
                    <a:pt x="12592" y="6308"/>
                  </a:lnTo>
                  <a:lnTo>
                    <a:pt x="12592" y="6308"/>
                  </a:lnTo>
                  <a:lnTo>
                    <a:pt x="12567" y="5968"/>
                  </a:lnTo>
                  <a:lnTo>
                    <a:pt x="12543" y="5651"/>
                  </a:lnTo>
                  <a:lnTo>
                    <a:pt x="12519" y="5334"/>
                  </a:lnTo>
                  <a:lnTo>
                    <a:pt x="12446" y="5042"/>
                  </a:lnTo>
                  <a:lnTo>
                    <a:pt x="12397" y="4725"/>
                  </a:lnTo>
                  <a:lnTo>
                    <a:pt x="12299" y="4433"/>
                  </a:lnTo>
                  <a:lnTo>
                    <a:pt x="12202" y="4141"/>
                  </a:lnTo>
                  <a:lnTo>
                    <a:pt x="12080" y="3849"/>
                  </a:lnTo>
                  <a:lnTo>
                    <a:pt x="11958" y="3581"/>
                  </a:lnTo>
                  <a:lnTo>
                    <a:pt x="11812" y="3313"/>
                  </a:lnTo>
                  <a:lnTo>
                    <a:pt x="11666" y="3045"/>
                  </a:lnTo>
                  <a:lnTo>
                    <a:pt x="11520" y="2777"/>
                  </a:lnTo>
                  <a:lnTo>
                    <a:pt x="11155" y="2290"/>
                  </a:lnTo>
                  <a:lnTo>
                    <a:pt x="10741" y="1852"/>
                  </a:lnTo>
                  <a:lnTo>
                    <a:pt x="10302" y="1437"/>
                  </a:lnTo>
                  <a:lnTo>
                    <a:pt x="9815" y="1072"/>
                  </a:lnTo>
                  <a:lnTo>
                    <a:pt x="9547" y="926"/>
                  </a:lnTo>
                  <a:lnTo>
                    <a:pt x="9279" y="780"/>
                  </a:lnTo>
                  <a:lnTo>
                    <a:pt x="9012" y="634"/>
                  </a:lnTo>
                  <a:lnTo>
                    <a:pt x="8744" y="512"/>
                  </a:lnTo>
                  <a:lnTo>
                    <a:pt x="8451" y="390"/>
                  </a:lnTo>
                  <a:lnTo>
                    <a:pt x="8159" y="293"/>
                  </a:lnTo>
                  <a:lnTo>
                    <a:pt x="7867" y="220"/>
                  </a:lnTo>
                  <a:lnTo>
                    <a:pt x="7550" y="147"/>
                  </a:lnTo>
                  <a:lnTo>
                    <a:pt x="7258" y="74"/>
                  </a:lnTo>
                  <a:lnTo>
                    <a:pt x="6941" y="49"/>
                  </a:lnTo>
                  <a:lnTo>
                    <a:pt x="6625" y="25"/>
                  </a:lnTo>
                  <a:lnTo>
                    <a:pt x="6284" y="1"/>
                  </a:lnTo>
                  <a:lnTo>
                    <a:pt x="6284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6"/>
            <p:cNvSpPr/>
            <p:nvPr/>
          </p:nvSpPr>
          <p:spPr>
            <a:xfrm>
              <a:off x="3988375" y="3021875"/>
              <a:ext cx="241750" cy="241750"/>
            </a:xfrm>
            <a:custGeom>
              <a:avLst/>
              <a:gdLst/>
              <a:ahLst/>
              <a:cxnLst/>
              <a:rect l="l" t="t" r="r" b="b"/>
              <a:pathLst>
                <a:path w="9670" h="9670" fill="none" extrusionOk="0">
                  <a:moveTo>
                    <a:pt x="4823" y="1"/>
                  </a:moveTo>
                  <a:lnTo>
                    <a:pt x="4823" y="1"/>
                  </a:lnTo>
                  <a:lnTo>
                    <a:pt x="4336" y="25"/>
                  </a:lnTo>
                  <a:lnTo>
                    <a:pt x="3849" y="98"/>
                  </a:lnTo>
                  <a:lnTo>
                    <a:pt x="3386" y="220"/>
                  </a:lnTo>
                  <a:lnTo>
                    <a:pt x="2947" y="391"/>
                  </a:lnTo>
                  <a:lnTo>
                    <a:pt x="2533" y="585"/>
                  </a:lnTo>
                  <a:lnTo>
                    <a:pt x="2144" y="829"/>
                  </a:lnTo>
                  <a:lnTo>
                    <a:pt x="1754" y="1121"/>
                  </a:lnTo>
                  <a:lnTo>
                    <a:pt x="1413" y="1438"/>
                  </a:lnTo>
                  <a:lnTo>
                    <a:pt x="1096" y="1779"/>
                  </a:lnTo>
                  <a:lnTo>
                    <a:pt x="829" y="2144"/>
                  </a:lnTo>
                  <a:lnTo>
                    <a:pt x="585" y="2534"/>
                  </a:lnTo>
                  <a:lnTo>
                    <a:pt x="390" y="2972"/>
                  </a:lnTo>
                  <a:lnTo>
                    <a:pt x="220" y="3411"/>
                  </a:lnTo>
                  <a:lnTo>
                    <a:pt x="98" y="3873"/>
                  </a:lnTo>
                  <a:lnTo>
                    <a:pt x="25" y="4336"/>
                  </a:lnTo>
                  <a:lnTo>
                    <a:pt x="1" y="4847"/>
                  </a:lnTo>
                  <a:lnTo>
                    <a:pt x="1" y="4847"/>
                  </a:lnTo>
                  <a:lnTo>
                    <a:pt x="25" y="5335"/>
                  </a:lnTo>
                  <a:lnTo>
                    <a:pt x="98" y="5822"/>
                  </a:lnTo>
                  <a:lnTo>
                    <a:pt x="220" y="6284"/>
                  </a:lnTo>
                  <a:lnTo>
                    <a:pt x="390" y="6723"/>
                  </a:lnTo>
                  <a:lnTo>
                    <a:pt x="585" y="7137"/>
                  </a:lnTo>
                  <a:lnTo>
                    <a:pt x="829" y="7527"/>
                  </a:lnTo>
                  <a:lnTo>
                    <a:pt x="1096" y="7916"/>
                  </a:lnTo>
                  <a:lnTo>
                    <a:pt x="1413" y="8257"/>
                  </a:lnTo>
                  <a:lnTo>
                    <a:pt x="1754" y="8574"/>
                  </a:lnTo>
                  <a:lnTo>
                    <a:pt x="2144" y="8842"/>
                  </a:lnTo>
                  <a:lnTo>
                    <a:pt x="2533" y="9085"/>
                  </a:lnTo>
                  <a:lnTo>
                    <a:pt x="2947" y="9280"/>
                  </a:lnTo>
                  <a:lnTo>
                    <a:pt x="3386" y="9451"/>
                  </a:lnTo>
                  <a:lnTo>
                    <a:pt x="3849" y="9572"/>
                  </a:lnTo>
                  <a:lnTo>
                    <a:pt x="4336" y="9645"/>
                  </a:lnTo>
                  <a:lnTo>
                    <a:pt x="4823" y="9670"/>
                  </a:lnTo>
                  <a:lnTo>
                    <a:pt x="4823" y="9670"/>
                  </a:lnTo>
                  <a:lnTo>
                    <a:pt x="5334" y="9645"/>
                  </a:lnTo>
                  <a:lnTo>
                    <a:pt x="5797" y="9572"/>
                  </a:lnTo>
                  <a:lnTo>
                    <a:pt x="6260" y="9451"/>
                  </a:lnTo>
                  <a:lnTo>
                    <a:pt x="6698" y="9280"/>
                  </a:lnTo>
                  <a:lnTo>
                    <a:pt x="7136" y="9085"/>
                  </a:lnTo>
                  <a:lnTo>
                    <a:pt x="7526" y="8842"/>
                  </a:lnTo>
                  <a:lnTo>
                    <a:pt x="7892" y="8574"/>
                  </a:lnTo>
                  <a:lnTo>
                    <a:pt x="8232" y="8257"/>
                  </a:lnTo>
                  <a:lnTo>
                    <a:pt x="8549" y="7916"/>
                  </a:lnTo>
                  <a:lnTo>
                    <a:pt x="8841" y="7527"/>
                  </a:lnTo>
                  <a:lnTo>
                    <a:pt x="9085" y="7137"/>
                  </a:lnTo>
                  <a:lnTo>
                    <a:pt x="9280" y="6723"/>
                  </a:lnTo>
                  <a:lnTo>
                    <a:pt x="9450" y="6284"/>
                  </a:lnTo>
                  <a:lnTo>
                    <a:pt x="9572" y="5822"/>
                  </a:lnTo>
                  <a:lnTo>
                    <a:pt x="9645" y="5335"/>
                  </a:lnTo>
                  <a:lnTo>
                    <a:pt x="9669" y="4847"/>
                  </a:lnTo>
                  <a:lnTo>
                    <a:pt x="9669" y="4847"/>
                  </a:lnTo>
                  <a:lnTo>
                    <a:pt x="9645" y="4336"/>
                  </a:lnTo>
                  <a:lnTo>
                    <a:pt x="9572" y="3873"/>
                  </a:lnTo>
                  <a:lnTo>
                    <a:pt x="9450" y="3411"/>
                  </a:lnTo>
                  <a:lnTo>
                    <a:pt x="9280" y="2972"/>
                  </a:lnTo>
                  <a:lnTo>
                    <a:pt x="9085" y="2534"/>
                  </a:lnTo>
                  <a:lnTo>
                    <a:pt x="8841" y="2144"/>
                  </a:lnTo>
                  <a:lnTo>
                    <a:pt x="8549" y="1779"/>
                  </a:lnTo>
                  <a:lnTo>
                    <a:pt x="8232" y="1438"/>
                  </a:lnTo>
                  <a:lnTo>
                    <a:pt x="7892" y="1121"/>
                  </a:lnTo>
                  <a:lnTo>
                    <a:pt x="7526" y="829"/>
                  </a:lnTo>
                  <a:lnTo>
                    <a:pt x="7136" y="585"/>
                  </a:lnTo>
                  <a:lnTo>
                    <a:pt x="6698" y="391"/>
                  </a:lnTo>
                  <a:lnTo>
                    <a:pt x="6260" y="220"/>
                  </a:lnTo>
                  <a:lnTo>
                    <a:pt x="5797" y="98"/>
                  </a:lnTo>
                  <a:lnTo>
                    <a:pt x="5334" y="25"/>
                  </a:lnTo>
                  <a:lnTo>
                    <a:pt x="4823" y="1"/>
                  </a:lnTo>
                  <a:lnTo>
                    <a:pt x="4823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6"/>
            <p:cNvSpPr/>
            <p:nvPr/>
          </p:nvSpPr>
          <p:spPr>
            <a:xfrm>
              <a:off x="4024300" y="3058425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0" y="3385"/>
                  </a:moveTo>
                  <a:lnTo>
                    <a:pt x="0" y="3385"/>
                  </a:lnTo>
                  <a:lnTo>
                    <a:pt x="25" y="3020"/>
                  </a:lnTo>
                  <a:lnTo>
                    <a:pt x="74" y="2704"/>
                  </a:lnTo>
                  <a:lnTo>
                    <a:pt x="147" y="2363"/>
                  </a:lnTo>
                  <a:lnTo>
                    <a:pt x="268" y="2070"/>
                  </a:lnTo>
                  <a:lnTo>
                    <a:pt x="414" y="1754"/>
                  </a:lnTo>
                  <a:lnTo>
                    <a:pt x="585" y="1486"/>
                  </a:lnTo>
                  <a:lnTo>
                    <a:pt x="780" y="1218"/>
                  </a:lnTo>
                  <a:lnTo>
                    <a:pt x="999" y="974"/>
                  </a:lnTo>
                  <a:lnTo>
                    <a:pt x="1243" y="755"/>
                  </a:lnTo>
                  <a:lnTo>
                    <a:pt x="1510" y="560"/>
                  </a:lnTo>
                  <a:lnTo>
                    <a:pt x="1778" y="390"/>
                  </a:lnTo>
                  <a:lnTo>
                    <a:pt x="2071" y="244"/>
                  </a:lnTo>
                  <a:lnTo>
                    <a:pt x="2387" y="146"/>
                  </a:lnTo>
                  <a:lnTo>
                    <a:pt x="2704" y="49"/>
                  </a:lnTo>
                  <a:lnTo>
                    <a:pt x="3045" y="0"/>
                  </a:lnTo>
                  <a:lnTo>
                    <a:pt x="3386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6"/>
            <p:cNvSpPr/>
            <p:nvPr/>
          </p:nvSpPr>
          <p:spPr>
            <a:xfrm>
              <a:off x="4205750" y="3248375"/>
              <a:ext cx="154050" cy="153475"/>
            </a:xfrm>
            <a:custGeom>
              <a:avLst/>
              <a:gdLst/>
              <a:ahLst/>
              <a:cxnLst/>
              <a:rect l="l" t="t" r="r" b="b"/>
              <a:pathLst>
                <a:path w="6162" h="6139" fill="none" extrusionOk="0">
                  <a:moveTo>
                    <a:pt x="0" y="1024"/>
                  </a:moveTo>
                  <a:lnTo>
                    <a:pt x="4969" y="5992"/>
                  </a:lnTo>
                  <a:lnTo>
                    <a:pt x="4969" y="5992"/>
                  </a:lnTo>
                  <a:lnTo>
                    <a:pt x="5042" y="6041"/>
                  </a:lnTo>
                  <a:lnTo>
                    <a:pt x="5115" y="6090"/>
                  </a:lnTo>
                  <a:lnTo>
                    <a:pt x="5212" y="6114"/>
                  </a:lnTo>
                  <a:lnTo>
                    <a:pt x="5310" y="6138"/>
                  </a:lnTo>
                  <a:lnTo>
                    <a:pt x="5407" y="6114"/>
                  </a:lnTo>
                  <a:lnTo>
                    <a:pt x="5480" y="6090"/>
                  </a:lnTo>
                  <a:lnTo>
                    <a:pt x="5577" y="6041"/>
                  </a:lnTo>
                  <a:lnTo>
                    <a:pt x="5651" y="5992"/>
                  </a:lnTo>
                  <a:lnTo>
                    <a:pt x="6016" y="5627"/>
                  </a:lnTo>
                  <a:lnTo>
                    <a:pt x="6016" y="5627"/>
                  </a:lnTo>
                  <a:lnTo>
                    <a:pt x="6089" y="5554"/>
                  </a:lnTo>
                  <a:lnTo>
                    <a:pt x="6138" y="5456"/>
                  </a:lnTo>
                  <a:lnTo>
                    <a:pt x="6162" y="5359"/>
                  </a:lnTo>
                  <a:lnTo>
                    <a:pt x="6162" y="5286"/>
                  </a:lnTo>
                  <a:lnTo>
                    <a:pt x="6162" y="5188"/>
                  </a:lnTo>
                  <a:lnTo>
                    <a:pt x="6138" y="5091"/>
                  </a:lnTo>
                  <a:lnTo>
                    <a:pt x="6089" y="5018"/>
                  </a:lnTo>
                  <a:lnTo>
                    <a:pt x="6016" y="4921"/>
                  </a:lnTo>
                  <a:lnTo>
                    <a:pt x="1072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1" name="Google Shape;581;p36"/>
          <p:cNvGrpSpPr/>
          <p:nvPr/>
        </p:nvGrpSpPr>
        <p:grpSpPr>
          <a:xfrm>
            <a:off x="330844" y="3226504"/>
            <a:ext cx="397136" cy="305017"/>
            <a:chOff x="568950" y="3686775"/>
            <a:chExt cx="472500" cy="362900"/>
          </a:xfrm>
        </p:grpSpPr>
        <p:sp>
          <p:nvSpPr>
            <p:cNvPr id="582" name="Google Shape;582;p36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l" t="t" r="r" b="b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6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l" t="t" r="r" b="b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6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l" t="t" r="r" b="b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5" name="Google Shape;585;p36"/>
          <p:cNvSpPr/>
          <p:nvPr/>
        </p:nvSpPr>
        <p:spPr>
          <a:xfrm>
            <a:off x="4907686" y="2619652"/>
            <a:ext cx="270221" cy="388962"/>
          </a:xfrm>
          <a:custGeom>
            <a:avLst/>
            <a:gdLst/>
            <a:ahLst/>
            <a:cxnLst/>
            <a:rect l="l" t="t" r="r" b="b"/>
            <a:pathLst>
              <a:path w="12860" h="18511" fill="none" extrusionOk="0">
                <a:moveTo>
                  <a:pt x="12373" y="7526"/>
                </a:moveTo>
                <a:lnTo>
                  <a:pt x="11618" y="7526"/>
                </a:lnTo>
                <a:lnTo>
                  <a:pt x="11618" y="5188"/>
                </a:lnTo>
                <a:lnTo>
                  <a:pt x="11618" y="5188"/>
                </a:lnTo>
                <a:lnTo>
                  <a:pt x="11593" y="4677"/>
                </a:lnTo>
                <a:lnTo>
                  <a:pt x="11520" y="4141"/>
                </a:lnTo>
                <a:lnTo>
                  <a:pt x="11398" y="3654"/>
                </a:lnTo>
                <a:lnTo>
                  <a:pt x="11204" y="3167"/>
                </a:lnTo>
                <a:lnTo>
                  <a:pt x="10984" y="2728"/>
                </a:lnTo>
                <a:lnTo>
                  <a:pt x="10741" y="2290"/>
                </a:lnTo>
                <a:lnTo>
                  <a:pt x="10424" y="1900"/>
                </a:lnTo>
                <a:lnTo>
                  <a:pt x="10108" y="1535"/>
                </a:lnTo>
                <a:lnTo>
                  <a:pt x="9718" y="1194"/>
                </a:lnTo>
                <a:lnTo>
                  <a:pt x="9328" y="902"/>
                </a:lnTo>
                <a:lnTo>
                  <a:pt x="8914" y="634"/>
                </a:lnTo>
                <a:lnTo>
                  <a:pt x="8452" y="415"/>
                </a:lnTo>
                <a:lnTo>
                  <a:pt x="7964" y="244"/>
                </a:lnTo>
                <a:lnTo>
                  <a:pt x="7477" y="122"/>
                </a:lnTo>
                <a:lnTo>
                  <a:pt x="6966" y="25"/>
                </a:lnTo>
                <a:lnTo>
                  <a:pt x="6430" y="0"/>
                </a:lnTo>
                <a:lnTo>
                  <a:pt x="6430" y="0"/>
                </a:lnTo>
                <a:lnTo>
                  <a:pt x="5894" y="25"/>
                </a:lnTo>
                <a:lnTo>
                  <a:pt x="5383" y="122"/>
                </a:lnTo>
                <a:lnTo>
                  <a:pt x="4896" y="244"/>
                </a:lnTo>
                <a:lnTo>
                  <a:pt x="4409" y="415"/>
                </a:lnTo>
                <a:lnTo>
                  <a:pt x="3970" y="634"/>
                </a:lnTo>
                <a:lnTo>
                  <a:pt x="3532" y="902"/>
                </a:lnTo>
                <a:lnTo>
                  <a:pt x="3142" y="1194"/>
                </a:lnTo>
                <a:lnTo>
                  <a:pt x="2752" y="1535"/>
                </a:lnTo>
                <a:lnTo>
                  <a:pt x="2436" y="1900"/>
                </a:lnTo>
                <a:lnTo>
                  <a:pt x="2119" y="2290"/>
                </a:lnTo>
                <a:lnTo>
                  <a:pt x="1876" y="2728"/>
                </a:lnTo>
                <a:lnTo>
                  <a:pt x="1656" y="3167"/>
                </a:lnTo>
                <a:lnTo>
                  <a:pt x="1462" y="3654"/>
                </a:lnTo>
                <a:lnTo>
                  <a:pt x="1340" y="4141"/>
                </a:lnTo>
                <a:lnTo>
                  <a:pt x="1267" y="4677"/>
                </a:lnTo>
                <a:lnTo>
                  <a:pt x="1242" y="5188"/>
                </a:lnTo>
                <a:lnTo>
                  <a:pt x="1242" y="7526"/>
                </a:lnTo>
                <a:lnTo>
                  <a:pt x="487" y="7526"/>
                </a:lnTo>
                <a:lnTo>
                  <a:pt x="487" y="7526"/>
                </a:lnTo>
                <a:lnTo>
                  <a:pt x="390" y="7526"/>
                </a:lnTo>
                <a:lnTo>
                  <a:pt x="293" y="7551"/>
                </a:lnTo>
                <a:lnTo>
                  <a:pt x="220" y="7599"/>
                </a:lnTo>
                <a:lnTo>
                  <a:pt x="146" y="7648"/>
                </a:lnTo>
                <a:lnTo>
                  <a:pt x="73" y="7721"/>
                </a:lnTo>
                <a:lnTo>
                  <a:pt x="49" y="7818"/>
                </a:lnTo>
                <a:lnTo>
                  <a:pt x="0" y="7891"/>
                </a:lnTo>
                <a:lnTo>
                  <a:pt x="0" y="8013"/>
                </a:lnTo>
                <a:lnTo>
                  <a:pt x="0" y="18023"/>
                </a:lnTo>
                <a:lnTo>
                  <a:pt x="0" y="18023"/>
                </a:lnTo>
                <a:lnTo>
                  <a:pt x="0" y="18121"/>
                </a:lnTo>
                <a:lnTo>
                  <a:pt x="49" y="18218"/>
                </a:lnTo>
                <a:lnTo>
                  <a:pt x="73" y="18291"/>
                </a:lnTo>
                <a:lnTo>
                  <a:pt x="146" y="18364"/>
                </a:lnTo>
                <a:lnTo>
                  <a:pt x="220" y="18413"/>
                </a:lnTo>
                <a:lnTo>
                  <a:pt x="293" y="18462"/>
                </a:lnTo>
                <a:lnTo>
                  <a:pt x="390" y="18486"/>
                </a:lnTo>
                <a:lnTo>
                  <a:pt x="487" y="18510"/>
                </a:lnTo>
                <a:lnTo>
                  <a:pt x="12373" y="18510"/>
                </a:lnTo>
                <a:lnTo>
                  <a:pt x="12373" y="18510"/>
                </a:lnTo>
                <a:lnTo>
                  <a:pt x="12470" y="18486"/>
                </a:lnTo>
                <a:lnTo>
                  <a:pt x="12568" y="18462"/>
                </a:lnTo>
                <a:lnTo>
                  <a:pt x="12641" y="18413"/>
                </a:lnTo>
                <a:lnTo>
                  <a:pt x="12714" y="18364"/>
                </a:lnTo>
                <a:lnTo>
                  <a:pt x="12787" y="18291"/>
                </a:lnTo>
                <a:lnTo>
                  <a:pt x="12811" y="18218"/>
                </a:lnTo>
                <a:lnTo>
                  <a:pt x="12860" y="18121"/>
                </a:lnTo>
                <a:lnTo>
                  <a:pt x="12860" y="18023"/>
                </a:lnTo>
                <a:lnTo>
                  <a:pt x="12860" y="8013"/>
                </a:lnTo>
                <a:lnTo>
                  <a:pt x="12860" y="8013"/>
                </a:lnTo>
                <a:lnTo>
                  <a:pt x="12860" y="7891"/>
                </a:lnTo>
                <a:lnTo>
                  <a:pt x="12811" y="7818"/>
                </a:lnTo>
                <a:lnTo>
                  <a:pt x="12787" y="7721"/>
                </a:lnTo>
                <a:lnTo>
                  <a:pt x="12714" y="7648"/>
                </a:lnTo>
                <a:lnTo>
                  <a:pt x="12641" y="7599"/>
                </a:lnTo>
                <a:lnTo>
                  <a:pt x="12568" y="7551"/>
                </a:lnTo>
                <a:lnTo>
                  <a:pt x="12470" y="7526"/>
                </a:lnTo>
                <a:lnTo>
                  <a:pt x="12373" y="7526"/>
                </a:lnTo>
                <a:lnTo>
                  <a:pt x="12373" y="7526"/>
                </a:lnTo>
                <a:close/>
                <a:moveTo>
                  <a:pt x="2801" y="5188"/>
                </a:moveTo>
                <a:lnTo>
                  <a:pt x="2801" y="5188"/>
                </a:lnTo>
                <a:lnTo>
                  <a:pt x="2826" y="4823"/>
                </a:lnTo>
                <a:lnTo>
                  <a:pt x="2874" y="4457"/>
                </a:lnTo>
                <a:lnTo>
                  <a:pt x="2972" y="4116"/>
                </a:lnTo>
                <a:lnTo>
                  <a:pt x="3093" y="3775"/>
                </a:lnTo>
                <a:lnTo>
                  <a:pt x="3240" y="3459"/>
                </a:lnTo>
                <a:lnTo>
                  <a:pt x="3410" y="3167"/>
                </a:lnTo>
                <a:lnTo>
                  <a:pt x="3629" y="2874"/>
                </a:lnTo>
                <a:lnTo>
                  <a:pt x="3873" y="2631"/>
                </a:lnTo>
                <a:lnTo>
                  <a:pt x="4116" y="2387"/>
                </a:lnTo>
                <a:lnTo>
                  <a:pt x="4409" y="2192"/>
                </a:lnTo>
                <a:lnTo>
                  <a:pt x="4701" y="1998"/>
                </a:lnTo>
                <a:lnTo>
                  <a:pt x="5017" y="1851"/>
                </a:lnTo>
                <a:lnTo>
                  <a:pt x="5358" y="1730"/>
                </a:lnTo>
                <a:lnTo>
                  <a:pt x="5699" y="1632"/>
                </a:lnTo>
                <a:lnTo>
                  <a:pt x="6065" y="1584"/>
                </a:lnTo>
                <a:lnTo>
                  <a:pt x="6430" y="1559"/>
                </a:lnTo>
                <a:lnTo>
                  <a:pt x="6430" y="1559"/>
                </a:lnTo>
                <a:lnTo>
                  <a:pt x="6795" y="1584"/>
                </a:lnTo>
                <a:lnTo>
                  <a:pt x="7161" y="1632"/>
                </a:lnTo>
                <a:lnTo>
                  <a:pt x="7502" y="1730"/>
                </a:lnTo>
                <a:lnTo>
                  <a:pt x="7843" y="1851"/>
                </a:lnTo>
                <a:lnTo>
                  <a:pt x="8159" y="1998"/>
                </a:lnTo>
                <a:lnTo>
                  <a:pt x="8452" y="2192"/>
                </a:lnTo>
                <a:lnTo>
                  <a:pt x="8744" y="2387"/>
                </a:lnTo>
                <a:lnTo>
                  <a:pt x="8987" y="2631"/>
                </a:lnTo>
                <a:lnTo>
                  <a:pt x="9231" y="2874"/>
                </a:lnTo>
                <a:lnTo>
                  <a:pt x="9450" y="3167"/>
                </a:lnTo>
                <a:lnTo>
                  <a:pt x="9621" y="3459"/>
                </a:lnTo>
                <a:lnTo>
                  <a:pt x="9767" y="3775"/>
                </a:lnTo>
                <a:lnTo>
                  <a:pt x="9888" y="4116"/>
                </a:lnTo>
                <a:lnTo>
                  <a:pt x="9986" y="4457"/>
                </a:lnTo>
                <a:lnTo>
                  <a:pt x="10035" y="4823"/>
                </a:lnTo>
                <a:lnTo>
                  <a:pt x="10059" y="5188"/>
                </a:lnTo>
                <a:lnTo>
                  <a:pt x="10059" y="7526"/>
                </a:lnTo>
                <a:lnTo>
                  <a:pt x="2801" y="7526"/>
                </a:lnTo>
                <a:lnTo>
                  <a:pt x="2801" y="5188"/>
                </a:lnTo>
                <a:close/>
                <a:moveTo>
                  <a:pt x="7063" y="13225"/>
                </a:moveTo>
                <a:lnTo>
                  <a:pt x="7209" y="15052"/>
                </a:lnTo>
                <a:lnTo>
                  <a:pt x="5651" y="15052"/>
                </a:lnTo>
                <a:lnTo>
                  <a:pt x="5797" y="13225"/>
                </a:lnTo>
                <a:lnTo>
                  <a:pt x="5797" y="13225"/>
                </a:lnTo>
                <a:lnTo>
                  <a:pt x="5675" y="13152"/>
                </a:lnTo>
                <a:lnTo>
                  <a:pt x="5553" y="13030"/>
                </a:lnTo>
                <a:lnTo>
                  <a:pt x="5456" y="12933"/>
                </a:lnTo>
                <a:lnTo>
                  <a:pt x="5358" y="12787"/>
                </a:lnTo>
                <a:lnTo>
                  <a:pt x="5285" y="12665"/>
                </a:lnTo>
                <a:lnTo>
                  <a:pt x="5237" y="12495"/>
                </a:lnTo>
                <a:lnTo>
                  <a:pt x="5212" y="12348"/>
                </a:lnTo>
                <a:lnTo>
                  <a:pt x="5212" y="12178"/>
                </a:lnTo>
                <a:lnTo>
                  <a:pt x="5212" y="12178"/>
                </a:lnTo>
                <a:lnTo>
                  <a:pt x="5237" y="11934"/>
                </a:lnTo>
                <a:lnTo>
                  <a:pt x="5310" y="11715"/>
                </a:lnTo>
                <a:lnTo>
                  <a:pt x="5407" y="11496"/>
                </a:lnTo>
                <a:lnTo>
                  <a:pt x="5553" y="11326"/>
                </a:lnTo>
                <a:lnTo>
                  <a:pt x="5748" y="11179"/>
                </a:lnTo>
                <a:lnTo>
                  <a:pt x="5943" y="11058"/>
                </a:lnTo>
                <a:lnTo>
                  <a:pt x="6187" y="10985"/>
                </a:lnTo>
                <a:lnTo>
                  <a:pt x="6430" y="10960"/>
                </a:lnTo>
                <a:lnTo>
                  <a:pt x="6430" y="10960"/>
                </a:lnTo>
                <a:lnTo>
                  <a:pt x="6674" y="10985"/>
                </a:lnTo>
                <a:lnTo>
                  <a:pt x="6917" y="11058"/>
                </a:lnTo>
                <a:lnTo>
                  <a:pt x="7112" y="11179"/>
                </a:lnTo>
                <a:lnTo>
                  <a:pt x="7307" y="11326"/>
                </a:lnTo>
                <a:lnTo>
                  <a:pt x="7453" y="11496"/>
                </a:lnTo>
                <a:lnTo>
                  <a:pt x="7550" y="11715"/>
                </a:lnTo>
                <a:lnTo>
                  <a:pt x="7623" y="11934"/>
                </a:lnTo>
                <a:lnTo>
                  <a:pt x="7648" y="12178"/>
                </a:lnTo>
                <a:lnTo>
                  <a:pt x="7648" y="12178"/>
                </a:lnTo>
                <a:lnTo>
                  <a:pt x="7648" y="12348"/>
                </a:lnTo>
                <a:lnTo>
                  <a:pt x="7623" y="12495"/>
                </a:lnTo>
                <a:lnTo>
                  <a:pt x="7575" y="12665"/>
                </a:lnTo>
                <a:lnTo>
                  <a:pt x="7502" y="12787"/>
                </a:lnTo>
                <a:lnTo>
                  <a:pt x="7404" y="12933"/>
                </a:lnTo>
                <a:lnTo>
                  <a:pt x="7307" y="13030"/>
                </a:lnTo>
                <a:lnTo>
                  <a:pt x="7185" y="13152"/>
                </a:lnTo>
                <a:lnTo>
                  <a:pt x="7063" y="13225"/>
                </a:lnTo>
                <a:lnTo>
                  <a:pt x="7063" y="13225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miter lim="24354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86" name="Google Shape;586;p36"/>
          <p:cNvGrpSpPr/>
          <p:nvPr/>
        </p:nvGrpSpPr>
        <p:grpSpPr>
          <a:xfrm>
            <a:off x="898896" y="3252097"/>
            <a:ext cx="377700" cy="253852"/>
            <a:chOff x="1244800" y="3717225"/>
            <a:chExt cx="449375" cy="302025"/>
          </a:xfrm>
        </p:grpSpPr>
        <p:sp>
          <p:nvSpPr>
            <p:cNvPr id="587" name="Google Shape;587;p36"/>
            <p:cNvSpPr/>
            <p:nvPr/>
          </p:nvSpPr>
          <p:spPr>
            <a:xfrm>
              <a:off x="1244800" y="3717225"/>
              <a:ext cx="449375" cy="302025"/>
            </a:xfrm>
            <a:custGeom>
              <a:avLst/>
              <a:gdLst/>
              <a:ahLst/>
              <a:cxnLst/>
              <a:rect l="l" t="t" r="r" b="b"/>
              <a:pathLst>
                <a:path w="17975" h="12081" fill="none" extrusionOk="0">
                  <a:moveTo>
                    <a:pt x="17000" y="0"/>
                  </a:moveTo>
                  <a:lnTo>
                    <a:pt x="974" y="0"/>
                  </a:lnTo>
                  <a:lnTo>
                    <a:pt x="974" y="0"/>
                  </a:lnTo>
                  <a:lnTo>
                    <a:pt x="780" y="25"/>
                  </a:lnTo>
                  <a:lnTo>
                    <a:pt x="585" y="73"/>
                  </a:lnTo>
                  <a:lnTo>
                    <a:pt x="414" y="171"/>
                  </a:lnTo>
                  <a:lnTo>
                    <a:pt x="292" y="292"/>
                  </a:lnTo>
                  <a:lnTo>
                    <a:pt x="171" y="439"/>
                  </a:lnTo>
                  <a:lnTo>
                    <a:pt x="73" y="609"/>
                  </a:lnTo>
                  <a:lnTo>
                    <a:pt x="25" y="780"/>
                  </a:lnTo>
                  <a:lnTo>
                    <a:pt x="0" y="974"/>
                  </a:lnTo>
                  <a:lnTo>
                    <a:pt x="0" y="11106"/>
                  </a:lnTo>
                  <a:lnTo>
                    <a:pt x="0" y="11106"/>
                  </a:lnTo>
                  <a:lnTo>
                    <a:pt x="25" y="11301"/>
                  </a:lnTo>
                  <a:lnTo>
                    <a:pt x="73" y="11471"/>
                  </a:lnTo>
                  <a:lnTo>
                    <a:pt x="171" y="11642"/>
                  </a:lnTo>
                  <a:lnTo>
                    <a:pt x="292" y="11788"/>
                  </a:lnTo>
                  <a:lnTo>
                    <a:pt x="414" y="11910"/>
                  </a:lnTo>
                  <a:lnTo>
                    <a:pt x="585" y="12007"/>
                  </a:lnTo>
                  <a:lnTo>
                    <a:pt x="780" y="12056"/>
                  </a:lnTo>
                  <a:lnTo>
                    <a:pt x="974" y="12080"/>
                  </a:lnTo>
                  <a:lnTo>
                    <a:pt x="17000" y="12080"/>
                  </a:lnTo>
                  <a:lnTo>
                    <a:pt x="17000" y="12080"/>
                  </a:lnTo>
                  <a:lnTo>
                    <a:pt x="17195" y="12056"/>
                  </a:lnTo>
                  <a:lnTo>
                    <a:pt x="17390" y="12007"/>
                  </a:lnTo>
                  <a:lnTo>
                    <a:pt x="17560" y="11910"/>
                  </a:lnTo>
                  <a:lnTo>
                    <a:pt x="17682" y="11788"/>
                  </a:lnTo>
                  <a:lnTo>
                    <a:pt x="17804" y="11642"/>
                  </a:lnTo>
                  <a:lnTo>
                    <a:pt x="17901" y="11471"/>
                  </a:lnTo>
                  <a:lnTo>
                    <a:pt x="17950" y="11301"/>
                  </a:lnTo>
                  <a:lnTo>
                    <a:pt x="17974" y="11106"/>
                  </a:lnTo>
                  <a:lnTo>
                    <a:pt x="17974" y="974"/>
                  </a:lnTo>
                  <a:lnTo>
                    <a:pt x="17974" y="974"/>
                  </a:lnTo>
                  <a:lnTo>
                    <a:pt x="17950" y="780"/>
                  </a:lnTo>
                  <a:lnTo>
                    <a:pt x="17901" y="609"/>
                  </a:lnTo>
                  <a:lnTo>
                    <a:pt x="17804" y="439"/>
                  </a:lnTo>
                  <a:lnTo>
                    <a:pt x="17682" y="292"/>
                  </a:lnTo>
                  <a:lnTo>
                    <a:pt x="17560" y="171"/>
                  </a:lnTo>
                  <a:lnTo>
                    <a:pt x="17390" y="73"/>
                  </a:lnTo>
                  <a:lnTo>
                    <a:pt x="17195" y="25"/>
                  </a:lnTo>
                  <a:lnTo>
                    <a:pt x="17000" y="0"/>
                  </a:lnTo>
                  <a:lnTo>
                    <a:pt x="1700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36"/>
            <p:cNvSpPr/>
            <p:nvPr/>
          </p:nvSpPr>
          <p:spPr>
            <a:xfrm>
              <a:off x="1244800" y="379515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17974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36"/>
            <p:cNvSpPr/>
            <p:nvPr/>
          </p:nvSpPr>
          <p:spPr>
            <a:xfrm>
              <a:off x="1244800" y="3853000"/>
              <a:ext cx="449375" cy="25"/>
            </a:xfrm>
            <a:custGeom>
              <a:avLst/>
              <a:gdLst/>
              <a:ahLst/>
              <a:cxnLst/>
              <a:rect l="l" t="t" r="r" b="b"/>
              <a:pathLst>
                <a:path w="17975" h="1" fill="none" extrusionOk="0">
                  <a:moveTo>
                    <a:pt x="0" y="0"/>
                  </a:moveTo>
                  <a:lnTo>
                    <a:pt x="1797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36"/>
            <p:cNvSpPr/>
            <p:nvPr/>
          </p:nvSpPr>
          <p:spPr>
            <a:xfrm>
              <a:off x="1302625" y="3893800"/>
              <a:ext cx="161375" cy="25"/>
            </a:xfrm>
            <a:custGeom>
              <a:avLst/>
              <a:gdLst/>
              <a:ahLst/>
              <a:cxnLst/>
              <a:rect l="l" t="t" r="r" b="b"/>
              <a:pathLst>
                <a:path w="6455" h="1" fill="none" extrusionOk="0">
                  <a:moveTo>
                    <a:pt x="6455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36"/>
            <p:cNvSpPr/>
            <p:nvPr/>
          </p:nvSpPr>
          <p:spPr>
            <a:xfrm>
              <a:off x="1302625" y="3933975"/>
              <a:ext cx="110250" cy="25"/>
            </a:xfrm>
            <a:custGeom>
              <a:avLst/>
              <a:gdLst/>
              <a:ahLst/>
              <a:cxnLst/>
              <a:rect l="l" t="t" r="r" b="b"/>
              <a:pathLst>
                <a:path w="4410" h="1" fill="none" extrusionOk="0">
                  <a:moveTo>
                    <a:pt x="4409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36"/>
            <p:cNvSpPr/>
            <p:nvPr/>
          </p:nvSpPr>
          <p:spPr>
            <a:xfrm>
              <a:off x="1572975" y="3899875"/>
              <a:ext cx="62125" cy="40225"/>
            </a:xfrm>
            <a:custGeom>
              <a:avLst/>
              <a:gdLst/>
              <a:ahLst/>
              <a:cxnLst/>
              <a:rect l="l" t="t" r="r" b="b"/>
              <a:pathLst>
                <a:path w="2485" h="1609" fill="none" extrusionOk="0">
                  <a:moveTo>
                    <a:pt x="1998" y="1"/>
                  </a:move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47"/>
                  </a:lnTo>
                  <a:lnTo>
                    <a:pt x="98" y="220"/>
                  </a:lnTo>
                  <a:lnTo>
                    <a:pt x="49" y="293"/>
                  </a:lnTo>
                  <a:lnTo>
                    <a:pt x="25" y="390"/>
                  </a:lnTo>
                  <a:lnTo>
                    <a:pt x="0" y="488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1218"/>
                  </a:lnTo>
                  <a:lnTo>
                    <a:pt x="49" y="1316"/>
                  </a:lnTo>
                  <a:lnTo>
                    <a:pt x="98" y="1389"/>
                  </a:lnTo>
                  <a:lnTo>
                    <a:pt x="147" y="1462"/>
                  </a:lnTo>
                  <a:lnTo>
                    <a:pt x="220" y="1511"/>
                  </a:lnTo>
                  <a:lnTo>
                    <a:pt x="293" y="1559"/>
                  </a:lnTo>
                  <a:lnTo>
                    <a:pt x="390" y="1584"/>
                  </a:lnTo>
                  <a:lnTo>
                    <a:pt x="488" y="1608"/>
                  </a:lnTo>
                  <a:lnTo>
                    <a:pt x="1998" y="1608"/>
                  </a:lnTo>
                  <a:lnTo>
                    <a:pt x="1998" y="1608"/>
                  </a:lnTo>
                  <a:lnTo>
                    <a:pt x="2095" y="1584"/>
                  </a:lnTo>
                  <a:lnTo>
                    <a:pt x="2192" y="1559"/>
                  </a:lnTo>
                  <a:lnTo>
                    <a:pt x="2265" y="1511"/>
                  </a:lnTo>
                  <a:lnTo>
                    <a:pt x="2339" y="1462"/>
                  </a:lnTo>
                  <a:lnTo>
                    <a:pt x="2387" y="1389"/>
                  </a:lnTo>
                  <a:lnTo>
                    <a:pt x="2436" y="1316"/>
                  </a:lnTo>
                  <a:lnTo>
                    <a:pt x="2485" y="1218"/>
                  </a:lnTo>
                  <a:lnTo>
                    <a:pt x="2485" y="1121"/>
                  </a:lnTo>
                  <a:lnTo>
                    <a:pt x="2485" y="488"/>
                  </a:lnTo>
                  <a:lnTo>
                    <a:pt x="2485" y="488"/>
                  </a:lnTo>
                  <a:lnTo>
                    <a:pt x="2485" y="390"/>
                  </a:lnTo>
                  <a:lnTo>
                    <a:pt x="2436" y="293"/>
                  </a:lnTo>
                  <a:lnTo>
                    <a:pt x="2387" y="220"/>
                  </a:lnTo>
                  <a:lnTo>
                    <a:pt x="2339" y="147"/>
                  </a:lnTo>
                  <a:lnTo>
                    <a:pt x="2265" y="74"/>
                  </a:lnTo>
                  <a:lnTo>
                    <a:pt x="2192" y="25"/>
                  </a:lnTo>
                  <a:lnTo>
                    <a:pt x="2095" y="1"/>
                  </a:lnTo>
                  <a:lnTo>
                    <a:pt x="1998" y="1"/>
                  </a:lnTo>
                  <a:lnTo>
                    <a:pt x="1998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3" name="Google Shape;593;p36"/>
          <p:cNvGrpSpPr/>
          <p:nvPr/>
        </p:nvGrpSpPr>
        <p:grpSpPr>
          <a:xfrm>
            <a:off x="1468986" y="3232639"/>
            <a:ext cx="367467" cy="287115"/>
            <a:chOff x="1923075" y="3694075"/>
            <a:chExt cx="437200" cy="341600"/>
          </a:xfrm>
        </p:grpSpPr>
        <p:sp>
          <p:nvSpPr>
            <p:cNvPr id="594" name="Google Shape;594;p36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36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36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36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36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36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6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6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6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" name="Google Shape;603;p36"/>
          <p:cNvGrpSpPr/>
          <p:nvPr/>
        </p:nvGrpSpPr>
        <p:grpSpPr>
          <a:xfrm>
            <a:off x="2037542" y="3228038"/>
            <a:ext cx="360301" cy="295814"/>
            <a:chOff x="2599525" y="3688600"/>
            <a:chExt cx="428675" cy="351950"/>
          </a:xfrm>
        </p:grpSpPr>
        <p:sp>
          <p:nvSpPr>
            <p:cNvPr id="604" name="Google Shape;604;p36"/>
            <p:cNvSpPr/>
            <p:nvPr/>
          </p:nvSpPr>
          <p:spPr>
            <a:xfrm>
              <a:off x="2599525" y="3688600"/>
              <a:ext cx="428675" cy="168675"/>
            </a:xfrm>
            <a:custGeom>
              <a:avLst/>
              <a:gdLst/>
              <a:ahLst/>
              <a:cxnLst/>
              <a:rect l="l" t="t" r="r" b="b"/>
              <a:pathLst>
                <a:path w="17147" h="6747" fill="none" extrusionOk="0">
                  <a:moveTo>
                    <a:pt x="16660" y="1876"/>
                  </a:moveTo>
                  <a:lnTo>
                    <a:pt x="11594" y="1876"/>
                  </a:lnTo>
                  <a:lnTo>
                    <a:pt x="11594" y="1462"/>
                  </a:lnTo>
                  <a:lnTo>
                    <a:pt x="11594" y="1462"/>
                  </a:lnTo>
                  <a:lnTo>
                    <a:pt x="11594" y="1316"/>
                  </a:lnTo>
                  <a:lnTo>
                    <a:pt x="11569" y="1170"/>
                  </a:lnTo>
                  <a:lnTo>
                    <a:pt x="11472" y="902"/>
                  </a:lnTo>
                  <a:lnTo>
                    <a:pt x="11350" y="658"/>
                  </a:lnTo>
                  <a:lnTo>
                    <a:pt x="11155" y="439"/>
                  </a:lnTo>
                  <a:lnTo>
                    <a:pt x="10961" y="268"/>
                  </a:lnTo>
                  <a:lnTo>
                    <a:pt x="10693" y="122"/>
                  </a:lnTo>
                  <a:lnTo>
                    <a:pt x="10425" y="49"/>
                  </a:lnTo>
                  <a:lnTo>
                    <a:pt x="10279" y="25"/>
                  </a:lnTo>
                  <a:lnTo>
                    <a:pt x="10133" y="1"/>
                  </a:lnTo>
                  <a:lnTo>
                    <a:pt x="7015" y="1"/>
                  </a:lnTo>
                  <a:lnTo>
                    <a:pt x="7015" y="1"/>
                  </a:lnTo>
                  <a:lnTo>
                    <a:pt x="6869" y="25"/>
                  </a:lnTo>
                  <a:lnTo>
                    <a:pt x="6723" y="49"/>
                  </a:lnTo>
                  <a:lnTo>
                    <a:pt x="6455" y="122"/>
                  </a:lnTo>
                  <a:lnTo>
                    <a:pt x="6187" y="268"/>
                  </a:lnTo>
                  <a:lnTo>
                    <a:pt x="5992" y="439"/>
                  </a:lnTo>
                  <a:lnTo>
                    <a:pt x="5797" y="658"/>
                  </a:lnTo>
                  <a:lnTo>
                    <a:pt x="5676" y="902"/>
                  </a:lnTo>
                  <a:lnTo>
                    <a:pt x="5578" y="1170"/>
                  </a:lnTo>
                  <a:lnTo>
                    <a:pt x="5554" y="1316"/>
                  </a:lnTo>
                  <a:lnTo>
                    <a:pt x="5554" y="1462"/>
                  </a:lnTo>
                  <a:lnTo>
                    <a:pt x="5554" y="1876"/>
                  </a:lnTo>
                  <a:lnTo>
                    <a:pt x="488" y="1876"/>
                  </a:lnTo>
                  <a:lnTo>
                    <a:pt x="488" y="1876"/>
                  </a:lnTo>
                  <a:lnTo>
                    <a:pt x="391" y="1876"/>
                  </a:lnTo>
                  <a:lnTo>
                    <a:pt x="293" y="1900"/>
                  </a:lnTo>
                  <a:lnTo>
                    <a:pt x="220" y="1949"/>
                  </a:lnTo>
                  <a:lnTo>
                    <a:pt x="147" y="2022"/>
                  </a:lnTo>
                  <a:lnTo>
                    <a:pt x="74" y="2071"/>
                  </a:lnTo>
                  <a:lnTo>
                    <a:pt x="50" y="2168"/>
                  </a:lnTo>
                  <a:lnTo>
                    <a:pt x="1" y="2266"/>
                  </a:lnTo>
                  <a:lnTo>
                    <a:pt x="1" y="2363"/>
                  </a:lnTo>
                  <a:lnTo>
                    <a:pt x="1" y="5773"/>
                  </a:lnTo>
                  <a:lnTo>
                    <a:pt x="1" y="5773"/>
                  </a:lnTo>
                  <a:lnTo>
                    <a:pt x="25" y="5967"/>
                  </a:lnTo>
                  <a:lnTo>
                    <a:pt x="74" y="6138"/>
                  </a:lnTo>
                  <a:lnTo>
                    <a:pt x="171" y="6308"/>
                  </a:lnTo>
                  <a:lnTo>
                    <a:pt x="293" y="6455"/>
                  </a:lnTo>
                  <a:lnTo>
                    <a:pt x="439" y="6576"/>
                  </a:lnTo>
                  <a:lnTo>
                    <a:pt x="585" y="6674"/>
                  </a:lnTo>
                  <a:lnTo>
                    <a:pt x="780" y="6722"/>
                  </a:lnTo>
                  <a:lnTo>
                    <a:pt x="975" y="6747"/>
                  </a:lnTo>
                  <a:lnTo>
                    <a:pt x="7721" y="6747"/>
                  </a:lnTo>
                  <a:lnTo>
                    <a:pt x="7721" y="6138"/>
                  </a:lnTo>
                  <a:lnTo>
                    <a:pt x="7721" y="6138"/>
                  </a:lnTo>
                  <a:lnTo>
                    <a:pt x="7746" y="6041"/>
                  </a:lnTo>
                  <a:lnTo>
                    <a:pt x="7770" y="5967"/>
                  </a:lnTo>
                  <a:lnTo>
                    <a:pt x="7819" y="5870"/>
                  </a:lnTo>
                  <a:lnTo>
                    <a:pt x="7868" y="5797"/>
                  </a:lnTo>
                  <a:lnTo>
                    <a:pt x="7941" y="5748"/>
                  </a:lnTo>
                  <a:lnTo>
                    <a:pt x="8038" y="5700"/>
                  </a:lnTo>
                  <a:lnTo>
                    <a:pt x="8111" y="5675"/>
                  </a:lnTo>
                  <a:lnTo>
                    <a:pt x="8209" y="5651"/>
                  </a:lnTo>
                  <a:lnTo>
                    <a:pt x="8939" y="5651"/>
                  </a:lnTo>
                  <a:lnTo>
                    <a:pt x="8939" y="5651"/>
                  </a:lnTo>
                  <a:lnTo>
                    <a:pt x="9037" y="5675"/>
                  </a:lnTo>
                  <a:lnTo>
                    <a:pt x="9110" y="5700"/>
                  </a:lnTo>
                  <a:lnTo>
                    <a:pt x="9207" y="5748"/>
                  </a:lnTo>
                  <a:lnTo>
                    <a:pt x="9280" y="5797"/>
                  </a:lnTo>
                  <a:lnTo>
                    <a:pt x="9329" y="5870"/>
                  </a:lnTo>
                  <a:lnTo>
                    <a:pt x="9378" y="5967"/>
                  </a:lnTo>
                  <a:lnTo>
                    <a:pt x="9402" y="6041"/>
                  </a:lnTo>
                  <a:lnTo>
                    <a:pt x="9426" y="6138"/>
                  </a:lnTo>
                  <a:lnTo>
                    <a:pt x="9426" y="6747"/>
                  </a:lnTo>
                  <a:lnTo>
                    <a:pt x="16173" y="6747"/>
                  </a:lnTo>
                  <a:lnTo>
                    <a:pt x="16173" y="6747"/>
                  </a:lnTo>
                  <a:lnTo>
                    <a:pt x="16367" y="6722"/>
                  </a:lnTo>
                  <a:lnTo>
                    <a:pt x="16562" y="6674"/>
                  </a:lnTo>
                  <a:lnTo>
                    <a:pt x="16708" y="6576"/>
                  </a:lnTo>
                  <a:lnTo>
                    <a:pt x="16855" y="6455"/>
                  </a:lnTo>
                  <a:lnTo>
                    <a:pt x="16976" y="6308"/>
                  </a:lnTo>
                  <a:lnTo>
                    <a:pt x="17074" y="6138"/>
                  </a:lnTo>
                  <a:lnTo>
                    <a:pt x="17122" y="5967"/>
                  </a:lnTo>
                  <a:lnTo>
                    <a:pt x="17147" y="5773"/>
                  </a:lnTo>
                  <a:lnTo>
                    <a:pt x="17147" y="2363"/>
                  </a:lnTo>
                  <a:lnTo>
                    <a:pt x="17147" y="2363"/>
                  </a:lnTo>
                  <a:lnTo>
                    <a:pt x="17147" y="2266"/>
                  </a:lnTo>
                  <a:lnTo>
                    <a:pt x="17098" y="2168"/>
                  </a:lnTo>
                  <a:lnTo>
                    <a:pt x="17074" y="2071"/>
                  </a:lnTo>
                  <a:lnTo>
                    <a:pt x="17001" y="2022"/>
                  </a:lnTo>
                  <a:lnTo>
                    <a:pt x="16928" y="1949"/>
                  </a:lnTo>
                  <a:lnTo>
                    <a:pt x="16855" y="1900"/>
                  </a:lnTo>
                  <a:lnTo>
                    <a:pt x="16757" y="1876"/>
                  </a:lnTo>
                  <a:lnTo>
                    <a:pt x="16660" y="1876"/>
                  </a:lnTo>
                  <a:lnTo>
                    <a:pt x="16660" y="1876"/>
                  </a:lnTo>
                  <a:close/>
                  <a:moveTo>
                    <a:pt x="10620" y="1876"/>
                  </a:moveTo>
                  <a:lnTo>
                    <a:pt x="6528" y="1876"/>
                  </a:lnTo>
                  <a:lnTo>
                    <a:pt x="6528" y="1462"/>
                  </a:lnTo>
                  <a:lnTo>
                    <a:pt x="6528" y="1462"/>
                  </a:lnTo>
                  <a:lnTo>
                    <a:pt x="6528" y="1364"/>
                  </a:lnTo>
                  <a:lnTo>
                    <a:pt x="6577" y="1291"/>
                  </a:lnTo>
                  <a:lnTo>
                    <a:pt x="6601" y="1194"/>
                  </a:lnTo>
                  <a:lnTo>
                    <a:pt x="6674" y="1121"/>
                  </a:lnTo>
                  <a:lnTo>
                    <a:pt x="6747" y="1072"/>
                  </a:lnTo>
                  <a:lnTo>
                    <a:pt x="6820" y="1023"/>
                  </a:lnTo>
                  <a:lnTo>
                    <a:pt x="6918" y="999"/>
                  </a:lnTo>
                  <a:lnTo>
                    <a:pt x="7015" y="975"/>
                  </a:lnTo>
                  <a:lnTo>
                    <a:pt x="10133" y="975"/>
                  </a:lnTo>
                  <a:lnTo>
                    <a:pt x="10133" y="975"/>
                  </a:lnTo>
                  <a:lnTo>
                    <a:pt x="10230" y="999"/>
                  </a:lnTo>
                  <a:lnTo>
                    <a:pt x="10327" y="1023"/>
                  </a:lnTo>
                  <a:lnTo>
                    <a:pt x="10400" y="1072"/>
                  </a:lnTo>
                  <a:lnTo>
                    <a:pt x="10474" y="1121"/>
                  </a:lnTo>
                  <a:lnTo>
                    <a:pt x="10547" y="1194"/>
                  </a:lnTo>
                  <a:lnTo>
                    <a:pt x="10571" y="1291"/>
                  </a:lnTo>
                  <a:lnTo>
                    <a:pt x="10620" y="1364"/>
                  </a:lnTo>
                  <a:lnTo>
                    <a:pt x="10620" y="1462"/>
                  </a:lnTo>
                  <a:lnTo>
                    <a:pt x="10620" y="1876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36"/>
            <p:cNvSpPr/>
            <p:nvPr/>
          </p:nvSpPr>
          <p:spPr>
            <a:xfrm>
              <a:off x="2792550" y="3862125"/>
              <a:ext cx="42650" cy="23775"/>
            </a:xfrm>
            <a:custGeom>
              <a:avLst/>
              <a:gdLst/>
              <a:ahLst/>
              <a:cxnLst/>
              <a:rect l="l" t="t" r="r" b="b"/>
              <a:pathLst>
                <a:path w="1706" h="951" fill="none" extrusionOk="0">
                  <a:moveTo>
                    <a:pt x="1705" y="1"/>
                  </a:moveTo>
                  <a:lnTo>
                    <a:pt x="1705" y="463"/>
                  </a:lnTo>
                  <a:lnTo>
                    <a:pt x="1705" y="463"/>
                  </a:lnTo>
                  <a:lnTo>
                    <a:pt x="1681" y="561"/>
                  </a:lnTo>
                  <a:lnTo>
                    <a:pt x="1657" y="658"/>
                  </a:lnTo>
                  <a:lnTo>
                    <a:pt x="1608" y="756"/>
                  </a:lnTo>
                  <a:lnTo>
                    <a:pt x="1559" y="804"/>
                  </a:lnTo>
                  <a:lnTo>
                    <a:pt x="1486" y="877"/>
                  </a:lnTo>
                  <a:lnTo>
                    <a:pt x="1389" y="926"/>
                  </a:lnTo>
                  <a:lnTo>
                    <a:pt x="1316" y="951"/>
                  </a:lnTo>
                  <a:lnTo>
                    <a:pt x="1218" y="951"/>
                  </a:lnTo>
                  <a:lnTo>
                    <a:pt x="488" y="951"/>
                  </a:lnTo>
                  <a:lnTo>
                    <a:pt x="488" y="951"/>
                  </a:lnTo>
                  <a:lnTo>
                    <a:pt x="390" y="951"/>
                  </a:lnTo>
                  <a:lnTo>
                    <a:pt x="317" y="926"/>
                  </a:lnTo>
                  <a:lnTo>
                    <a:pt x="220" y="877"/>
                  </a:lnTo>
                  <a:lnTo>
                    <a:pt x="147" y="804"/>
                  </a:lnTo>
                  <a:lnTo>
                    <a:pt x="98" y="756"/>
                  </a:lnTo>
                  <a:lnTo>
                    <a:pt x="49" y="658"/>
                  </a:lnTo>
                  <a:lnTo>
                    <a:pt x="25" y="561"/>
                  </a:lnTo>
                  <a:lnTo>
                    <a:pt x="0" y="463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36"/>
            <p:cNvSpPr/>
            <p:nvPr/>
          </p:nvSpPr>
          <p:spPr>
            <a:xfrm>
              <a:off x="2599525" y="3852375"/>
              <a:ext cx="428675" cy="188175"/>
            </a:xfrm>
            <a:custGeom>
              <a:avLst/>
              <a:gdLst/>
              <a:ahLst/>
              <a:cxnLst/>
              <a:rect l="l" t="t" r="r" b="b"/>
              <a:pathLst>
                <a:path w="17147" h="7527" fill="none" extrusionOk="0">
                  <a:moveTo>
                    <a:pt x="1" y="1"/>
                  </a:moveTo>
                  <a:lnTo>
                    <a:pt x="1" y="7040"/>
                  </a:lnTo>
                  <a:lnTo>
                    <a:pt x="1" y="7040"/>
                  </a:lnTo>
                  <a:lnTo>
                    <a:pt x="1" y="7137"/>
                  </a:lnTo>
                  <a:lnTo>
                    <a:pt x="50" y="7210"/>
                  </a:lnTo>
                  <a:lnTo>
                    <a:pt x="74" y="7307"/>
                  </a:lnTo>
                  <a:lnTo>
                    <a:pt x="147" y="7381"/>
                  </a:lnTo>
                  <a:lnTo>
                    <a:pt x="220" y="7429"/>
                  </a:lnTo>
                  <a:lnTo>
                    <a:pt x="293" y="7478"/>
                  </a:lnTo>
                  <a:lnTo>
                    <a:pt x="391" y="7502"/>
                  </a:lnTo>
                  <a:lnTo>
                    <a:pt x="488" y="7527"/>
                  </a:lnTo>
                  <a:lnTo>
                    <a:pt x="16660" y="7527"/>
                  </a:lnTo>
                  <a:lnTo>
                    <a:pt x="16660" y="7527"/>
                  </a:lnTo>
                  <a:lnTo>
                    <a:pt x="16757" y="7502"/>
                  </a:lnTo>
                  <a:lnTo>
                    <a:pt x="16855" y="7478"/>
                  </a:lnTo>
                  <a:lnTo>
                    <a:pt x="16928" y="7429"/>
                  </a:lnTo>
                  <a:lnTo>
                    <a:pt x="17001" y="7381"/>
                  </a:lnTo>
                  <a:lnTo>
                    <a:pt x="17074" y="7307"/>
                  </a:lnTo>
                  <a:lnTo>
                    <a:pt x="17098" y="7210"/>
                  </a:lnTo>
                  <a:lnTo>
                    <a:pt x="17147" y="7137"/>
                  </a:lnTo>
                  <a:lnTo>
                    <a:pt x="17147" y="7040"/>
                  </a:lnTo>
                  <a:lnTo>
                    <a:pt x="17147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7" name="Google Shape;607;p36"/>
          <p:cNvGrpSpPr/>
          <p:nvPr/>
        </p:nvGrpSpPr>
        <p:grpSpPr>
          <a:xfrm>
            <a:off x="2619925" y="3207571"/>
            <a:ext cx="333700" cy="329077"/>
            <a:chOff x="3292425" y="3664250"/>
            <a:chExt cx="397025" cy="391525"/>
          </a:xfrm>
        </p:grpSpPr>
        <p:sp>
          <p:nvSpPr>
            <p:cNvPr id="608" name="Google Shape;608;p36"/>
            <p:cNvSpPr/>
            <p:nvPr/>
          </p:nvSpPr>
          <p:spPr>
            <a:xfrm>
              <a:off x="3292425" y="3680675"/>
              <a:ext cx="375100" cy="375100"/>
            </a:xfrm>
            <a:custGeom>
              <a:avLst/>
              <a:gdLst/>
              <a:ahLst/>
              <a:cxnLst/>
              <a:rect l="l" t="t" r="r" b="b"/>
              <a:pathLst>
                <a:path w="15004" h="15004" fill="none" extrusionOk="0">
                  <a:moveTo>
                    <a:pt x="7502" y="1"/>
                  </a:moveTo>
                  <a:lnTo>
                    <a:pt x="7502" y="1"/>
                  </a:lnTo>
                  <a:lnTo>
                    <a:pt x="7112" y="1"/>
                  </a:lnTo>
                  <a:lnTo>
                    <a:pt x="6747" y="50"/>
                  </a:lnTo>
                  <a:lnTo>
                    <a:pt x="6357" y="98"/>
                  </a:lnTo>
                  <a:lnTo>
                    <a:pt x="5992" y="147"/>
                  </a:lnTo>
                  <a:lnTo>
                    <a:pt x="5627" y="244"/>
                  </a:lnTo>
                  <a:lnTo>
                    <a:pt x="5261" y="342"/>
                  </a:lnTo>
                  <a:lnTo>
                    <a:pt x="4921" y="464"/>
                  </a:lnTo>
                  <a:lnTo>
                    <a:pt x="4580" y="585"/>
                  </a:lnTo>
                  <a:lnTo>
                    <a:pt x="4239" y="732"/>
                  </a:lnTo>
                  <a:lnTo>
                    <a:pt x="3922" y="902"/>
                  </a:lnTo>
                  <a:lnTo>
                    <a:pt x="3605" y="1097"/>
                  </a:lnTo>
                  <a:lnTo>
                    <a:pt x="3313" y="1292"/>
                  </a:lnTo>
                  <a:lnTo>
                    <a:pt x="3021" y="1487"/>
                  </a:lnTo>
                  <a:lnTo>
                    <a:pt x="2729" y="1706"/>
                  </a:lnTo>
                  <a:lnTo>
                    <a:pt x="2461" y="1949"/>
                  </a:lnTo>
                  <a:lnTo>
                    <a:pt x="2193" y="2193"/>
                  </a:lnTo>
                  <a:lnTo>
                    <a:pt x="1949" y="2461"/>
                  </a:lnTo>
                  <a:lnTo>
                    <a:pt x="1706" y="2729"/>
                  </a:lnTo>
                  <a:lnTo>
                    <a:pt x="1486" y="3021"/>
                  </a:lnTo>
                  <a:lnTo>
                    <a:pt x="1292" y="3313"/>
                  </a:lnTo>
                  <a:lnTo>
                    <a:pt x="1097" y="3605"/>
                  </a:lnTo>
                  <a:lnTo>
                    <a:pt x="902" y="3922"/>
                  </a:lnTo>
                  <a:lnTo>
                    <a:pt x="731" y="4239"/>
                  </a:lnTo>
                  <a:lnTo>
                    <a:pt x="585" y="4580"/>
                  </a:lnTo>
                  <a:lnTo>
                    <a:pt x="464" y="4921"/>
                  </a:lnTo>
                  <a:lnTo>
                    <a:pt x="342" y="5262"/>
                  </a:lnTo>
                  <a:lnTo>
                    <a:pt x="244" y="5627"/>
                  </a:lnTo>
                  <a:lnTo>
                    <a:pt x="147" y="5992"/>
                  </a:lnTo>
                  <a:lnTo>
                    <a:pt x="98" y="6358"/>
                  </a:lnTo>
                  <a:lnTo>
                    <a:pt x="50" y="6747"/>
                  </a:lnTo>
                  <a:lnTo>
                    <a:pt x="1" y="7113"/>
                  </a:lnTo>
                  <a:lnTo>
                    <a:pt x="1" y="7502"/>
                  </a:lnTo>
                  <a:lnTo>
                    <a:pt x="1" y="7502"/>
                  </a:lnTo>
                  <a:lnTo>
                    <a:pt x="1" y="7892"/>
                  </a:lnTo>
                  <a:lnTo>
                    <a:pt x="50" y="8257"/>
                  </a:lnTo>
                  <a:lnTo>
                    <a:pt x="98" y="8647"/>
                  </a:lnTo>
                  <a:lnTo>
                    <a:pt x="147" y="9012"/>
                  </a:lnTo>
                  <a:lnTo>
                    <a:pt x="244" y="9378"/>
                  </a:lnTo>
                  <a:lnTo>
                    <a:pt x="342" y="9743"/>
                  </a:lnTo>
                  <a:lnTo>
                    <a:pt x="464" y="10084"/>
                  </a:lnTo>
                  <a:lnTo>
                    <a:pt x="585" y="10425"/>
                  </a:lnTo>
                  <a:lnTo>
                    <a:pt x="731" y="10766"/>
                  </a:lnTo>
                  <a:lnTo>
                    <a:pt x="902" y="11082"/>
                  </a:lnTo>
                  <a:lnTo>
                    <a:pt x="1097" y="11399"/>
                  </a:lnTo>
                  <a:lnTo>
                    <a:pt x="1292" y="11691"/>
                  </a:lnTo>
                  <a:lnTo>
                    <a:pt x="1486" y="11984"/>
                  </a:lnTo>
                  <a:lnTo>
                    <a:pt x="1706" y="12276"/>
                  </a:lnTo>
                  <a:lnTo>
                    <a:pt x="1949" y="12544"/>
                  </a:lnTo>
                  <a:lnTo>
                    <a:pt x="2193" y="12812"/>
                  </a:lnTo>
                  <a:lnTo>
                    <a:pt x="2461" y="13055"/>
                  </a:lnTo>
                  <a:lnTo>
                    <a:pt x="2729" y="13299"/>
                  </a:lnTo>
                  <a:lnTo>
                    <a:pt x="3021" y="13518"/>
                  </a:lnTo>
                  <a:lnTo>
                    <a:pt x="3313" y="13713"/>
                  </a:lnTo>
                  <a:lnTo>
                    <a:pt x="3605" y="13908"/>
                  </a:lnTo>
                  <a:lnTo>
                    <a:pt x="3922" y="14102"/>
                  </a:lnTo>
                  <a:lnTo>
                    <a:pt x="4239" y="14273"/>
                  </a:lnTo>
                  <a:lnTo>
                    <a:pt x="4580" y="14419"/>
                  </a:lnTo>
                  <a:lnTo>
                    <a:pt x="4921" y="14541"/>
                  </a:lnTo>
                  <a:lnTo>
                    <a:pt x="5261" y="14663"/>
                  </a:lnTo>
                  <a:lnTo>
                    <a:pt x="5627" y="14760"/>
                  </a:lnTo>
                  <a:lnTo>
                    <a:pt x="5992" y="14857"/>
                  </a:lnTo>
                  <a:lnTo>
                    <a:pt x="6357" y="14906"/>
                  </a:lnTo>
                  <a:lnTo>
                    <a:pt x="6747" y="14955"/>
                  </a:lnTo>
                  <a:lnTo>
                    <a:pt x="7112" y="15004"/>
                  </a:lnTo>
                  <a:lnTo>
                    <a:pt x="7502" y="15004"/>
                  </a:lnTo>
                  <a:lnTo>
                    <a:pt x="7502" y="15004"/>
                  </a:lnTo>
                  <a:lnTo>
                    <a:pt x="7892" y="15004"/>
                  </a:lnTo>
                  <a:lnTo>
                    <a:pt x="8257" y="14955"/>
                  </a:lnTo>
                  <a:lnTo>
                    <a:pt x="8647" y="14906"/>
                  </a:lnTo>
                  <a:lnTo>
                    <a:pt x="9012" y="14857"/>
                  </a:lnTo>
                  <a:lnTo>
                    <a:pt x="9377" y="14760"/>
                  </a:lnTo>
                  <a:lnTo>
                    <a:pt x="9743" y="14663"/>
                  </a:lnTo>
                  <a:lnTo>
                    <a:pt x="10084" y="14541"/>
                  </a:lnTo>
                  <a:lnTo>
                    <a:pt x="10425" y="14419"/>
                  </a:lnTo>
                  <a:lnTo>
                    <a:pt x="10766" y="14273"/>
                  </a:lnTo>
                  <a:lnTo>
                    <a:pt x="11082" y="14102"/>
                  </a:lnTo>
                  <a:lnTo>
                    <a:pt x="11399" y="13908"/>
                  </a:lnTo>
                  <a:lnTo>
                    <a:pt x="11691" y="13713"/>
                  </a:lnTo>
                  <a:lnTo>
                    <a:pt x="11983" y="13518"/>
                  </a:lnTo>
                  <a:lnTo>
                    <a:pt x="12276" y="13299"/>
                  </a:lnTo>
                  <a:lnTo>
                    <a:pt x="12544" y="13055"/>
                  </a:lnTo>
                  <a:lnTo>
                    <a:pt x="12812" y="12812"/>
                  </a:lnTo>
                  <a:lnTo>
                    <a:pt x="13055" y="12544"/>
                  </a:lnTo>
                  <a:lnTo>
                    <a:pt x="13299" y="12276"/>
                  </a:lnTo>
                  <a:lnTo>
                    <a:pt x="13518" y="11984"/>
                  </a:lnTo>
                  <a:lnTo>
                    <a:pt x="13713" y="11691"/>
                  </a:lnTo>
                  <a:lnTo>
                    <a:pt x="13907" y="11399"/>
                  </a:lnTo>
                  <a:lnTo>
                    <a:pt x="14102" y="11082"/>
                  </a:lnTo>
                  <a:lnTo>
                    <a:pt x="14273" y="10766"/>
                  </a:lnTo>
                  <a:lnTo>
                    <a:pt x="14419" y="10425"/>
                  </a:lnTo>
                  <a:lnTo>
                    <a:pt x="14541" y="10084"/>
                  </a:lnTo>
                  <a:lnTo>
                    <a:pt x="14662" y="9743"/>
                  </a:lnTo>
                  <a:lnTo>
                    <a:pt x="14760" y="9378"/>
                  </a:lnTo>
                  <a:lnTo>
                    <a:pt x="14857" y="9012"/>
                  </a:lnTo>
                  <a:lnTo>
                    <a:pt x="14906" y="8647"/>
                  </a:lnTo>
                  <a:lnTo>
                    <a:pt x="14955" y="8257"/>
                  </a:lnTo>
                  <a:lnTo>
                    <a:pt x="15003" y="7892"/>
                  </a:lnTo>
                  <a:lnTo>
                    <a:pt x="15003" y="7502"/>
                  </a:lnTo>
                  <a:lnTo>
                    <a:pt x="7502" y="7502"/>
                  </a:lnTo>
                  <a:lnTo>
                    <a:pt x="7502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36"/>
            <p:cNvSpPr/>
            <p:nvPr/>
          </p:nvSpPr>
          <p:spPr>
            <a:xfrm>
              <a:off x="3504325" y="3664250"/>
              <a:ext cx="131525" cy="153450"/>
            </a:xfrm>
            <a:custGeom>
              <a:avLst/>
              <a:gdLst/>
              <a:ahLst/>
              <a:cxnLst/>
              <a:rect l="l" t="t" r="r" b="b"/>
              <a:pathLst>
                <a:path w="5261" h="6138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390" y="25"/>
                  </a:lnTo>
                  <a:lnTo>
                    <a:pt x="780" y="98"/>
                  </a:lnTo>
                  <a:lnTo>
                    <a:pt x="1169" y="171"/>
                  </a:lnTo>
                  <a:lnTo>
                    <a:pt x="1559" y="268"/>
                  </a:lnTo>
                  <a:lnTo>
                    <a:pt x="1924" y="414"/>
                  </a:lnTo>
                  <a:lnTo>
                    <a:pt x="2314" y="560"/>
                  </a:lnTo>
                  <a:lnTo>
                    <a:pt x="2655" y="731"/>
                  </a:lnTo>
                  <a:lnTo>
                    <a:pt x="3020" y="901"/>
                  </a:lnTo>
                  <a:lnTo>
                    <a:pt x="3020" y="901"/>
                  </a:lnTo>
                  <a:lnTo>
                    <a:pt x="3337" y="1121"/>
                  </a:lnTo>
                  <a:lnTo>
                    <a:pt x="3654" y="1340"/>
                  </a:lnTo>
                  <a:lnTo>
                    <a:pt x="3946" y="1559"/>
                  </a:lnTo>
                  <a:lnTo>
                    <a:pt x="4238" y="1803"/>
                  </a:lnTo>
                  <a:lnTo>
                    <a:pt x="4530" y="2070"/>
                  </a:lnTo>
                  <a:lnTo>
                    <a:pt x="4774" y="2363"/>
                  </a:lnTo>
                  <a:lnTo>
                    <a:pt x="5017" y="2655"/>
                  </a:lnTo>
                  <a:lnTo>
                    <a:pt x="5261" y="2972"/>
                  </a:lnTo>
                  <a:lnTo>
                    <a:pt x="0" y="6138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36"/>
            <p:cNvSpPr/>
            <p:nvPr/>
          </p:nvSpPr>
          <p:spPr>
            <a:xfrm>
              <a:off x="3501875" y="3749500"/>
              <a:ext cx="187575" cy="96825"/>
            </a:xfrm>
            <a:custGeom>
              <a:avLst/>
              <a:gdLst/>
              <a:ahLst/>
              <a:cxnLst/>
              <a:rect l="l" t="t" r="r" b="b"/>
              <a:pathLst>
                <a:path w="7503" h="3873" fill="none" extrusionOk="0">
                  <a:moveTo>
                    <a:pt x="6431" y="0"/>
                  </a:moveTo>
                  <a:lnTo>
                    <a:pt x="1" y="3872"/>
                  </a:lnTo>
                  <a:lnTo>
                    <a:pt x="7502" y="3872"/>
                  </a:lnTo>
                  <a:lnTo>
                    <a:pt x="7502" y="3872"/>
                  </a:lnTo>
                  <a:lnTo>
                    <a:pt x="7478" y="3337"/>
                  </a:lnTo>
                  <a:lnTo>
                    <a:pt x="7429" y="2825"/>
                  </a:lnTo>
                  <a:lnTo>
                    <a:pt x="7332" y="2314"/>
                  </a:lnTo>
                  <a:lnTo>
                    <a:pt x="7210" y="1827"/>
                  </a:lnTo>
                  <a:lnTo>
                    <a:pt x="7064" y="1340"/>
                  </a:lnTo>
                  <a:lnTo>
                    <a:pt x="6893" y="877"/>
                  </a:lnTo>
                  <a:lnTo>
                    <a:pt x="6674" y="438"/>
                  </a:lnTo>
                  <a:lnTo>
                    <a:pt x="6431" y="0"/>
                  </a:lnTo>
                  <a:lnTo>
                    <a:pt x="6431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1" name="Google Shape;611;p36"/>
          <p:cNvGrpSpPr/>
          <p:nvPr/>
        </p:nvGrpSpPr>
        <p:grpSpPr>
          <a:xfrm>
            <a:off x="3157782" y="3250038"/>
            <a:ext cx="369526" cy="268183"/>
            <a:chOff x="3932350" y="3714775"/>
            <a:chExt cx="439650" cy="319075"/>
          </a:xfrm>
        </p:grpSpPr>
        <p:sp>
          <p:nvSpPr>
            <p:cNvPr id="612" name="Google Shape;612;p36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l" t="t" r="r" b="b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36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36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l" t="t" r="r" b="b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36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l" t="t" r="r" b="b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36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l" t="t" r="r" b="b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7" name="Google Shape;617;p36"/>
          <p:cNvGrpSpPr/>
          <p:nvPr/>
        </p:nvGrpSpPr>
        <p:grpSpPr>
          <a:xfrm>
            <a:off x="3722766" y="3250038"/>
            <a:ext cx="369505" cy="268183"/>
            <a:chOff x="4604550" y="3714775"/>
            <a:chExt cx="439625" cy="319075"/>
          </a:xfrm>
        </p:grpSpPr>
        <p:sp>
          <p:nvSpPr>
            <p:cNvPr id="618" name="Google Shape;618;p36"/>
            <p:cNvSpPr/>
            <p:nvPr/>
          </p:nvSpPr>
          <p:spPr>
            <a:xfrm>
              <a:off x="4604550" y="3714775"/>
              <a:ext cx="439625" cy="319075"/>
            </a:xfrm>
            <a:custGeom>
              <a:avLst/>
              <a:gdLst/>
              <a:ahLst/>
              <a:cxnLst/>
              <a:rect l="l" t="t" r="r" b="b"/>
              <a:pathLst>
                <a:path w="17585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2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36"/>
            <p:cNvSpPr/>
            <p:nvPr/>
          </p:nvSpPr>
          <p:spPr>
            <a:xfrm>
              <a:off x="4647175" y="3761675"/>
              <a:ext cx="354400" cy="213725"/>
            </a:xfrm>
            <a:custGeom>
              <a:avLst/>
              <a:gdLst/>
              <a:ahLst/>
              <a:cxnLst/>
              <a:rect l="l" t="t" r="r" b="b"/>
              <a:pathLst>
                <a:path w="14176" h="8549" fill="none" extrusionOk="0">
                  <a:moveTo>
                    <a:pt x="1" y="8549"/>
                  </a:moveTo>
                  <a:lnTo>
                    <a:pt x="3654" y="4408"/>
                  </a:lnTo>
                  <a:lnTo>
                    <a:pt x="5821" y="5699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85" y="1924"/>
                  </a:lnTo>
                  <a:lnTo>
                    <a:pt x="9061" y="1924"/>
                  </a:lnTo>
                  <a:lnTo>
                    <a:pt x="9085" y="1924"/>
                  </a:lnTo>
                  <a:lnTo>
                    <a:pt x="10571" y="3337"/>
                  </a:lnTo>
                  <a:lnTo>
                    <a:pt x="14175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0" name="Google Shape;620;p36"/>
          <p:cNvGrpSpPr/>
          <p:nvPr/>
        </p:nvGrpSpPr>
        <p:grpSpPr>
          <a:xfrm>
            <a:off x="4301051" y="3222406"/>
            <a:ext cx="353136" cy="313738"/>
            <a:chOff x="5292575" y="3681900"/>
            <a:chExt cx="420150" cy="373275"/>
          </a:xfrm>
        </p:grpSpPr>
        <p:sp>
          <p:nvSpPr>
            <p:cNvPr id="621" name="Google Shape;621;p36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36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36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6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6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6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6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8" name="Google Shape;628;p36"/>
          <p:cNvGrpSpPr/>
          <p:nvPr/>
        </p:nvGrpSpPr>
        <p:grpSpPr>
          <a:xfrm>
            <a:off x="4846073" y="3182482"/>
            <a:ext cx="393060" cy="393060"/>
            <a:chOff x="5941025" y="3634400"/>
            <a:chExt cx="467650" cy="467650"/>
          </a:xfrm>
        </p:grpSpPr>
        <p:sp>
          <p:nvSpPr>
            <p:cNvPr id="629" name="Google Shape;629;p36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6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6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6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6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6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" name="Google Shape;635;p36"/>
          <p:cNvGrpSpPr/>
          <p:nvPr/>
        </p:nvGrpSpPr>
        <p:grpSpPr>
          <a:xfrm>
            <a:off x="5436146" y="3207571"/>
            <a:ext cx="342882" cy="342903"/>
            <a:chOff x="6643075" y="3664250"/>
            <a:chExt cx="407950" cy="407975"/>
          </a:xfrm>
        </p:grpSpPr>
        <p:sp>
          <p:nvSpPr>
            <p:cNvPr id="636" name="Google Shape;636;p36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l" t="t" r="r" b="b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6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l" t="t" r="r" b="b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8" name="Google Shape;638;p36"/>
          <p:cNvGrpSpPr/>
          <p:nvPr/>
        </p:nvGrpSpPr>
        <p:grpSpPr>
          <a:xfrm>
            <a:off x="336980" y="3758225"/>
            <a:ext cx="371564" cy="371543"/>
            <a:chOff x="576250" y="4319400"/>
            <a:chExt cx="442075" cy="442050"/>
          </a:xfrm>
        </p:grpSpPr>
        <p:sp>
          <p:nvSpPr>
            <p:cNvPr id="639" name="Google Shape;639;p36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l" t="t" r="r" b="b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6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l" t="t" r="r" b="b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6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l" t="t" r="r" b="b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6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l" t="t" r="r" b="b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43" name="Google Shape;643;p36"/>
          <p:cNvSpPr/>
          <p:nvPr/>
        </p:nvSpPr>
        <p:spPr>
          <a:xfrm>
            <a:off x="886643" y="3830523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miter lim="24354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36"/>
          <p:cNvSpPr/>
          <p:nvPr/>
        </p:nvSpPr>
        <p:spPr>
          <a:xfrm>
            <a:off x="3177366" y="3773703"/>
            <a:ext cx="340844" cy="340865"/>
          </a:xfrm>
          <a:custGeom>
            <a:avLst/>
            <a:gdLst/>
            <a:ahLst/>
            <a:cxnLst/>
            <a:rect l="l" t="t" r="r" b="b"/>
            <a:pathLst>
              <a:path w="16221" h="16222" fill="none" extrusionOk="0">
                <a:moveTo>
                  <a:pt x="0" y="8111"/>
                </a:moveTo>
                <a:lnTo>
                  <a:pt x="0" y="8111"/>
                </a:lnTo>
                <a:lnTo>
                  <a:pt x="0" y="7697"/>
                </a:lnTo>
                <a:lnTo>
                  <a:pt x="49" y="7283"/>
                </a:lnTo>
                <a:lnTo>
                  <a:pt x="98" y="6869"/>
                </a:lnTo>
                <a:lnTo>
                  <a:pt x="171" y="6479"/>
                </a:lnTo>
                <a:lnTo>
                  <a:pt x="244" y="6090"/>
                </a:lnTo>
                <a:lnTo>
                  <a:pt x="366" y="5700"/>
                </a:lnTo>
                <a:lnTo>
                  <a:pt x="487" y="5335"/>
                </a:lnTo>
                <a:lnTo>
                  <a:pt x="634" y="4945"/>
                </a:lnTo>
                <a:lnTo>
                  <a:pt x="804" y="4604"/>
                </a:lnTo>
                <a:lnTo>
                  <a:pt x="975" y="4239"/>
                </a:lnTo>
                <a:lnTo>
                  <a:pt x="1169" y="3898"/>
                </a:lnTo>
                <a:lnTo>
                  <a:pt x="1389" y="3581"/>
                </a:lnTo>
                <a:lnTo>
                  <a:pt x="1608" y="3264"/>
                </a:lnTo>
                <a:lnTo>
                  <a:pt x="1851" y="2948"/>
                </a:lnTo>
                <a:lnTo>
                  <a:pt x="2119" y="2656"/>
                </a:lnTo>
                <a:lnTo>
                  <a:pt x="2387" y="2388"/>
                </a:lnTo>
                <a:lnTo>
                  <a:pt x="2655" y="2120"/>
                </a:lnTo>
                <a:lnTo>
                  <a:pt x="2947" y="1852"/>
                </a:lnTo>
                <a:lnTo>
                  <a:pt x="3264" y="1608"/>
                </a:lnTo>
                <a:lnTo>
                  <a:pt x="3581" y="1389"/>
                </a:lnTo>
                <a:lnTo>
                  <a:pt x="3897" y="1170"/>
                </a:lnTo>
                <a:lnTo>
                  <a:pt x="4238" y="975"/>
                </a:lnTo>
                <a:lnTo>
                  <a:pt x="4603" y="805"/>
                </a:lnTo>
                <a:lnTo>
                  <a:pt x="4944" y="634"/>
                </a:lnTo>
                <a:lnTo>
                  <a:pt x="5334" y="488"/>
                </a:lnTo>
                <a:lnTo>
                  <a:pt x="5699" y="366"/>
                </a:lnTo>
                <a:lnTo>
                  <a:pt x="6089" y="244"/>
                </a:lnTo>
                <a:lnTo>
                  <a:pt x="6479" y="171"/>
                </a:lnTo>
                <a:lnTo>
                  <a:pt x="6868" y="98"/>
                </a:lnTo>
                <a:lnTo>
                  <a:pt x="7282" y="50"/>
                </a:lnTo>
                <a:lnTo>
                  <a:pt x="7696" y="1"/>
                </a:lnTo>
                <a:lnTo>
                  <a:pt x="8111" y="1"/>
                </a:lnTo>
                <a:lnTo>
                  <a:pt x="8111" y="1"/>
                </a:lnTo>
                <a:lnTo>
                  <a:pt x="8525" y="1"/>
                </a:lnTo>
                <a:lnTo>
                  <a:pt x="8939" y="50"/>
                </a:lnTo>
                <a:lnTo>
                  <a:pt x="9353" y="98"/>
                </a:lnTo>
                <a:lnTo>
                  <a:pt x="9742" y="171"/>
                </a:lnTo>
                <a:lnTo>
                  <a:pt x="10132" y="244"/>
                </a:lnTo>
                <a:lnTo>
                  <a:pt x="10522" y="366"/>
                </a:lnTo>
                <a:lnTo>
                  <a:pt x="10911" y="488"/>
                </a:lnTo>
                <a:lnTo>
                  <a:pt x="11277" y="634"/>
                </a:lnTo>
                <a:lnTo>
                  <a:pt x="11618" y="805"/>
                </a:lnTo>
                <a:lnTo>
                  <a:pt x="11983" y="975"/>
                </a:lnTo>
                <a:lnTo>
                  <a:pt x="12324" y="1170"/>
                </a:lnTo>
                <a:lnTo>
                  <a:pt x="12641" y="1389"/>
                </a:lnTo>
                <a:lnTo>
                  <a:pt x="12957" y="1608"/>
                </a:lnTo>
                <a:lnTo>
                  <a:pt x="13274" y="1852"/>
                </a:lnTo>
                <a:lnTo>
                  <a:pt x="13566" y="2120"/>
                </a:lnTo>
                <a:lnTo>
                  <a:pt x="13834" y="2388"/>
                </a:lnTo>
                <a:lnTo>
                  <a:pt x="14126" y="2656"/>
                </a:lnTo>
                <a:lnTo>
                  <a:pt x="14370" y="2948"/>
                </a:lnTo>
                <a:lnTo>
                  <a:pt x="14613" y="3264"/>
                </a:lnTo>
                <a:lnTo>
                  <a:pt x="14832" y="3581"/>
                </a:lnTo>
                <a:lnTo>
                  <a:pt x="15052" y="3898"/>
                </a:lnTo>
                <a:lnTo>
                  <a:pt x="15247" y="4239"/>
                </a:lnTo>
                <a:lnTo>
                  <a:pt x="15417" y="4604"/>
                </a:lnTo>
                <a:lnTo>
                  <a:pt x="15587" y="4945"/>
                </a:lnTo>
                <a:lnTo>
                  <a:pt x="15734" y="5335"/>
                </a:lnTo>
                <a:lnTo>
                  <a:pt x="15855" y="5700"/>
                </a:lnTo>
                <a:lnTo>
                  <a:pt x="15977" y="6090"/>
                </a:lnTo>
                <a:lnTo>
                  <a:pt x="16050" y="6479"/>
                </a:lnTo>
                <a:lnTo>
                  <a:pt x="16123" y="6869"/>
                </a:lnTo>
                <a:lnTo>
                  <a:pt x="16172" y="7283"/>
                </a:lnTo>
                <a:lnTo>
                  <a:pt x="16221" y="7697"/>
                </a:lnTo>
                <a:lnTo>
                  <a:pt x="16221" y="8111"/>
                </a:lnTo>
                <a:lnTo>
                  <a:pt x="16221" y="8111"/>
                </a:lnTo>
                <a:lnTo>
                  <a:pt x="16221" y="8525"/>
                </a:lnTo>
                <a:lnTo>
                  <a:pt x="16172" y="8939"/>
                </a:lnTo>
                <a:lnTo>
                  <a:pt x="16123" y="9353"/>
                </a:lnTo>
                <a:lnTo>
                  <a:pt x="16050" y="9743"/>
                </a:lnTo>
                <a:lnTo>
                  <a:pt x="15977" y="10133"/>
                </a:lnTo>
                <a:lnTo>
                  <a:pt x="15855" y="10522"/>
                </a:lnTo>
                <a:lnTo>
                  <a:pt x="15734" y="10888"/>
                </a:lnTo>
                <a:lnTo>
                  <a:pt x="15587" y="11277"/>
                </a:lnTo>
                <a:lnTo>
                  <a:pt x="15417" y="11618"/>
                </a:lnTo>
                <a:lnTo>
                  <a:pt x="15247" y="11984"/>
                </a:lnTo>
                <a:lnTo>
                  <a:pt x="15052" y="12324"/>
                </a:lnTo>
                <a:lnTo>
                  <a:pt x="14832" y="12641"/>
                </a:lnTo>
                <a:lnTo>
                  <a:pt x="14613" y="12958"/>
                </a:lnTo>
                <a:lnTo>
                  <a:pt x="14370" y="13274"/>
                </a:lnTo>
                <a:lnTo>
                  <a:pt x="14126" y="13567"/>
                </a:lnTo>
                <a:lnTo>
                  <a:pt x="13834" y="13835"/>
                </a:lnTo>
                <a:lnTo>
                  <a:pt x="13566" y="14102"/>
                </a:lnTo>
                <a:lnTo>
                  <a:pt x="13274" y="14370"/>
                </a:lnTo>
                <a:lnTo>
                  <a:pt x="12957" y="14614"/>
                </a:lnTo>
                <a:lnTo>
                  <a:pt x="12641" y="14833"/>
                </a:lnTo>
                <a:lnTo>
                  <a:pt x="12324" y="15052"/>
                </a:lnTo>
                <a:lnTo>
                  <a:pt x="11983" y="15247"/>
                </a:lnTo>
                <a:lnTo>
                  <a:pt x="11618" y="15418"/>
                </a:lnTo>
                <a:lnTo>
                  <a:pt x="11277" y="15588"/>
                </a:lnTo>
                <a:lnTo>
                  <a:pt x="10911" y="15734"/>
                </a:lnTo>
                <a:lnTo>
                  <a:pt x="10522" y="15856"/>
                </a:lnTo>
                <a:lnTo>
                  <a:pt x="10132" y="15978"/>
                </a:lnTo>
                <a:lnTo>
                  <a:pt x="9742" y="16051"/>
                </a:lnTo>
                <a:lnTo>
                  <a:pt x="9353" y="16124"/>
                </a:lnTo>
                <a:lnTo>
                  <a:pt x="8939" y="16173"/>
                </a:lnTo>
                <a:lnTo>
                  <a:pt x="8525" y="16221"/>
                </a:lnTo>
                <a:lnTo>
                  <a:pt x="8111" y="16221"/>
                </a:lnTo>
                <a:lnTo>
                  <a:pt x="8111" y="16221"/>
                </a:lnTo>
                <a:lnTo>
                  <a:pt x="7696" y="16221"/>
                </a:lnTo>
                <a:lnTo>
                  <a:pt x="7282" y="16173"/>
                </a:lnTo>
                <a:lnTo>
                  <a:pt x="6868" y="16124"/>
                </a:lnTo>
                <a:lnTo>
                  <a:pt x="6479" y="16051"/>
                </a:lnTo>
                <a:lnTo>
                  <a:pt x="6089" y="15978"/>
                </a:lnTo>
                <a:lnTo>
                  <a:pt x="5699" y="15856"/>
                </a:lnTo>
                <a:lnTo>
                  <a:pt x="5334" y="15734"/>
                </a:lnTo>
                <a:lnTo>
                  <a:pt x="4944" y="15588"/>
                </a:lnTo>
                <a:lnTo>
                  <a:pt x="4603" y="15418"/>
                </a:lnTo>
                <a:lnTo>
                  <a:pt x="4238" y="15247"/>
                </a:lnTo>
                <a:lnTo>
                  <a:pt x="3897" y="15052"/>
                </a:lnTo>
                <a:lnTo>
                  <a:pt x="3581" y="14833"/>
                </a:lnTo>
                <a:lnTo>
                  <a:pt x="3264" y="14614"/>
                </a:lnTo>
                <a:lnTo>
                  <a:pt x="2947" y="14370"/>
                </a:lnTo>
                <a:lnTo>
                  <a:pt x="2655" y="14102"/>
                </a:lnTo>
                <a:lnTo>
                  <a:pt x="2387" y="13835"/>
                </a:lnTo>
                <a:lnTo>
                  <a:pt x="2119" y="13567"/>
                </a:lnTo>
                <a:lnTo>
                  <a:pt x="1851" y="13274"/>
                </a:lnTo>
                <a:lnTo>
                  <a:pt x="1608" y="12958"/>
                </a:lnTo>
                <a:lnTo>
                  <a:pt x="1389" y="12641"/>
                </a:lnTo>
                <a:lnTo>
                  <a:pt x="1169" y="12324"/>
                </a:lnTo>
                <a:lnTo>
                  <a:pt x="975" y="11984"/>
                </a:lnTo>
                <a:lnTo>
                  <a:pt x="804" y="11618"/>
                </a:lnTo>
                <a:lnTo>
                  <a:pt x="634" y="11277"/>
                </a:lnTo>
                <a:lnTo>
                  <a:pt x="487" y="10888"/>
                </a:lnTo>
                <a:lnTo>
                  <a:pt x="366" y="10522"/>
                </a:lnTo>
                <a:lnTo>
                  <a:pt x="244" y="10133"/>
                </a:lnTo>
                <a:lnTo>
                  <a:pt x="171" y="9743"/>
                </a:lnTo>
                <a:lnTo>
                  <a:pt x="98" y="9353"/>
                </a:lnTo>
                <a:lnTo>
                  <a:pt x="49" y="8939"/>
                </a:lnTo>
                <a:lnTo>
                  <a:pt x="0" y="8525"/>
                </a:lnTo>
                <a:lnTo>
                  <a:pt x="0" y="8111"/>
                </a:lnTo>
                <a:lnTo>
                  <a:pt x="0" y="8111"/>
                </a:lnTo>
                <a:close/>
                <a:moveTo>
                  <a:pt x="7234" y="11180"/>
                </a:moveTo>
                <a:lnTo>
                  <a:pt x="7234" y="11180"/>
                </a:lnTo>
                <a:lnTo>
                  <a:pt x="7282" y="11180"/>
                </a:lnTo>
                <a:lnTo>
                  <a:pt x="7282" y="11180"/>
                </a:lnTo>
                <a:lnTo>
                  <a:pt x="7453" y="11155"/>
                </a:lnTo>
                <a:lnTo>
                  <a:pt x="7623" y="11082"/>
                </a:lnTo>
                <a:lnTo>
                  <a:pt x="7794" y="10985"/>
                </a:lnTo>
                <a:lnTo>
                  <a:pt x="7916" y="10863"/>
                </a:lnTo>
                <a:lnTo>
                  <a:pt x="12007" y="6747"/>
                </a:lnTo>
                <a:lnTo>
                  <a:pt x="12007" y="6747"/>
                </a:lnTo>
                <a:lnTo>
                  <a:pt x="12105" y="6625"/>
                </a:lnTo>
                <a:lnTo>
                  <a:pt x="12153" y="6504"/>
                </a:lnTo>
                <a:lnTo>
                  <a:pt x="12202" y="6358"/>
                </a:lnTo>
                <a:lnTo>
                  <a:pt x="12202" y="6211"/>
                </a:lnTo>
                <a:lnTo>
                  <a:pt x="12202" y="6211"/>
                </a:lnTo>
                <a:lnTo>
                  <a:pt x="12178" y="6017"/>
                </a:lnTo>
                <a:lnTo>
                  <a:pt x="12129" y="5822"/>
                </a:lnTo>
                <a:lnTo>
                  <a:pt x="12032" y="5676"/>
                </a:lnTo>
                <a:lnTo>
                  <a:pt x="11886" y="5529"/>
                </a:lnTo>
                <a:lnTo>
                  <a:pt x="11886" y="5529"/>
                </a:lnTo>
                <a:lnTo>
                  <a:pt x="11764" y="5432"/>
                </a:lnTo>
                <a:lnTo>
                  <a:pt x="11618" y="5383"/>
                </a:lnTo>
                <a:lnTo>
                  <a:pt x="11472" y="5335"/>
                </a:lnTo>
                <a:lnTo>
                  <a:pt x="11325" y="5335"/>
                </a:lnTo>
                <a:lnTo>
                  <a:pt x="11325" y="5335"/>
                </a:lnTo>
                <a:lnTo>
                  <a:pt x="11131" y="5359"/>
                </a:lnTo>
                <a:lnTo>
                  <a:pt x="10960" y="5408"/>
                </a:lnTo>
                <a:lnTo>
                  <a:pt x="10790" y="5505"/>
                </a:lnTo>
                <a:lnTo>
                  <a:pt x="10643" y="5651"/>
                </a:lnTo>
                <a:lnTo>
                  <a:pt x="7161" y="8988"/>
                </a:lnTo>
                <a:lnTo>
                  <a:pt x="5797" y="7648"/>
                </a:lnTo>
                <a:lnTo>
                  <a:pt x="5797" y="7648"/>
                </a:lnTo>
                <a:lnTo>
                  <a:pt x="5675" y="7527"/>
                </a:lnTo>
                <a:lnTo>
                  <a:pt x="5505" y="7454"/>
                </a:lnTo>
                <a:lnTo>
                  <a:pt x="5358" y="7405"/>
                </a:lnTo>
                <a:lnTo>
                  <a:pt x="5188" y="7380"/>
                </a:lnTo>
                <a:lnTo>
                  <a:pt x="5188" y="7380"/>
                </a:lnTo>
                <a:lnTo>
                  <a:pt x="5017" y="7405"/>
                </a:lnTo>
                <a:lnTo>
                  <a:pt x="4847" y="7454"/>
                </a:lnTo>
                <a:lnTo>
                  <a:pt x="4701" y="7527"/>
                </a:lnTo>
                <a:lnTo>
                  <a:pt x="4555" y="7648"/>
                </a:lnTo>
                <a:lnTo>
                  <a:pt x="4555" y="7648"/>
                </a:lnTo>
                <a:lnTo>
                  <a:pt x="4457" y="7770"/>
                </a:lnTo>
                <a:lnTo>
                  <a:pt x="4360" y="7916"/>
                </a:lnTo>
                <a:lnTo>
                  <a:pt x="4311" y="8087"/>
                </a:lnTo>
                <a:lnTo>
                  <a:pt x="4311" y="8257"/>
                </a:lnTo>
                <a:lnTo>
                  <a:pt x="4311" y="8257"/>
                </a:lnTo>
                <a:lnTo>
                  <a:pt x="4311" y="8428"/>
                </a:lnTo>
                <a:lnTo>
                  <a:pt x="4360" y="8598"/>
                </a:lnTo>
                <a:lnTo>
                  <a:pt x="4457" y="8744"/>
                </a:lnTo>
                <a:lnTo>
                  <a:pt x="4555" y="8890"/>
                </a:lnTo>
                <a:lnTo>
                  <a:pt x="6601" y="10936"/>
                </a:lnTo>
                <a:lnTo>
                  <a:pt x="6601" y="10936"/>
                </a:lnTo>
                <a:lnTo>
                  <a:pt x="6747" y="11034"/>
                </a:lnTo>
                <a:lnTo>
                  <a:pt x="6893" y="11131"/>
                </a:lnTo>
                <a:lnTo>
                  <a:pt x="7063" y="11180"/>
                </a:lnTo>
                <a:lnTo>
                  <a:pt x="7234" y="11180"/>
                </a:lnTo>
                <a:lnTo>
                  <a:pt x="7234" y="11180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miter lim="24354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p36"/>
          <p:cNvSpPr/>
          <p:nvPr/>
        </p:nvSpPr>
        <p:spPr>
          <a:xfrm>
            <a:off x="2612361" y="3795199"/>
            <a:ext cx="340844" cy="297873"/>
          </a:xfrm>
          <a:custGeom>
            <a:avLst/>
            <a:gdLst/>
            <a:ahLst/>
            <a:cxnLst/>
            <a:rect l="l" t="t" r="r" b="b"/>
            <a:pathLst>
              <a:path w="16221" h="14176" fill="none" extrusionOk="0">
                <a:moveTo>
                  <a:pt x="16075" y="12665"/>
                </a:moveTo>
                <a:lnTo>
                  <a:pt x="8987" y="488"/>
                </a:lnTo>
                <a:lnTo>
                  <a:pt x="8987" y="488"/>
                </a:lnTo>
                <a:lnTo>
                  <a:pt x="8914" y="390"/>
                </a:lnTo>
                <a:lnTo>
                  <a:pt x="8817" y="293"/>
                </a:lnTo>
                <a:lnTo>
                  <a:pt x="8720" y="196"/>
                </a:lnTo>
                <a:lnTo>
                  <a:pt x="8622" y="123"/>
                </a:lnTo>
                <a:lnTo>
                  <a:pt x="8500" y="74"/>
                </a:lnTo>
                <a:lnTo>
                  <a:pt x="8379" y="25"/>
                </a:lnTo>
                <a:lnTo>
                  <a:pt x="8232" y="1"/>
                </a:lnTo>
                <a:lnTo>
                  <a:pt x="8111" y="1"/>
                </a:lnTo>
                <a:lnTo>
                  <a:pt x="8111" y="1"/>
                </a:lnTo>
                <a:lnTo>
                  <a:pt x="7965" y="1"/>
                </a:lnTo>
                <a:lnTo>
                  <a:pt x="7843" y="25"/>
                </a:lnTo>
                <a:lnTo>
                  <a:pt x="7721" y="74"/>
                </a:lnTo>
                <a:lnTo>
                  <a:pt x="7599" y="123"/>
                </a:lnTo>
                <a:lnTo>
                  <a:pt x="7502" y="196"/>
                </a:lnTo>
                <a:lnTo>
                  <a:pt x="7404" y="293"/>
                </a:lnTo>
                <a:lnTo>
                  <a:pt x="7307" y="390"/>
                </a:lnTo>
                <a:lnTo>
                  <a:pt x="7234" y="488"/>
                </a:lnTo>
                <a:lnTo>
                  <a:pt x="147" y="12665"/>
                </a:lnTo>
                <a:lnTo>
                  <a:pt x="147" y="12665"/>
                </a:lnTo>
                <a:lnTo>
                  <a:pt x="74" y="12787"/>
                </a:lnTo>
                <a:lnTo>
                  <a:pt x="25" y="12909"/>
                </a:lnTo>
                <a:lnTo>
                  <a:pt x="0" y="13031"/>
                </a:lnTo>
                <a:lnTo>
                  <a:pt x="0" y="13177"/>
                </a:lnTo>
                <a:lnTo>
                  <a:pt x="0" y="13177"/>
                </a:lnTo>
                <a:lnTo>
                  <a:pt x="0" y="13299"/>
                </a:lnTo>
                <a:lnTo>
                  <a:pt x="25" y="13420"/>
                </a:lnTo>
                <a:lnTo>
                  <a:pt x="74" y="13567"/>
                </a:lnTo>
                <a:lnTo>
                  <a:pt x="147" y="13688"/>
                </a:lnTo>
                <a:lnTo>
                  <a:pt x="147" y="13688"/>
                </a:lnTo>
                <a:lnTo>
                  <a:pt x="220" y="13786"/>
                </a:lnTo>
                <a:lnTo>
                  <a:pt x="293" y="13883"/>
                </a:lnTo>
                <a:lnTo>
                  <a:pt x="390" y="13981"/>
                </a:lnTo>
                <a:lnTo>
                  <a:pt x="512" y="14054"/>
                </a:lnTo>
                <a:lnTo>
                  <a:pt x="634" y="14102"/>
                </a:lnTo>
                <a:lnTo>
                  <a:pt x="755" y="14151"/>
                </a:lnTo>
                <a:lnTo>
                  <a:pt x="877" y="14175"/>
                </a:lnTo>
                <a:lnTo>
                  <a:pt x="1023" y="14175"/>
                </a:lnTo>
                <a:lnTo>
                  <a:pt x="15198" y="14175"/>
                </a:lnTo>
                <a:lnTo>
                  <a:pt x="15198" y="14175"/>
                </a:lnTo>
                <a:lnTo>
                  <a:pt x="15344" y="14175"/>
                </a:lnTo>
                <a:lnTo>
                  <a:pt x="15466" y="14151"/>
                </a:lnTo>
                <a:lnTo>
                  <a:pt x="15588" y="14102"/>
                </a:lnTo>
                <a:lnTo>
                  <a:pt x="15709" y="14054"/>
                </a:lnTo>
                <a:lnTo>
                  <a:pt x="15831" y="13981"/>
                </a:lnTo>
                <a:lnTo>
                  <a:pt x="15929" y="13883"/>
                </a:lnTo>
                <a:lnTo>
                  <a:pt x="16002" y="13786"/>
                </a:lnTo>
                <a:lnTo>
                  <a:pt x="16075" y="13688"/>
                </a:lnTo>
                <a:lnTo>
                  <a:pt x="16075" y="13688"/>
                </a:lnTo>
                <a:lnTo>
                  <a:pt x="16148" y="13567"/>
                </a:lnTo>
                <a:lnTo>
                  <a:pt x="16197" y="13420"/>
                </a:lnTo>
                <a:lnTo>
                  <a:pt x="16221" y="13299"/>
                </a:lnTo>
                <a:lnTo>
                  <a:pt x="16221" y="13177"/>
                </a:lnTo>
                <a:lnTo>
                  <a:pt x="16221" y="13177"/>
                </a:lnTo>
                <a:lnTo>
                  <a:pt x="16221" y="13031"/>
                </a:lnTo>
                <a:lnTo>
                  <a:pt x="16197" y="12909"/>
                </a:lnTo>
                <a:lnTo>
                  <a:pt x="16148" y="12787"/>
                </a:lnTo>
                <a:lnTo>
                  <a:pt x="16075" y="12665"/>
                </a:lnTo>
                <a:lnTo>
                  <a:pt x="16075" y="12665"/>
                </a:lnTo>
                <a:close/>
                <a:moveTo>
                  <a:pt x="8111" y="12349"/>
                </a:moveTo>
                <a:lnTo>
                  <a:pt x="8111" y="12349"/>
                </a:lnTo>
                <a:lnTo>
                  <a:pt x="7916" y="12324"/>
                </a:lnTo>
                <a:lnTo>
                  <a:pt x="7721" y="12276"/>
                </a:lnTo>
                <a:lnTo>
                  <a:pt x="7575" y="12178"/>
                </a:lnTo>
                <a:lnTo>
                  <a:pt x="7429" y="12057"/>
                </a:lnTo>
                <a:lnTo>
                  <a:pt x="7307" y="11910"/>
                </a:lnTo>
                <a:lnTo>
                  <a:pt x="7210" y="11764"/>
                </a:lnTo>
                <a:lnTo>
                  <a:pt x="7161" y="11569"/>
                </a:lnTo>
                <a:lnTo>
                  <a:pt x="7136" y="11375"/>
                </a:lnTo>
                <a:lnTo>
                  <a:pt x="7136" y="11375"/>
                </a:lnTo>
                <a:lnTo>
                  <a:pt x="7161" y="11180"/>
                </a:lnTo>
                <a:lnTo>
                  <a:pt x="7210" y="11009"/>
                </a:lnTo>
                <a:lnTo>
                  <a:pt x="7307" y="10839"/>
                </a:lnTo>
                <a:lnTo>
                  <a:pt x="7429" y="10693"/>
                </a:lnTo>
                <a:lnTo>
                  <a:pt x="7575" y="10571"/>
                </a:lnTo>
                <a:lnTo>
                  <a:pt x="7721" y="10473"/>
                </a:lnTo>
                <a:lnTo>
                  <a:pt x="7916" y="10425"/>
                </a:lnTo>
                <a:lnTo>
                  <a:pt x="8111" y="10400"/>
                </a:lnTo>
                <a:lnTo>
                  <a:pt x="8111" y="10400"/>
                </a:lnTo>
                <a:lnTo>
                  <a:pt x="8306" y="10425"/>
                </a:lnTo>
                <a:lnTo>
                  <a:pt x="8476" y="10473"/>
                </a:lnTo>
                <a:lnTo>
                  <a:pt x="8646" y="10571"/>
                </a:lnTo>
                <a:lnTo>
                  <a:pt x="8793" y="10693"/>
                </a:lnTo>
                <a:lnTo>
                  <a:pt x="8914" y="10839"/>
                </a:lnTo>
                <a:lnTo>
                  <a:pt x="9012" y="11009"/>
                </a:lnTo>
                <a:lnTo>
                  <a:pt x="9061" y="11180"/>
                </a:lnTo>
                <a:lnTo>
                  <a:pt x="9085" y="11375"/>
                </a:lnTo>
                <a:lnTo>
                  <a:pt x="9085" y="11375"/>
                </a:lnTo>
                <a:lnTo>
                  <a:pt x="9061" y="11569"/>
                </a:lnTo>
                <a:lnTo>
                  <a:pt x="9012" y="11764"/>
                </a:lnTo>
                <a:lnTo>
                  <a:pt x="8914" y="11910"/>
                </a:lnTo>
                <a:lnTo>
                  <a:pt x="8793" y="12057"/>
                </a:lnTo>
                <a:lnTo>
                  <a:pt x="8646" y="12178"/>
                </a:lnTo>
                <a:lnTo>
                  <a:pt x="8476" y="12276"/>
                </a:lnTo>
                <a:lnTo>
                  <a:pt x="8306" y="12324"/>
                </a:lnTo>
                <a:lnTo>
                  <a:pt x="8111" y="12349"/>
                </a:lnTo>
                <a:lnTo>
                  <a:pt x="8111" y="12349"/>
                </a:lnTo>
                <a:close/>
                <a:moveTo>
                  <a:pt x="9231" y="5091"/>
                </a:moveTo>
                <a:lnTo>
                  <a:pt x="8939" y="8915"/>
                </a:lnTo>
                <a:lnTo>
                  <a:pt x="8939" y="8915"/>
                </a:lnTo>
                <a:lnTo>
                  <a:pt x="8914" y="9061"/>
                </a:lnTo>
                <a:lnTo>
                  <a:pt x="8866" y="9207"/>
                </a:lnTo>
                <a:lnTo>
                  <a:pt x="8793" y="9304"/>
                </a:lnTo>
                <a:lnTo>
                  <a:pt x="8695" y="9426"/>
                </a:lnTo>
                <a:lnTo>
                  <a:pt x="8573" y="9499"/>
                </a:lnTo>
                <a:lnTo>
                  <a:pt x="8452" y="9572"/>
                </a:lnTo>
                <a:lnTo>
                  <a:pt x="8330" y="9621"/>
                </a:lnTo>
                <a:lnTo>
                  <a:pt x="8184" y="9621"/>
                </a:lnTo>
                <a:lnTo>
                  <a:pt x="8038" y="9621"/>
                </a:lnTo>
                <a:lnTo>
                  <a:pt x="8038" y="9621"/>
                </a:lnTo>
                <a:lnTo>
                  <a:pt x="7891" y="9621"/>
                </a:lnTo>
                <a:lnTo>
                  <a:pt x="7770" y="9572"/>
                </a:lnTo>
                <a:lnTo>
                  <a:pt x="7648" y="9499"/>
                </a:lnTo>
                <a:lnTo>
                  <a:pt x="7526" y="9426"/>
                </a:lnTo>
                <a:lnTo>
                  <a:pt x="7429" y="9304"/>
                </a:lnTo>
                <a:lnTo>
                  <a:pt x="7356" y="9207"/>
                </a:lnTo>
                <a:lnTo>
                  <a:pt x="7307" y="9061"/>
                </a:lnTo>
                <a:lnTo>
                  <a:pt x="7283" y="8915"/>
                </a:lnTo>
                <a:lnTo>
                  <a:pt x="6990" y="5091"/>
                </a:lnTo>
                <a:lnTo>
                  <a:pt x="6990" y="5091"/>
                </a:lnTo>
                <a:lnTo>
                  <a:pt x="7015" y="4945"/>
                </a:lnTo>
                <a:lnTo>
                  <a:pt x="7039" y="4823"/>
                </a:lnTo>
                <a:lnTo>
                  <a:pt x="7088" y="4701"/>
                </a:lnTo>
                <a:lnTo>
                  <a:pt x="7161" y="4604"/>
                </a:lnTo>
                <a:lnTo>
                  <a:pt x="7258" y="4506"/>
                </a:lnTo>
                <a:lnTo>
                  <a:pt x="7380" y="4433"/>
                </a:lnTo>
                <a:lnTo>
                  <a:pt x="7526" y="4409"/>
                </a:lnTo>
                <a:lnTo>
                  <a:pt x="7648" y="4385"/>
                </a:lnTo>
                <a:lnTo>
                  <a:pt x="8573" y="4385"/>
                </a:lnTo>
                <a:lnTo>
                  <a:pt x="8573" y="4385"/>
                </a:lnTo>
                <a:lnTo>
                  <a:pt x="8695" y="4409"/>
                </a:lnTo>
                <a:lnTo>
                  <a:pt x="8841" y="4433"/>
                </a:lnTo>
                <a:lnTo>
                  <a:pt x="8963" y="4506"/>
                </a:lnTo>
                <a:lnTo>
                  <a:pt x="9061" y="4604"/>
                </a:lnTo>
                <a:lnTo>
                  <a:pt x="9134" y="4701"/>
                </a:lnTo>
                <a:lnTo>
                  <a:pt x="9182" y="4823"/>
                </a:lnTo>
                <a:lnTo>
                  <a:pt x="9207" y="4945"/>
                </a:lnTo>
                <a:lnTo>
                  <a:pt x="9231" y="5091"/>
                </a:lnTo>
                <a:lnTo>
                  <a:pt x="9231" y="5091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miter lim="24354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p36"/>
          <p:cNvSpPr/>
          <p:nvPr/>
        </p:nvSpPr>
        <p:spPr>
          <a:xfrm>
            <a:off x="3740838" y="3772169"/>
            <a:ext cx="343912" cy="343933"/>
          </a:xfrm>
          <a:custGeom>
            <a:avLst/>
            <a:gdLst/>
            <a:ahLst/>
            <a:cxnLst/>
            <a:rect l="l" t="t" r="r" b="b"/>
            <a:pathLst>
              <a:path w="16367" h="16368" fill="none" extrusionOk="0">
                <a:moveTo>
                  <a:pt x="16074" y="4385"/>
                </a:moveTo>
                <a:lnTo>
                  <a:pt x="11983" y="293"/>
                </a:lnTo>
                <a:lnTo>
                  <a:pt x="11983" y="293"/>
                </a:lnTo>
                <a:lnTo>
                  <a:pt x="11812" y="171"/>
                </a:lnTo>
                <a:lnTo>
                  <a:pt x="11642" y="74"/>
                </a:lnTo>
                <a:lnTo>
                  <a:pt x="11447" y="25"/>
                </a:lnTo>
                <a:lnTo>
                  <a:pt x="11252" y="1"/>
                </a:lnTo>
                <a:lnTo>
                  <a:pt x="5115" y="1"/>
                </a:lnTo>
                <a:lnTo>
                  <a:pt x="5115" y="1"/>
                </a:lnTo>
                <a:lnTo>
                  <a:pt x="4920" y="25"/>
                </a:lnTo>
                <a:lnTo>
                  <a:pt x="4725" y="74"/>
                </a:lnTo>
                <a:lnTo>
                  <a:pt x="4554" y="171"/>
                </a:lnTo>
                <a:lnTo>
                  <a:pt x="4384" y="293"/>
                </a:lnTo>
                <a:lnTo>
                  <a:pt x="292" y="4385"/>
                </a:lnTo>
                <a:lnTo>
                  <a:pt x="292" y="4385"/>
                </a:lnTo>
                <a:lnTo>
                  <a:pt x="171" y="4555"/>
                </a:lnTo>
                <a:lnTo>
                  <a:pt x="73" y="4726"/>
                </a:lnTo>
                <a:lnTo>
                  <a:pt x="24" y="4921"/>
                </a:lnTo>
                <a:lnTo>
                  <a:pt x="0" y="5115"/>
                </a:lnTo>
                <a:lnTo>
                  <a:pt x="0" y="11253"/>
                </a:lnTo>
                <a:lnTo>
                  <a:pt x="0" y="11253"/>
                </a:lnTo>
                <a:lnTo>
                  <a:pt x="24" y="11448"/>
                </a:lnTo>
                <a:lnTo>
                  <a:pt x="73" y="11642"/>
                </a:lnTo>
                <a:lnTo>
                  <a:pt x="171" y="11813"/>
                </a:lnTo>
                <a:lnTo>
                  <a:pt x="292" y="11983"/>
                </a:lnTo>
                <a:lnTo>
                  <a:pt x="4384" y="16075"/>
                </a:lnTo>
                <a:lnTo>
                  <a:pt x="4384" y="16075"/>
                </a:lnTo>
                <a:lnTo>
                  <a:pt x="4554" y="16197"/>
                </a:lnTo>
                <a:lnTo>
                  <a:pt x="4725" y="16294"/>
                </a:lnTo>
                <a:lnTo>
                  <a:pt x="4920" y="16343"/>
                </a:lnTo>
                <a:lnTo>
                  <a:pt x="5115" y="16367"/>
                </a:lnTo>
                <a:lnTo>
                  <a:pt x="11252" y="16367"/>
                </a:lnTo>
                <a:lnTo>
                  <a:pt x="11252" y="16367"/>
                </a:lnTo>
                <a:lnTo>
                  <a:pt x="11447" y="16343"/>
                </a:lnTo>
                <a:lnTo>
                  <a:pt x="11642" y="16294"/>
                </a:lnTo>
                <a:lnTo>
                  <a:pt x="11812" y="16197"/>
                </a:lnTo>
                <a:lnTo>
                  <a:pt x="11983" y="16075"/>
                </a:lnTo>
                <a:lnTo>
                  <a:pt x="16074" y="11983"/>
                </a:lnTo>
                <a:lnTo>
                  <a:pt x="16074" y="11983"/>
                </a:lnTo>
                <a:lnTo>
                  <a:pt x="16196" y="11813"/>
                </a:lnTo>
                <a:lnTo>
                  <a:pt x="16294" y="11642"/>
                </a:lnTo>
                <a:lnTo>
                  <a:pt x="16342" y="11448"/>
                </a:lnTo>
                <a:lnTo>
                  <a:pt x="16367" y="11253"/>
                </a:lnTo>
                <a:lnTo>
                  <a:pt x="16367" y="5115"/>
                </a:lnTo>
                <a:lnTo>
                  <a:pt x="16367" y="5115"/>
                </a:lnTo>
                <a:lnTo>
                  <a:pt x="16342" y="4921"/>
                </a:lnTo>
                <a:lnTo>
                  <a:pt x="16294" y="4726"/>
                </a:lnTo>
                <a:lnTo>
                  <a:pt x="16196" y="4555"/>
                </a:lnTo>
                <a:lnTo>
                  <a:pt x="16074" y="4385"/>
                </a:lnTo>
                <a:lnTo>
                  <a:pt x="16074" y="4385"/>
                </a:lnTo>
                <a:close/>
                <a:moveTo>
                  <a:pt x="9864" y="8452"/>
                </a:moveTo>
                <a:lnTo>
                  <a:pt x="11203" y="9792"/>
                </a:lnTo>
                <a:lnTo>
                  <a:pt x="11203" y="9792"/>
                </a:lnTo>
                <a:lnTo>
                  <a:pt x="11252" y="9840"/>
                </a:lnTo>
                <a:lnTo>
                  <a:pt x="11276" y="9913"/>
                </a:lnTo>
                <a:lnTo>
                  <a:pt x="11301" y="10059"/>
                </a:lnTo>
                <a:lnTo>
                  <a:pt x="11276" y="10206"/>
                </a:lnTo>
                <a:lnTo>
                  <a:pt x="11252" y="10279"/>
                </a:lnTo>
                <a:lnTo>
                  <a:pt x="11203" y="10327"/>
                </a:lnTo>
                <a:lnTo>
                  <a:pt x="10327" y="11204"/>
                </a:lnTo>
                <a:lnTo>
                  <a:pt x="10327" y="11204"/>
                </a:lnTo>
                <a:lnTo>
                  <a:pt x="10278" y="11253"/>
                </a:lnTo>
                <a:lnTo>
                  <a:pt x="10205" y="11277"/>
                </a:lnTo>
                <a:lnTo>
                  <a:pt x="10059" y="11302"/>
                </a:lnTo>
                <a:lnTo>
                  <a:pt x="9913" y="11277"/>
                </a:lnTo>
                <a:lnTo>
                  <a:pt x="9840" y="11253"/>
                </a:lnTo>
                <a:lnTo>
                  <a:pt x="9791" y="11204"/>
                </a:lnTo>
                <a:lnTo>
                  <a:pt x="8451" y="9865"/>
                </a:lnTo>
                <a:lnTo>
                  <a:pt x="8451" y="9865"/>
                </a:lnTo>
                <a:lnTo>
                  <a:pt x="8403" y="9816"/>
                </a:lnTo>
                <a:lnTo>
                  <a:pt x="8330" y="9792"/>
                </a:lnTo>
                <a:lnTo>
                  <a:pt x="8183" y="9767"/>
                </a:lnTo>
                <a:lnTo>
                  <a:pt x="8037" y="9792"/>
                </a:lnTo>
                <a:lnTo>
                  <a:pt x="7964" y="9816"/>
                </a:lnTo>
                <a:lnTo>
                  <a:pt x="7915" y="9865"/>
                </a:lnTo>
                <a:lnTo>
                  <a:pt x="6576" y="11204"/>
                </a:lnTo>
                <a:lnTo>
                  <a:pt x="6576" y="11204"/>
                </a:lnTo>
                <a:lnTo>
                  <a:pt x="6527" y="11253"/>
                </a:lnTo>
                <a:lnTo>
                  <a:pt x="6454" y="11277"/>
                </a:lnTo>
                <a:lnTo>
                  <a:pt x="6308" y="11302"/>
                </a:lnTo>
                <a:lnTo>
                  <a:pt x="6162" y="11277"/>
                </a:lnTo>
                <a:lnTo>
                  <a:pt x="6089" y="11253"/>
                </a:lnTo>
                <a:lnTo>
                  <a:pt x="6040" y="11204"/>
                </a:lnTo>
                <a:lnTo>
                  <a:pt x="5163" y="10327"/>
                </a:lnTo>
                <a:lnTo>
                  <a:pt x="5163" y="10327"/>
                </a:lnTo>
                <a:lnTo>
                  <a:pt x="5115" y="10279"/>
                </a:lnTo>
                <a:lnTo>
                  <a:pt x="5090" y="10206"/>
                </a:lnTo>
                <a:lnTo>
                  <a:pt x="5066" y="10059"/>
                </a:lnTo>
                <a:lnTo>
                  <a:pt x="5090" y="9913"/>
                </a:lnTo>
                <a:lnTo>
                  <a:pt x="5115" y="9840"/>
                </a:lnTo>
                <a:lnTo>
                  <a:pt x="5163" y="9792"/>
                </a:lnTo>
                <a:lnTo>
                  <a:pt x="6503" y="8452"/>
                </a:lnTo>
                <a:lnTo>
                  <a:pt x="6503" y="8452"/>
                </a:lnTo>
                <a:lnTo>
                  <a:pt x="6552" y="8403"/>
                </a:lnTo>
                <a:lnTo>
                  <a:pt x="6576" y="8330"/>
                </a:lnTo>
                <a:lnTo>
                  <a:pt x="6600" y="8184"/>
                </a:lnTo>
                <a:lnTo>
                  <a:pt x="6576" y="8038"/>
                </a:lnTo>
                <a:lnTo>
                  <a:pt x="6552" y="7965"/>
                </a:lnTo>
                <a:lnTo>
                  <a:pt x="6503" y="7916"/>
                </a:lnTo>
                <a:lnTo>
                  <a:pt x="5163" y="6577"/>
                </a:lnTo>
                <a:lnTo>
                  <a:pt x="5163" y="6577"/>
                </a:lnTo>
                <a:lnTo>
                  <a:pt x="5115" y="6528"/>
                </a:lnTo>
                <a:lnTo>
                  <a:pt x="5090" y="6455"/>
                </a:lnTo>
                <a:lnTo>
                  <a:pt x="5066" y="6309"/>
                </a:lnTo>
                <a:lnTo>
                  <a:pt x="5090" y="6163"/>
                </a:lnTo>
                <a:lnTo>
                  <a:pt x="5115" y="6090"/>
                </a:lnTo>
                <a:lnTo>
                  <a:pt x="5163" y="6041"/>
                </a:lnTo>
                <a:lnTo>
                  <a:pt x="6040" y="5164"/>
                </a:lnTo>
                <a:lnTo>
                  <a:pt x="6040" y="5164"/>
                </a:lnTo>
                <a:lnTo>
                  <a:pt x="6089" y="5115"/>
                </a:lnTo>
                <a:lnTo>
                  <a:pt x="6162" y="5091"/>
                </a:lnTo>
                <a:lnTo>
                  <a:pt x="6308" y="5067"/>
                </a:lnTo>
                <a:lnTo>
                  <a:pt x="6454" y="5091"/>
                </a:lnTo>
                <a:lnTo>
                  <a:pt x="6527" y="5115"/>
                </a:lnTo>
                <a:lnTo>
                  <a:pt x="6576" y="5164"/>
                </a:lnTo>
                <a:lnTo>
                  <a:pt x="7915" y="6504"/>
                </a:lnTo>
                <a:lnTo>
                  <a:pt x="7915" y="6504"/>
                </a:lnTo>
                <a:lnTo>
                  <a:pt x="7964" y="6552"/>
                </a:lnTo>
                <a:lnTo>
                  <a:pt x="8037" y="6577"/>
                </a:lnTo>
                <a:lnTo>
                  <a:pt x="8183" y="6601"/>
                </a:lnTo>
                <a:lnTo>
                  <a:pt x="8330" y="6577"/>
                </a:lnTo>
                <a:lnTo>
                  <a:pt x="8403" y="6552"/>
                </a:lnTo>
                <a:lnTo>
                  <a:pt x="8451" y="6504"/>
                </a:lnTo>
                <a:lnTo>
                  <a:pt x="9791" y="5164"/>
                </a:lnTo>
                <a:lnTo>
                  <a:pt x="9791" y="5164"/>
                </a:lnTo>
                <a:lnTo>
                  <a:pt x="9840" y="5115"/>
                </a:lnTo>
                <a:lnTo>
                  <a:pt x="9913" y="5091"/>
                </a:lnTo>
                <a:lnTo>
                  <a:pt x="10059" y="5067"/>
                </a:lnTo>
                <a:lnTo>
                  <a:pt x="10205" y="5091"/>
                </a:lnTo>
                <a:lnTo>
                  <a:pt x="10278" y="5115"/>
                </a:lnTo>
                <a:lnTo>
                  <a:pt x="10327" y="5164"/>
                </a:lnTo>
                <a:lnTo>
                  <a:pt x="11203" y="6041"/>
                </a:lnTo>
                <a:lnTo>
                  <a:pt x="11203" y="6041"/>
                </a:lnTo>
                <a:lnTo>
                  <a:pt x="11252" y="6090"/>
                </a:lnTo>
                <a:lnTo>
                  <a:pt x="11276" y="6163"/>
                </a:lnTo>
                <a:lnTo>
                  <a:pt x="11301" y="6309"/>
                </a:lnTo>
                <a:lnTo>
                  <a:pt x="11276" y="6455"/>
                </a:lnTo>
                <a:lnTo>
                  <a:pt x="11252" y="6528"/>
                </a:lnTo>
                <a:lnTo>
                  <a:pt x="11203" y="6577"/>
                </a:lnTo>
                <a:lnTo>
                  <a:pt x="9864" y="7916"/>
                </a:lnTo>
                <a:lnTo>
                  <a:pt x="9864" y="7916"/>
                </a:lnTo>
                <a:lnTo>
                  <a:pt x="9815" y="7965"/>
                </a:lnTo>
                <a:lnTo>
                  <a:pt x="9791" y="8038"/>
                </a:lnTo>
                <a:lnTo>
                  <a:pt x="9766" y="8184"/>
                </a:lnTo>
                <a:lnTo>
                  <a:pt x="9791" y="8330"/>
                </a:lnTo>
                <a:lnTo>
                  <a:pt x="9815" y="8403"/>
                </a:lnTo>
                <a:lnTo>
                  <a:pt x="9864" y="8452"/>
                </a:lnTo>
                <a:lnTo>
                  <a:pt x="9864" y="8452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miter lim="243549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47" name="Google Shape;647;p36"/>
          <p:cNvGrpSpPr/>
          <p:nvPr/>
        </p:nvGrpSpPr>
        <p:grpSpPr>
          <a:xfrm>
            <a:off x="4280585" y="3777157"/>
            <a:ext cx="394068" cy="325505"/>
            <a:chOff x="5268225" y="4341925"/>
            <a:chExt cx="468850" cy="387275"/>
          </a:xfrm>
        </p:grpSpPr>
        <p:sp>
          <p:nvSpPr>
            <p:cNvPr id="648" name="Google Shape;648;p36"/>
            <p:cNvSpPr/>
            <p:nvPr/>
          </p:nvSpPr>
          <p:spPr>
            <a:xfrm>
              <a:off x="5652425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122" y="1291"/>
                  </a:lnTo>
                  <a:lnTo>
                    <a:pt x="244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412" y="1511"/>
                  </a:lnTo>
                  <a:lnTo>
                    <a:pt x="2533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6"/>
            <p:cNvSpPr/>
            <p:nvPr/>
          </p:nvSpPr>
          <p:spPr>
            <a:xfrm>
              <a:off x="5287100" y="4676800"/>
              <a:ext cx="65775" cy="52400"/>
            </a:xfrm>
            <a:custGeom>
              <a:avLst/>
              <a:gdLst/>
              <a:ahLst/>
              <a:cxnLst/>
              <a:rect l="l" t="t" r="r" b="b"/>
              <a:pathLst>
                <a:path w="2631" h="2096" fill="none" extrusionOk="0">
                  <a:moveTo>
                    <a:pt x="1" y="1"/>
                  </a:moveTo>
                  <a:lnTo>
                    <a:pt x="1" y="780"/>
                  </a:lnTo>
                  <a:lnTo>
                    <a:pt x="1" y="780"/>
                  </a:lnTo>
                  <a:lnTo>
                    <a:pt x="25" y="1048"/>
                  </a:lnTo>
                  <a:lnTo>
                    <a:pt x="98" y="1291"/>
                  </a:lnTo>
                  <a:lnTo>
                    <a:pt x="220" y="1511"/>
                  </a:lnTo>
                  <a:lnTo>
                    <a:pt x="390" y="1705"/>
                  </a:lnTo>
                  <a:lnTo>
                    <a:pt x="585" y="1852"/>
                  </a:lnTo>
                  <a:lnTo>
                    <a:pt x="804" y="1973"/>
                  </a:lnTo>
                  <a:lnTo>
                    <a:pt x="1048" y="2071"/>
                  </a:lnTo>
                  <a:lnTo>
                    <a:pt x="1316" y="2095"/>
                  </a:lnTo>
                  <a:lnTo>
                    <a:pt x="1316" y="2095"/>
                  </a:lnTo>
                  <a:lnTo>
                    <a:pt x="1584" y="2071"/>
                  </a:lnTo>
                  <a:lnTo>
                    <a:pt x="1827" y="1973"/>
                  </a:lnTo>
                  <a:lnTo>
                    <a:pt x="2046" y="1852"/>
                  </a:lnTo>
                  <a:lnTo>
                    <a:pt x="2241" y="1705"/>
                  </a:lnTo>
                  <a:lnTo>
                    <a:pt x="2387" y="1511"/>
                  </a:lnTo>
                  <a:lnTo>
                    <a:pt x="2509" y="1291"/>
                  </a:lnTo>
                  <a:lnTo>
                    <a:pt x="2607" y="1048"/>
                  </a:lnTo>
                  <a:lnTo>
                    <a:pt x="2631" y="780"/>
                  </a:lnTo>
                  <a:lnTo>
                    <a:pt x="263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6"/>
            <p:cNvSpPr/>
            <p:nvPr/>
          </p:nvSpPr>
          <p:spPr>
            <a:xfrm>
              <a:off x="5268225" y="4341925"/>
              <a:ext cx="468850" cy="333075"/>
            </a:xfrm>
            <a:custGeom>
              <a:avLst/>
              <a:gdLst/>
              <a:ahLst/>
              <a:cxnLst/>
              <a:rect l="l" t="t" r="r" b="b"/>
              <a:pathLst>
                <a:path w="18754" h="13323" fill="none" extrusionOk="0">
                  <a:moveTo>
                    <a:pt x="18754" y="5553"/>
                  </a:moveTo>
                  <a:lnTo>
                    <a:pt x="18754" y="5553"/>
                  </a:lnTo>
                  <a:lnTo>
                    <a:pt x="18730" y="5334"/>
                  </a:lnTo>
                  <a:lnTo>
                    <a:pt x="18681" y="5091"/>
                  </a:lnTo>
                  <a:lnTo>
                    <a:pt x="18583" y="4847"/>
                  </a:lnTo>
                  <a:lnTo>
                    <a:pt x="18462" y="4628"/>
                  </a:lnTo>
                  <a:lnTo>
                    <a:pt x="18291" y="4433"/>
                  </a:lnTo>
                  <a:lnTo>
                    <a:pt x="18121" y="4287"/>
                  </a:lnTo>
                  <a:lnTo>
                    <a:pt x="18023" y="4214"/>
                  </a:lnTo>
                  <a:lnTo>
                    <a:pt x="17926" y="4165"/>
                  </a:lnTo>
                  <a:lnTo>
                    <a:pt x="17828" y="4141"/>
                  </a:lnTo>
                  <a:lnTo>
                    <a:pt x="17731" y="4141"/>
                  </a:lnTo>
                  <a:lnTo>
                    <a:pt x="16489" y="4141"/>
                  </a:lnTo>
                  <a:lnTo>
                    <a:pt x="15588" y="1803"/>
                  </a:lnTo>
                  <a:lnTo>
                    <a:pt x="15588" y="1803"/>
                  </a:lnTo>
                  <a:lnTo>
                    <a:pt x="15490" y="1583"/>
                  </a:lnTo>
                  <a:lnTo>
                    <a:pt x="15344" y="1364"/>
                  </a:lnTo>
                  <a:lnTo>
                    <a:pt x="15174" y="1169"/>
                  </a:lnTo>
                  <a:lnTo>
                    <a:pt x="15003" y="975"/>
                  </a:lnTo>
                  <a:lnTo>
                    <a:pt x="14784" y="804"/>
                  </a:lnTo>
                  <a:lnTo>
                    <a:pt x="14565" y="658"/>
                  </a:lnTo>
                  <a:lnTo>
                    <a:pt x="14346" y="536"/>
                  </a:lnTo>
                  <a:lnTo>
                    <a:pt x="14102" y="439"/>
                  </a:lnTo>
                  <a:lnTo>
                    <a:pt x="14102" y="439"/>
                  </a:lnTo>
                  <a:lnTo>
                    <a:pt x="13810" y="390"/>
                  </a:lnTo>
                  <a:lnTo>
                    <a:pt x="13444" y="317"/>
                  </a:lnTo>
                  <a:lnTo>
                    <a:pt x="12933" y="220"/>
                  </a:lnTo>
                  <a:lnTo>
                    <a:pt x="12275" y="147"/>
                  </a:lnTo>
                  <a:lnTo>
                    <a:pt x="11472" y="73"/>
                  </a:lnTo>
                  <a:lnTo>
                    <a:pt x="10498" y="25"/>
                  </a:lnTo>
                  <a:lnTo>
                    <a:pt x="9377" y="0"/>
                  </a:lnTo>
                  <a:lnTo>
                    <a:pt x="9377" y="0"/>
                  </a:lnTo>
                  <a:lnTo>
                    <a:pt x="8257" y="25"/>
                  </a:lnTo>
                  <a:lnTo>
                    <a:pt x="7283" y="73"/>
                  </a:lnTo>
                  <a:lnTo>
                    <a:pt x="6479" y="147"/>
                  </a:lnTo>
                  <a:lnTo>
                    <a:pt x="5821" y="220"/>
                  </a:lnTo>
                  <a:lnTo>
                    <a:pt x="5310" y="317"/>
                  </a:lnTo>
                  <a:lnTo>
                    <a:pt x="4945" y="390"/>
                  </a:lnTo>
                  <a:lnTo>
                    <a:pt x="4652" y="439"/>
                  </a:lnTo>
                  <a:lnTo>
                    <a:pt x="4652" y="439"/>
                  </a:lnTo>
                  <a:lnTo>
                    <a:pt x="4409" y="536"/>
                  </a:lnTo>
                  <a:lnTo>
                    <a:pt x="4190" y="658"/>
                  </a:lnTo>
                  <a:lnTo>
                    <a:pt x="3970" y="804"/>
                  </a:lnTo>
                  <a:lnTo>
                    <a:pt x="3751" y="975"/>
                  </a:lnTo>
                  <a:lnTo>
                    <a:pt x="3581" y="1169"/>
                  </a:lnTo>
                  <a:lnTo>
                    <a:pt x="3410" y="1364"/>
                  </a:lnTo>
                  <a:lnTo>
                    <a:pt x="3264" y="1583"/>
                  </a:lnTo>
                  <a:lnTo>
                    <a:pt x="3167" y="1803"/>
                  </a:lnTo>
                  <a:lnTo>
                    <a:pt x="2266" y="4141"/>
                  </a:lnTo>
                  <a:lnTo>
                    <a:pt x="1023" y="4141"/>
                  </a:lnTo>
                  <a:lnTo>
                    <a:pt x="1023" y="4141"/>
                  </a:lnTo>
                  <a:lnTo>
                    <a:pt x="926" y="4141"/>
                  </a:lnTo>
                  <a:lnTo>
                    <a:pt x="829" y="4165"/>
                  </a:lnTo>
                  <a:lnTo>
                    <a:pt x="731" y="4214"/>
                  </a:lnTo>
                  <a:lnTo>
                    <a:pt x="634" y="4287"/>
                  </a:lnTo>
                  <a:lnTo>
                    <a:pt x="463" y="4433"/>
                  </a:lnTo>
                  <a:lnTo>
                    <a:pt x="293" y="4628"/>
                  </a:lnTo>
                  <a:lnTo>
                    <a:pt x="171" y="4847"/>
                  </a:lnTo>
                  <a:lnTo>
                    <a:pt x="74" y="5091"/>
                  </a:lnTo>
                  <a:lnTo>
                    <a:pt x="25" y="5334"/>
                  </a:lnTo>
                  <a:lnTo>
                    <a:pt x="1" y="5553"/>
                  </a:lnTo>
                  <a:lnTo>
                    <a:pt x="1" y="5553"/>
                  </a:lnTo>
                  <a:lnTo>
                    <a:pt x="25" y="5748"/>
                  </a:lnTo>
                  <a:lnTo>
                    <a:pt x="74" y="5894"/>
                  </a:lnTo>
                  <a:lnTo>
                    <a:pt x="171" y="6016"/>
                  </a:lnTo>
                  <a:lnTo>
                    <a:pt x="293" y="6089"/>
                  </a:lnTo>
                  <a:lnTo>
                    <a:pt x="463" y="6138"/>
                  </a:lnTo>
                  <a:lnTo>
                    <a:pt x="634" y="6187"/>
                  </a:lnTo>
                  <a:lnTo>
                    <a:pt x="1023" y="6187"/>
                  </a:lnTo>
                  <a:lnTo>
                    <a:pt x="1462" y="6187"/>
                  </a:lnTo>
                  <a:lnTo>
                    <a:pt x="1145" y="7015"/>
                  </a:lnTo>
                  <a:lnTo>
                    <a:pt x="1145" y="7015"/>
                  </a:lnTo>
                  <a:lnTo>
                    <a:pt x="999" y="7526"/>
                  </a:lnTo>
                  <a:lnTo>
                    <a:pt x="877" y="8086"/>
                  </a:lnTo>
                  <a:lnTo>
                    <a:pt x="780" y="8671"/>
                  </a:lnTo>
                  <a:lnTo>
                    <a:pt x="756" y="9207"/>
                  </a:lnTo>
                  <a:lnTo>
                    <a:pt x="756" y="13323"/>
                  </a:lnTo>
                  <a:lnTo>
                    <a:pt x="17999" y="13323"/>
                  </a:lnTo>
                  <a:lnTo>
                    <a:pt x="17999" y="9207"/>
                  </a:lnTo>
                  <a:lnTo>
                    <a:pt x="17999" y="9207"/>
                  </a:lnTo>
                  <a:lnTo>
                    <a:pt x="17975" y="8671"/>
                  </a:lnTo>
                  <a:lnTo>
                    <a:pt x="17877" y="8086"/>
                  </a:lnTo>
                  <a:lnTo>
                    <a:pt x="17755" y="7526"/>
                  </a:lnTo>
                  <a:lnTo>
                    <a:pt x="17609" y="7015"/>
                  </a:lnTo>
                  <a:lnTo>
                    <a:pt x="17293" y="6187"/>
                  </a:lnTo>
                  <a:lnTo>
                    <a:pt x="17731" y="6187"/>
                  </a:lnTo>
                  <a:lnTo>
                    <a:pt x="17731" y="6187"/>
                  </a:lnTo>
                  <a:lnTo>
                    <a:pt x="18121" y="6187"/>
                  </a:lnTo>
                  <a:lnTo>
                    <a:pt x="18291" y="6138"/>
                  </a:lnTo>
                  <a:lnTo>
                    <a:pt x="18462" y="6089"/>
                  </a:lnTo>
                  <a:lnTo>
                    <a:pt x="18583" y="6016"/>
                  </a:lnTo>
                  <a:lnTo>
                    <a:pt x="18681" y="5894"/>
                  </a:lnTo>
                  <a:lnTo>
                    <a:pt x="18730" y="5748"/>
                  </a:lnTo>
                  <a:lnTo>
                    <a:pt x="18754" y="5553"/>
                  </a:lnTo>
                  <a:lnTo>
                    <a:pt x="18754" y="555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6"/>
            <p:cNvSpPr/>
            <p:nvPr/>
          </p:nvSpPr>
          <p:spPr>
            <a:xfrm>
              <a:off x="5351025" y="4375400"/>
              <a:ext cx="303250" cy="149825"/>
            </a:xfrm>
            <a:custGeom>
              <a:avLst/>
              <a:gdLst/>
              <a:ahLst/>
              <a:cxnLst/>
              <a:rect l="l" t="t" r="r" b="b"/>
              <a:pathLst>
                <a:path w="12130" h="5993" fill="none" extrusionOk="0">
                  <a:moveTo>
                    <a:pt x="1" y="4628"/>
                  </a:moveTo>
                  <a:lnTo>
                    <a:pt x="1" y="4628"/>
                  </a:lnTo>
                  <a:lnTo>
                    <a:pt x="171" y="4019"/>
                  </a:lnTo>
                  <a:lnTo>
                    <a:pt x="585" y="2656"/>
                  </a:lnTo>
                  <a:lnTo>
                    <a:pt x="805" y="1925"/>
                  </a:lnTo>
                  <a:lnTo>
                    <a:pt x="1024" y="1292"/>
                  </a:lnTo>
                  <a:lnTo>
                    <a:pt x="1194" y="829"/>
                  </a:lnTo>
                  <a:lnTo>
                    <a:pt x="1267" y="707"/>
                  </a:lnTo>
                  <a:lnTo>
                    <a:pt x="1316" y="658"/>
                  </a:lnTo>
                  <a:lnTo>
                    <a:pt x="1316" y="658"/>
                  </a:lnTo>
                  <a:lnTo>
                    <a:pt x="1535" y="561"/>
                  </a:lnTo>
                  <a:lnTo>
                    <a:pt x="1852" y="464"/>
                  </a:lnTo>
                  <a:lnTo>
                    <a:pt x="2315" y="342"/>
                  </a:lnTo>
                  <a:lnTo>
                    <a:pt x="2948" y="220"/>
                  </a:lnTo>
                  <a:lnTo>
                    <a:pt x="3776" y="98"/>
                  </a:lnTo>
                  <a:lnTo>
                    <a:pt x="4799" y="25"/>
                  </a:lnTo>
                  <a:lnTo>
                    <a:pt x="5408" y="1"/>
                  </a:lnTo>
                  <a:lnTo>
                    <a:pt x="6065" y="1"/>
                  </a:lnTo>
                  <a:lnTo>
                    <a:pt x="6065" y="1"/>
                  </a:lnTo>
                  <a:lnTo>
                    <a:pt x="6723" y="1"/>
                  </a:lnTo>
                  <a:lnTo>
                    <a:pt x="7332" y="25"/>
                  </a:lnTo>
                  <a:lnTo>
                    <a:pt x="8355" y="98"/>
                  </a:lnTo>
                  <a:lnTo>
                    <a:pt x="9183" y="220"/>
                  </a:lnTo>
                  <a:lnTo>
                    <a:pt x="9816" y="342"/>
                  </a:lnTo>
                  <a:lnTo>
                    <a:pt x="10279" y="464"/>
                  </a:lnTo>
                  <a:lnTo>
                    <a:pt x="10595" y="561"/>
                  </a:lnTo>
                  <a:lnTo>
                    <a:pt x="10814" y="658"/>
                  </a:lnTo>
                  <a:lnTo>
                    <a:pt x="10814" y="658"/>
                  </a:lnTo>
                  <a:lnTo>
                    <a:pt x="10863" y="707"/>
                  </a:lnTo>
                  <a:lnTo>
                    <a:pt x="10936" y="829"/>
                  </a:lnTo>
                  <a:lnTo>
                    <a:pt x="11107" y="1292"/>
                  </a:lnTo>
                  <a:lnTo>
                    <a:pt x="11326" y="1925"/>
                  </a:lnTo>
                  <a:lnTo>
                    <a:pt x="11545" y="2656"/>
                  </a:lnTo>
                  <a:lnTo>
                    <a:pt x="11959" y="4019"/>
                  </a:lnTo>
                  <a:lnTo>
                    <a:pt x="12130" y="4628"/>
                  </a:lnTo>
                  <a:lnTo>
                    <a:pt x="12130" y="4628"/>
                  </a:lnTo>
                  <a:lnTo>
                    <a:pt x="12105" y="4677"/>
                  </a:lnTo>
                  <a:lnTo>
                    <a:pt x="12057" y="4750"/>
                  </a:lnTo>
                  <a:lnTo>
                    <a:pt x="11959" y="4823"/>
                  </a:lnTo>
                  <a:lnTo>
                    <a:pt x="11813" y="4921"/>
                  </a:lnTo>
                  <a:lnTo>
                    <a:pt x="11618" y="5042"/>
                  </a:lnTo>
                  <a:lnTo>
                    <a:pt x="11375" y="5164"/>
                  </a:lnTo>
                  <a:lnTo>
                    <a:pt x="11058" y="5262"/>
                  </a:lnTo>
                  <a:lnTo>
                    <a:pt x="10717" y="5383"/>
                  </a:lnTo>
                  <a:lnTo>
                    <a:pt x="10327" y="5505"/>
                  </a:lnTo>
                  <a:lnTo>
                    <a:pt x="9865" y="5627"/>
                  </a:lnTo>
                  <a:lnTo>
                    <a:pt x="9377" y="5724"/>
                  </a:lnTo>
                  <a:lnTo>
                    <a:pt x="8817" y="5822"/>
                  </a:lnTo>
                  <a:lnTo>
                    <a:pt x="8208" y="5895"/>
                  </a:lnTo>
                  <a:lnTo>
                    <a:pt x="7551" y="5944"/>
                  </a:lnTo>
                  <a:lnTo>
                    <a:pt x="6845" y="5992"/>
                  </a:lnTo>
                  <a:lnTo>
                    <a:pt x="6065" y="5992"/>
                  </a:lnTo>
                  <a:lnTo>
                    <a:pt x="6065" y="5992"/>
                  </a:lnTo>
                  <a:lnTo>
                    <a:pt x="5286" y="5992"/>
                  </a:lnTo>
                  <a:lnTo>
                    <a:pt x="4580" y="5944"/>
                  </a:lnTo>
                  <a:lnTo>
                    <a:pt x="3922" y="5895"/>
                  </a:lnTo>
                  <a:lnTo>
                    <a:pt x="3313" y="5822"/>
                  </a:lnTo>
                  <a:lnTo>
                    <a:pt x="2753" y="5724"/>
                  </a:lnTo>
                  <a:lnTo>
                    <a:pt x="2266" y="5627"/>
                  </a:lnTo>
                  <a:lnTo>
                    <a:pt x="1803" y="5505"/>
                  </a:lnTo>
                  <a:lnTo>
                    <a:pt x="1413" y="5383"/>
                  </a:lnTo>
                  <a:lnTo>
                    <a:pt x="1072" y="5262"/>
                  </a:lnTo>
                  <a:lnTo>
                    <a:pt x="756" y="5164"/>
                  </a:lnTo>
                  <a:lnTo>
                    <a:pt x="512" y="5042"/>
                  </a:lnTo>
                  <a:lnTo>
                    <a:pt x="317" y="4921"/>
                  </a:lnTo>
                  <a:lnTo>
                    <a:pt x="171" y="4823"/>
                  </a:lnTo>
                  <a:lnTo>
                    <a:pt x="74" y="4750"/>
                  </a:lnTo>
                  <a:lnTo>
                    <a:pt x="25" y="4677"/>
                  </a:lnTo>
                  <a:lnTo>
                    <a:pt x="1" y="4628"/>
                  </a:lnTo>
                  <a:lnTo>
                    <a:pt x="1" y="4628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6"/>
            <p:cNvSpPr/>
            <p:nvPr/>
          </p:nvSpPr>
          <p:spPr>
            <a:xfrm>
              <a:off x="532667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32" y="2607"/>
                  </a:moveTo>
                  <a:lnTo>
                    <a:pt x="1632" y="2607"/>
                  </a:lnTo>
                  <a:lnTo>
                    <a:pt x="1291" y="2582"/>
                  </a:lnTo>
                  <a:lnTo>
                    <a:pt x="999" y="2509"/>
                  </a:lnTo>
                  <a:lnTo>
                    <a:pt x="731" y="2388"/>
                  </a:lnTo>
                  <a:lnTo>
                    <a:pt x="488" y="2217"/>
                  </a:lnTo>
                  <a:lnTo>
                    <a:pt x="293" y="2047"/>
                  </a:lnTo>
                  <a:lnTo>
                    <a:pt x="122" y="1803"/>
                  </a:lnTo>
                  <a:lnTo>
                    <a:pt x="74" y="1706"/>
                  </a:lnTo>
                  <a:lnTo>
                    <a:pt x="49" y="1559"/>
                  </a:lnTo>
                  <a:lnTo>
                    <a:pt x="25" y="1438"/>
                  </a:lnTo>
                  <a:lnTo>
                    <a:pt x="1" y="1316"/>
                  </a:lnTo>
                  <a:lnTo>
                    <a:pt x="1" y="1316"/>
                  </a:lnTo>
                  <a:lnTo>
                    <a:pt x="25" y="1170"/>
                  </a:lnTo>
                  <a:lnTo>
                    <a:pt x="49" y="1048"/>
                  </a:lnTo>
                  <a:lnTo>
                    <a:pt x="74" y="926"/>
                  </a:lnTo>
                  <a:lnTo>
                    <a:pt x="122" y="804"/>
                  </a:lnTo>
                  <a:lnTo>
                    <a:pt x="293" y="585"/>
                  </a:lnTo>
                  <a:lnTo>
                    <a:pt x="488" y="390"/>
                  </a:lnTo>
                  <a:lnTo>
                    <a:pt x="731" y="220"/>
                  </a:lnTo>
                  <a:lnTo>
                    <a:pt x="999" y="98"/>
                  </a:lnTo>
                  <a:lnTo>
                    <a:pt x="1291" y="25"/>
                  </a:lnTo>
                  <a:lnTo>
                    <a:pt x="1632" y="1"/>
                  </a:lnTo>
                  <a:lnTo>
                    <a:pt x="1632" y="1"/>
                  </a:lnTo>
                  <a:lnTo>
                    <a:pt x="1803" y="1"/>
                  </a:lnTo>
                  <a:lnTo>
                    <a:pt x="1949" y="49"/>
                  </a:lnTo>
                  <a:lnTo>
                    <a:pt x="2120" y="98"/>
                  </a:lnTo>
                  <a:lnTo>
                    <a:pt x="2266" y="171"/>
                  </a:lnTo>
                  <a:lnTo>
                    <a:pt x="2412" y="269"/>
                  </a:lnTo>
                  <a:lnTo>
                    <a:pt x="2534" y="390"/>
                  </a:lnTo>
                  <a:lnTo>
                    <a:pt x="2777" y="634"/>
                  </a:lnTo>
                  <a:lnTo>
                    <a:pt x="2972" y="926"/>
                  </a:lnTo>
                  <a:lnTo>
                    <a:pt x="3118" y="1219"/>
                  </a:lnTo>
                  <a:lnTo>
                    <a:pt x="3215" y="1535"/>
                  </a:lnTo>
                  <a:lnTo>
                    <a:pt x="3240" y="1681"/>
                  </a:lnTo>
                  <a:lnTo>
                    <a:pt x="3240" y="1803"/>
                  </a:lnTo>
                  <a:lnTo>
                    <a:pt x="3240" y="1803"/>
                  </a:lnTo>
                  <a:lnTo>
                    <a:pt x="3240" y="1949"/>
                  </a:lnTo>
                  <a:lnTo>
                    <a:pt x="3215" y="2047"/>
                  </a:lnTo>
                  <a:lnTo>
                    <a:pt x="3167" y="2144"/>
                  </a:lnTo>
                  <a:lnTo>
                    <a:pt x="3118" y="2241"/>
                  </a:lnTo>
                  <a:lnTo>
                    <a:pt x="3045" y="2314"/>
                  </a:lnTo>
                  <a:lnTo>
                    <a:pt x="2972" y="2388"/>
                  </a:lnTo>
                  <a:lnTo>
                    <a:pt x="2777" y="2485"/>
                  </a:lnTo>
                  <a:lnTo>
                    <a:pt x="2534" y="2558"/>
                  </a:lnTo>
                  <a:lnTo>
                    <a:pt x="2266" y="2582"/>
                  </a:lnTo>
                  <a:lnTo>
                    <a:pt x="1949" y="2607"/>
                  </a:lnTo>
                  <a:lnTo>
                    <a:pt x="1632" y="2607"/>
                  </a:lnTo>
                  <a:lnTo>
                    <a:pt x="1632" y="2607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6"/>
            <p:cNvSpPr/>
            <p:nvPr/>
          </p:nvSpPr>
          <p:spPr>
            <a:xfrm>
              <a:off x="5447225" y="4615925"/>
              <a:ext cx="110850" cy="25"/>
            </a:xfrm>
            <a:custGeom>
              <a:avLst/>
              <a:gdLst/>
              <a:ahLst/>
              <a:cxnLst/>
              <a:rect l="l" t="t" r="r" b="b"/>
              <a:pathLst>
                <a:path w="4434" h="1" fill="none" extrusionOk="0">
                  <a:moveTo>
                    <a:pt x="1" y="0"/>
                  </a:moveTo>
                  <a:lnTo>
                    <a:pt x="443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6"/>
            <p:cNvSpPr/>
            <p:nvPr/>
          </p:nvSpPr>
          <p:spPr>
            <a:xfrm>
              <a:off x="5439925" y="4589125"/>
              <a:ext cx="125450" cy="25"/>
            </a:xfrm>
            <a:custGeom>
              <a:avLst/>
              <a:gdLst/>
              <a:ahLst/>
              <a:cxnLst/>
              <a:rect l="l" t="t" r="r" b="b"/>
              <a:pathLst>
                <a:path w="5018" h="1" fill="none" extrusionOk="0">
                  <a:moveTo>
                    <a:pt x="1" y="0"/>
                  </a:moveTo>
                  <a:lnTo>
                    <a:pt x="501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6"/>
            <p:cNvSpPr/>
            <p:nvPr/>
          </p:nvSpPr>
          <p:spPr>
            <a:xfrm>
              <a:off x="5597625" y="4569025"/>
              <a:ext cx="81000" cy="65175"/>
            </a:xfrm>
            <a:custGeom>
              <a:avLst/>
              <a:gdLst/>
              <a:ahLst/>
              <a:cxnLst/>
              <a:rect l="l" t="t" r="r" b="b"/>
              <a:pathLst>
                <a:path w="3240" h="2607" fill="none" extrusionOk="0">
                  <a:moveTo>
                    <a:pt x="1608" y="2607"/>
                  </a:moveTo>
                  <a:lnTo>
                    <a:pt x="1608" y="2607"/>
                  </a:lnTo>
                  <a:lnTo>
                    <a:pt x="1291" y="2607"/>
                  </a:lnTo>
                  <a:lnTo>
                    <a:pt x="975" y="2582"/>
                  </a:lnTo>
                  <a:lnTo>
                    <a:pt x="707" y="2558"/>
                  </a:lnTo>
                  <a:lnTo>
                    <a:pt x="463" y="2485"/>
                  </a:lnTo>
                  <a:lnTo>
                    <a:pt x="268" y="2388"/>
                  </a:lnTo>
                  <a:lnTo>
                    <a:pt x="195" y="2314"/>
                  </a:lnTo>
                  <a:lnTo>
                    <a:pt x="122" y="2241"/>
                  </a:lnTo>
                  <a:lnTo>
                    <a:pt x="74" y="2144"/>
                  </a:lnTo>
                  <a:lnTo>
                    <a:pt x="25" y="2047"/>
                  </a:lnTo>
                  <a:lnTo>
                    <a:pt x="1" y="1949"/>
                  </a:lnTo>
                  <a:lnTo>
                    <a:pt x="1" y="1803"/>
                  </a:lnTo>
                  <a:lnTo>
                    <a:pt x="1" y="1803"/>
                  </a:lnTo>
                  <a:lnTo>
                    <a:pt x="1" y="1681"/>
                  </a:lnTo>
                  <a:lnTo>
                    <a:pt x="25" y="1535"/>
                  </a:lnTo>
                  <a:lnTo>
                    <a:pt x="122" y="1219"/>
                  </a:lnTo>
                  <a:lnTo>
                    <a:pt x="268" y="926"/>
                  </a:lnTo>
                  <a:lnTo>
                    <a:pt x="463" y="634"/>
                  </a:lnTo>
                  <a:lnTo>
                    <a:pt x="707" y="390"/>
                  </a:lnTo>
                  <a:lnTo>
                    <a:pt x="829" y="269"/>
                  </a:lnTo>
                  <a:lnTo>
                    <a:pt x="975" y="171"/>
                  </a:lnTo>
                  <a:lnTo>
                    <a:pt x="1121" y="98"/>
                  </a:lnTo>
                  <a:lnTo>
                    <a:pt x="1291" y="49"/>
                  </a:lnTo>
                  <a:lnTo>
                    <a:pt x="1438" y="1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949" y="25"/>
                  </a:lnTo>
                  <a:lnTo>
                    <a:pt x="2241" y="98"/>
                  </a:lnTo>
                  <a:lnTo>
                    <a:pt x="2509" y="220"/>
                  </a:lnTo>
                  <a:lnTo>
                    <a:pt x="2753" y="390"/>
                  </a:lnTo>
                  <a:lnTo>
                    <a:pt x="2948" y="585"/>
                  </a:lnTo>
                  <a:lnTo>
                    <a:pt x="3118" y="804"/>
                  </a:lnTo>
                  <a:lnTo>
                    <a:pt x="3167" y="926"/>
                  </a:lnTo>
                  <a:lnTo>
                    <a:pt x="3191" y="1048"/>
                  </a:lnTo>
                  <a:lnTo>
                    <a:pt x="3215" y="1170"/>
                  </a:lnTo>
                  <a:lnTo>
                    <a:pt x="3240" y="1316"/>
                  </a:lnTo>
                  <a:lnTo>
                    <a:pt x="3240" y="1316"/>
                  </a:lnTo>
                  <a:lnTo>
                    <a:pt x="3215" y="1438"/>
                  </a:lnTo>
                  <a:lnTo>
                    <a:pt x="3191" y="1559"/>
                  </a:lnTo>
                  <a:lnTo>
                    <a:pt x="3167" y="1706"/>
                  </a:lnTo>
                  <a:lnTo>
                    <a:pt x="3118" y="1803"/>
                  </a:lnTo>
                  <a:lnTo>
                    <a:pt x="2948" y="2047"/>
                  </a:lnTo>
                  <a:lnTo>
                    <a:pt x="2753" y="2217"/>
                  </a:lnTo>
                  <a:lnTo>
                    <a:pt x="2509" y="2388"/>
                  </a:lnTo>
                  <a:lnTo>
                    <a:pt x="2241" y="2509"/>
                  </a:lnTo>
                  <a:lnTo>
                    <a:pt x="1949" y="2582"/>
                  </a:lnTo>
                  <a:lnTo>
                    <a:pt x="1608" y="2607"/>
                  </a:lnTo>
                  <a:lnTo>
                    <a:pt x="1608" y="2607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6" name="Google Shape;656;p36"/>
          <p:cNvGrpSpPr/>
          <p:nvPr/>
        </p:nvGrpSpPr>
        <p:grpSpPr>
          <a:xfrm>
            <a:off x="4865531" y="3766924"/>
            <a:ext cx="354145" cy="354145"/>
            <a:chOff x="5964175" y="4329750"/>
            <a:chExt cx="421350" cy="421350"/>
          </a:xfrm>
        </p:grpSpPr>
        <p:sp>
          <p:nvSpPr>
            <p:cNvPr id="657" name="Google Shape;657;p36"/>
            <p:cNvSpPr/>
            <p:nvPr/>
          </p:nvSpPr>
          <p:spPr>
            <a:xfrm>
              <a:off x="5964175" y="4329750"/>
              <a:ext cx="421350" cy="421350"/>
            </a:xfrm>
            <a:custGeom>
              <a:avLst/>
              <a:gdLst/>
              <a:ahLst/>
              <a:cxnLst/>
              <a:rect l="l" t="t" r="r" b="b"/>
              <a:pathLst>
                <a:path w="16854" h="16854" fill="none" extrusionOk="0">
                  <a:moveTo>
                    <a:pt x="15636" y="14004"/>
                  </a:moveTo>
                  <a:lnTo>
                    <a:pt x="13517" y="6260"/>
                  </a:lnTo>
                  <a:lnTo>
                    <a:pt x="16196" y="3605"/>
                  </a:lnTo>
                  <a:lnTo>
                    <a:pt x="16196" y="3605"/>
                  </a:lnTo>
                  <a:lnTo>
                    <a:pt x="16318" y="3434"/>
                  </a:lnTo>
                  <a:lnTo>
                    <a:pt x="16440" y="3239"/>
                  </a:lnTo>
                  <a:lnTo>
                    <a:pt x="16537" y="3020"/>
                  </a:lnTo>
                  <a:lnTo>
                    <a:pt x="16610" y="2777"/>
                  </a:lnTo>
                  <a:lnTo>
                    <a:pt x="16732" y="2338"/>
                  </a:lnTo>
                  <a:lnTo>
                    <a:pt x="16805" y="2046"/>
                  </a:lnTo>
                  <a:lnTo>
                    <a:pt x="16805" y="2046"/>
                  </a:lnTo>
                  <a:lnTo>
                    <a:pt x="16830" y="1729"/>
                  </a:lnTo>
                  <a:lnTo>
                    <a:pt x="16854" y="1437"/>
                  </a:lnTo>
                  <a:lnTo>
                    <a:pt x="16854" y="1194"/>
                  </a:lnTo>
                  <a:lnTo>
                    <a:pt x="16854" y="950"/>
                  </a:lnTo>
                  <a:lnTo>
                    <a:pt x="16805" y="755"/>
                  </a:lnTo>
                  <a:lnTo>
                    <a:pt x="16732" y="585"/>
                  </a:lnTo>
                  <a:lnTo>
                    <a:pt x="16659" y="414"/>
                  </a:lnTo>
                  <a:lnTo>
                    <a:pt x="16562" y="293"/>
                  </a:lnTo>
                  <a:lnTo>
                    <a:pt x="16562" y="293"/>
                  </a:lnTo>
                  <a:lnTo>
                    <a:pt x="16440" y="195"/>
                  </a:lnTo>
                  <a:lnTo>
                    <a:pt x="16269" y="122"/>
                  </a:lnTo>
                  <a:lnTo>
                    <a:pt x="16099" y="49"/>
                  </a:lnTo>
                  <a:lnTo>
                    <a:pt x="15904" y="0"/>
                  </a:lnTo>
                  <a:lnTo>
                    <a:pt x="15660" y="0"/>
                  </a:lnTo>
                  <a:lnTo>
                    <a:pt x="15417" y="0"/>
                  </a:lnTo>
                  <a:lnTo>
                    <a:pt x="15125" y="25"/>
                  </a:lnTo>
                  <a:lnTo>
                    <a:pt x="14808" y="49"/>
                  </a:lnTo>
                  <a:lnTo>
                    <a:pt x="14808" y="49"/>
                  </a:lnTo>
                  <a:lnTo>
                    <a:pt x="14516" y="122"/>
                  </a:lnTo>
                  <a:lnTo>
                    <a:pt x="14077" y="244"/>
                  </a:lnTo>
                  <a:lnTo>
                    <a:pt x="13834" y="317"/>
                  </a:lnTo>
                  <a:lnTo>
                    <a:pt x="13615" y="414"/>
                  </a:lnTo>
                  <a:lnTo>
                    <a:pt x="13420" y="536"/>
                  </a:lnTo>
                  <a:lnTo>
                    <a:pt x="13249" y="658"/>
                  </a:lnTo>
                  <a:lnTo>
                    <a:pt x="10595" y="3337"/>
                  </a:lnTo>
                  <a:lnTo>
                    <a:pt x="2850" y="1218"/>
                  </a:lnTo>
                  <a:lnTo>
                    <a:pt x="2850" y="1218"/>
                  </a:lnTo>
                  <a:lnTo>
                    <a:pt x="2704" y="1194"/>
                  </a:lnTo>
                  <a:lnTo>
                    <a:pt x="2582" y="1218"/>
                  </a:lnTo>
                  <a:lnTo>
                    <a:pt x="2460" y="1267"/>
                  </a:lnTo>
                  <a:lnTo>
                    <a:pt x="2338" y="1340"/>
                  </a:lnTo>
                  <a:lnTo>
                    <a:pt x="1608" y="2095"/>
                  </a:lnTo>
                  <a:lnTo>
                    <a:pt x="1608" y="2095"/>
                  </a:lnTo>
                  <a:lnTo>
                    <a:pt x="1535" y="2192"/>
                  </a:lnTo>
                  <a:lnTo>
                    <a:pt x="1486" y="2290"/>
                  </a:lnTo>
                  <a:lnTo>
                    <a:pt x="1462" y="2411"/>
                  </a:lnTo>
                  <a:lnTo>
                    <a:pt x="1462" y="2509"/>
                  </a:lnTo>
                  <a:lnTo>
                    <a:pt x="1462" y="2509"/>
                  </a:lnTo>
                  <a:lnTo>
                    <a:pt x="1486" y="2606"/>
                  </a:lnTo>
                  <a:lnTo>
                    <a:pt x="1510" y="2679"/>
                  </a:lnTo>
                  <a:lnTo>
                    <a:pt x="1608" y="2825"/>
                  </a:lnTo>
                  <a:lnTo>
                    <a:pt x="1608" y="2825"/>
                  </a:lnTo>
                  <a:lnTo>
                    <a:pt x="1705" y="2899"/>
                  </a:lnTo>
                  <a:lnTo>
                    <a:pt x="7404" y="6600"/>
                  </a:lnTo>
                  <a:lnTo>
                    <a:pt x="4165" y="10863"/>
                  </a:lnTo>
                  <a:lnTo>
                    <a:pt x="926" y="10302"/>
                  </a:lnTo>
                  <a:lnTo>
                    <a:pt x="926" y="10302"/>
                  </a:lnTo>
                  <a:lnTo>
                    <a:pt x="828" y="10302"/>
                  </a:lnTo>
                  <a:lnTo>
                    <a:pt x="707" y="10327"/>
                  </a:lnTo>
                  <a:lnTo>
                    <a:pt x="609" y="10375"/>
                  </a:lnTo>
                  <a:lnTo>
                    <a:pt x="512" y="10449"/>
                  </a:lnTo>
                  <a:lnTo>
                    <a:pt x="146" y="10814"/>
                  </a:lnTo>
                  <a:lnTo>
                    <a:pt x="146" y="10814"/>
                  </a:lnTo>
                  <a:lnTo>
                    <a:pt x="73" y="10911"/>
                  </a:lnTo>
                  <a:lnTo>
                    <a:pt x="25" y="11033"/>
                  </a:lnTo>
                  <a:lnTo>
                    <a:pt x="0" y="11155"/>
                  </a:lnTo>
                  <a:lnTo>
                    <a:pt x="0" y="11277"/>
                  </a:lnTo>
                  <a:lnTo>
                    <a:pt x="0" y="11277"/>
                  </a:lnTo>
                  <a:lnTo>
                    <a:pt x="49" y="11423"/>
                  </a:lnTo>
                  <a:lnTo>
                    <a:pt x="146" y="11569"/>
                  </a:lnTo>
                  <a:lnTo>
                    <a:pt x="146" y="11569"/>
                  </a:lnTo>
                  <a:lnTo>
                    <a:pt x="244" y="11642"/>
                  </a:lnTo>
                  <a:lnTo>
                    <a:pt x="3434" y="13420"/>
                  </a:lnTo>
                  <a:lnTo>
                    <a:pt x="5212" y="16610"/>
                  </a:lnTo>
                  <a:lnTo>
                    <a:pt x="5212" y="16610"/>
                  </a:lnTo>
                  <a:lnTo>
                    <a:pt x="5285" y="16708"/>
                  </a:lnTo>
                  <a:lnTo>
                    <a:pt x="5285" y="16708"/>
                  </a:lnTo>
                  <a:lnTo>
                    <a:pt x="5431" y="16805"/>
                  </a:lnTo>
                  <a:lnTo>
                    <a:pt x="5578" y="16854"/>
                  </a:lnTo>
                  <a:lnTo>
                    <a:pt x="5578" y="16854"/>
                  </a:lnTo>
                  <a:lnTo>
                    <a:pt x="5699" y="16854"/>
                  </a:lnTo>
                  <a:lnTo>
                    <a:pt x="5821" y="16830"/>
                  </a:lnTo>
                  <a:lnTo>
                    <a:pt x="5943" y="16781"/>
                  </a:lnTo>
                  <a:lnTo>
                    <a:pt x="6040" y="16708"/>
                  </a:lnTo>
                  <a:lnTo>
                    <a:pt x="6406" y="16342"/>
                  </a:lnTo>
                  <a:lnTo>
                    <a:pt x="6406" y="16342"/>
                  </a:lnTo>
                  <a:lnTo>
                    <a:pt x="6479" y="16245"/>
                  </a:lnTo>
                  <a:lnTo>
                    <a:pt x="6527" y="16148"/>
                  </a:lnTo>
                  <a:lnTo>
                    <a:pt x="6552" y="16026"/>
                  </a:lnTo>
                  <a:lnTo>
                    <a:pt x="6552" y="15928"/>
                  </a:lnTo>
                  <a:lnTo>
                    <a:pt x="5992" y="12689"/>
                  </a:lnTo>
                  <a:lnTo>
                    <a:pt x="10254" y="9450"/>
                  </a:lnTo>
                  <a:lnTo>
                    <a:pt x="13956" y="15149"/>
                  </a:lnTo>
                  <a:lnTo>
                    <a:pt x="13956" y="15149"/>
                  </a:lnTo>
                  <a:lnTo>
                    <a:pt x="14029" y="15246"/>
                  </a:lnTo>
                  <a:lnTo>
                    <a:pt x="14029" y="15246"/>
                  </a:lnTo>
                  <a:lnTo>
                    <a:pt x="14175" y="15344"/>
                  </a:lnTo>
                  <a:lnTo>
                    <a:pt x="14248" y="15368"/>
                  </a:lnTo>
                  <a:lnTo>
                    <a:pt x="14345" y="15393"/>
                  </a:lnTo>
                  <a:lnTo>
                    <a:pt x="14345" y="15393"/>
                  </a:lnTo>
                  <a:lnTo>
                    <a:pt x="14443" y="15393"/>
                  </a:lnTo>
                  <a:lnTo>
                    <a:pt x="14565" y="15368"/>
                  </a:lnTo>
                  <a:lnTo>
                    <a:pt x="14662" y="15320"/>
                  </a:lnTo>
                  <a:lnTo>
                    <a:pt x="14759" y="15246"/>
                  </a:lnTo>
                  <a:lnTo>
                    <a:pt x="15514" y="14516"/>
                  </a:lnTo>
                  <a:lnTo>
                    <a:pt x="15514" y="14516"/>
                  </a:lnTo>
                  <a:lnTo>
                    <a:pt x="15587" y="14394"/>
                  </a:lnTo>
                  <a:lnTo>
                    <a:pt x="15636" y="14272"/>
                  </a:lnTo>
                  <a:lnTo>
                    <a:pt x="15660" y="14151"/>
                  </a:lnTo>
                  <a:lnTo>
                    <a:pt x="15636" y="14004"/>
                  </a:lnTo>
                  <a:lnTo>
                    <a:pt x="15636" y="1400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6"/>
            <p:cNvSpPr/>
            <p:nvPr/>
          </p:nvSpPr>
          <p:spPr>
            <a:xfrm>
              <a:off x="6322800" y="4360800"/>
              <a:ext cx="31675" cy="30475"/>
            </a:xfrm>
            <a:custGeom>
              <a:avLst/>
              <a:gdLst/>
              <a:ahLst/>
              <a:cxnLst/>
              <a:rect l="l" t="t" r="r" b="b"/>
              <a:pathLst>
                <a:path w="1267" h="1219" fill="none" extrusionOk="0">
                  <a:moveTo>
                    <a:pt x="1267" y="1218"/>
                  </a:moveTo>
                  <a:lnTo>
                    <a:pt x="1267" y="1218"/>
                  </a:lnTo>
                  <a:lnTo>
                    <a:pt x="1242" y="999"/>
                  </a:lnTo>
                  <a:lnTo>
                    <a:pt x="1169" y="755"/>
                  </a:lnTo>
                  <a:lnTo>
                    <a:pt x="1048" y="561"/>
                  </a:lnTo>
                  <a:lnTo>
                    <a:pt x="901" y="366"/>
                  </a:lnTo>
                  <a:lnTo>
                    <a:pt x="901" y="366"/>
                  </a:lnTo>
                  <a:lnTo>
                    <a:pt x="707" y="220"/>
                  </a:lnTo>
                  <a:lnTo>
                    <a:pt x="487" y="98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59" name="Google Shape;659;p36"/>
          <p:cNvGrpSpPr/>
          <p:nvPr/>
        </p:nvGrpSpPr>
        <p:grpSpPr>
          <a:xfrm>
            <a:off x="901439" y="4331908"/>
            <a:ext cx="372594" cy="360301"/>
            <a:chOff x="1247825" y="5001950"/>
            <a:chExt cx="443300" cy="428675"/>
          </a:xfrm>
        </p:grpSpPr>
        <p:sp>
          <p:nvSpPr>
            <p:cNvPr id="660" name="Google Shape;660;p36"/>
            <p:cNvSpPr/>
            <p:nvPr/>
          </p:nvSpPr>
          <p:spPr>
            <a:xfrm>
              <a:off x="1247825" y="5168175"/>
              <a:ext cx="373875" cy="221650"/>
            </a:xfrm>
            <a:custGeom>
              <a:avLst/>
              <a:gdLst/>
              <a:ahLst/>
              <a:cxnLst/>
              <a:rect l="l" t="t" r="r" b="b"/>
              <a:pathLst>
                <a:path w="14955" h="8866" fill="none" extrusionOk="0">
                  <a:moveTo>
                    <a:pt x="12178" y="8865"/>
                  </a:moveTo>
                  <a:lnTo>
                    <a:pt x="12178" y="8865"/>
                  </a:lnTo>
                  <a:lnTo>
                    <a:pt x="12325" y="8841"/>
                  </a:lnTo>
                  <a:lnTo>
                    <a:pt x="12471" y="8792"/>
                  </a:lnTo>
                  <a:lnTo>
                    <a:pt x="12592" y="8695"/>
                  </a:lnTo>
                  <a:lnTo>
                    <a:pt x="12666" y="8573"/>
                  </a:lnTo>
                  <a:lnTo>
                    <a:pt x="12666" y="8573"/>
                  </a:lnTo>
                  <a:lnTo>
                    <a:pt x="12958" y="8037"/>
                  </a:lnTo>
                  <a:lnTo>
                    <a:pt x="13323" y="7331"/>
                  </a:lnTo>
                  <a:lnTo>
                    <a:pt x="13688" y="6454"/>
                  </a:lnTo>
                  <a:lnTo>
                    <a:pt x="13883" y="5991"/>
                  </a:lnTo>
                  <a:lnTo>
                    <a:pt x="14078" y="5480"/>
                  </a:lnTo>
                  <a:lnTo>
                    <a:pt x="14249" y="4944"/>
                  </a:lnTo>
                  <a:lnTo>
                    <a:pt x="14419" y="4360"/>
                  </a:lnTo>
                  <a:lnTo>
                    <a:pt x="14565" y="3775"/>
                  </a:lnTo>
                  <a:lnTo>
                    <a:pt x="14711" y="3166"/>
                  </a:lnTo>
                  <a:lnTo>
                    <a:pt x="14809" y="2533"/>
                  </a:lnTo>
                  <a:lnTo>
                    <a:pt x="14882" y="1875"/>
                  </a:lnTo>
                  <a:lnTo>
                    <a:pt x="14931" y="1218"/>
                  </a:lnTo>
                  <a:lnTo>
                    <a:pt x="14955" y="536"/>
                  </a:lnTo>
                  <a:lnTo>
                    <a:pt x="14955" y="536"/>
                  </a:lnTo>
                  <a:lnTo>
                    <a:pt x="14955" y="438"/>
                  </a:lnTo>
                  <a:lnTo>
                    <a:pt x="14906" y="341"/>
                  </a:lnTo>
                  <a:lnTo>
                    <a:pt x="14857" y="244"/>
                  </a:lnTo>
                  <a:lnTo>
                    <a:pt x="14809" y="146"/>
                  </a:lnTo>
                  <a:lnTo>
                    <a:pt x="14711" y="97"/>
                  </a:lnTo>
                  <a:lnTo>
                    <a:pt x="14614" y="24"/>
                  </a:lnTo>
                  <a:lnTo>
                    <a:pt x="14516" y="0"/>
                  </a:lnTo>
                  <a:lnTo>
                    <a:pt x="14395" y="0"/>
                  </a:lnTo>
                  <a:lnTo>
                    <a:pt x="3338" y="0"/>
                  </a:lnTo>
                  <a:lnTo>
                    <a:pt x="3338" y="0"/>
                  </a:lnTo>
                  <a:lnTo>
                    <a:pt x="3216" y="0"/>
                  </a:lnTo>
                  <a:lnTo>
                    <a:pt x="3118" y="24"/>
                  </a:lnTo>
                  <a:lnTo>
                    <a:pt x="3021" y="97"/>
                  </a:lnTo>
                  <a:lnTo>
                    <a:pt x="2924" y="146"/>
                  </a:lnTo>
                  <a:lnTo>
                    <a:pt x="2875" y="244"/>
                  </a:lnTo>
                  <a:lnTo>
                    <a:pt x="2826" y="341"/>
                  </a:lnTo>
                  <a:lnTo>
                    <a:pt x="2777" y="438"/>
                  </a:lnTo>
                  <a:lnTo>
                    <a:pt x="2777" y="536"/>
                  </a:lnTo>
                  <a:lnTo>
                    <a:pt x="2777" y="536"/>
                  </a:lnTo>
                  <a:lnTo>
                    <a:pt x="2777" y="706"/>
                  </a:lnTo>
                  <a:lnTo>
                    <a:pt x="2777" y="706"/>
                  </a:lnTo>
                  <a:lnTo>
                    <a:pt x="2558" y="633"/>
                  </a:lnTo>
                  <a:lnTo>
                    <a:pt x="2363" y="585"/>
                  </a:lnTo>
                  <a:lnTo>
                    <a:pt x="2144" y="560"/>
                  </a:lnTo>
                  <a:lnTo>
                    <a:pt x="1949" y="536"/>
                  </a:lnTo>
                  <a:lnTo>
                    <a:pt x="1949" y="536"/>
                  </a:lnTo>
                  <a:lnTo>
                    <a:pt x="1755" y="560"/>
                  </a:lnTo>
                  <a:lnTo>
                    <a:pt x="1560" y="585"/>
                  </a:lnTo>
                  <a:lnTo>
                    <a:pt x="1365" y="633"/>
                  </a:lnTo>
                  <a:lnTo>
                    <a:pt x="1194" y="706"/>
                  </a:lnTo>
                  <a:lnTo>
                    <a:pt x="1024" y="779"/>
                  </a:lnTo>
                  <a:lnTo>
                    <a:pt x="853" y="877"/>
                  </a:lnTo>
                  <a:lnTo>
                    <a:pt x="707" y="999"/>
                  </a:lnTo>
                  <a:lnTo>
                    <a:pt x="561" y="1120"/>
                  </a:lnTo>
                  <a:lnTo>
                    <a:pt x="439" y="1242"/>
                  </a:lnTo>
                  <a:lnTo>
                    <a:pt x="342" y="1413"/>
                  </a:lnTo>
                  <a:lnTo>
                    <a:pt x="244" y="1559"/>
                  </a:lnTo>
                  <a:lnTo>
                    <a:pt x="147" y="1729"/>
                  </a:lnTo>
                  <a:lnTo>
                    <a:pt x="98" y="1900"/>
                  </a:lnTo>
                  <a:lnTo>
                    <a:pt x="50" y="2095"/>
                  </a:lnTo>
                  <a:lnTo>
                    <a:pt x="1" y="2289"/>
                  </a:lnTo>
                  <a:lnTo>
                    <a:pt x="1" y="2484"/>
                  </a:lnTo>
                  <a:lnTo>
                    <a:pt x="1" y="2484"/>
                  </a:lnTo>
                  <a:lnTo>
                    <a:pt x="25" y="2850"/>
                  </a:lnTo>
                  <a:lnTo>
                    <a:pt x="98" y="3191"/>
                  </a:lnTo>
                  <a:lnTo>
                    <a:pt x="220" y="3556"/>
                  </a:lnTo>
                  <a:lnTo>
                    <a:pt x="366" y="3872"/>
                  </a:lnTo>
                  <a:lnTo>
                    <a:pt x="561" y="4213"/>
                  </a:lnTo>
                  <a:lnTo>
                    <a:pt x="780" y="4530"/>
                  </a:lnTo>
                  <a:lnTo>
                    <a:pt x="1024" y="4822"/>
                  </a:lnTo>
                  <a:lnTo>
                    <a:pt x="1292" y="5090"/>
                  </a:lnTo>
                  <a:lnTo>
                    <a:pt x="1584" y="5334"/>
                  </a:lnTo>
                  <a:lnTo>
                    <a:pt x="1901" y="5577"/>
                  </a:lnTo>
                  <a:lnTo>
                    <a:pt x="2242" y="5772"/>
                  </a:lnTo>
                  <a:lnTo>
                    <a:pt x="2583" y="5943"/>
                  </a:lnTo>
                  <a:lnTo>
                    <a:pt x="2924" y="6089"/>
                  </a:lnTo>
                  <a:lnTo>
                    <a:pt x="3265" y="6186"/>
                  </a:lnTo>
                  <a:lnTo>
                    <a:pt x="3605" y="6259"/>
                  </a:lnTo>
                  <a:lnTo>
                    <a:pt x="3946" y="6284"/>
                  </a:lnTo>
                  <a:lnTo>
                    <a:pt x="3946" y="6284"/>
                  </a:lnTo>
                  <a:lnTo>
                    <a:pt x="4068" y="6625"/>
                  </a:lnTo>
                  <a:lnTo>
                    <a:pt x="4214" y="6941"/>
                  </a:lnTo>
                  <a:lnTo>
                    <a:pt x="4507" y="7574"/>
                  </a:lnTo>
                  <a:lnTo>
                    <a:pt x="4799" y="8110"/>
                  </a:lnTo>
                  <a:lnTo>
                    <a:pt x="5067" y="8573"/>
                  </a:lnTo>
                  <a:lnTo>
                    <a:pt x="5067" y="8573"/>
                  </a:lnTo>
                  <a:lnTo>
                    <a:pt x="5140" y="8695"/>
                  </a:lnTo>
                  <a:lnTo>
                    <a:pt x="5262" y="8792"/>
                  </a:lnTo>
                  <a:lnTo>
                    <a:pt x="5408" y="8841"/>
                  </a:lnTo>
                  <a:lnTo>
                    <a:pt x="5554" y="8865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6"/>
            <p:cNvSpPr/>
            <p:nvPr/>
          </p:nvSpPr>
          <p:spPr>
            <a:xfrm>
              <a:off x="1275850" y="5209575"/>
              <a:ext cx="60900" cy="87075"/>
            </a:xfrm>
            <a:custGeom>
              <a:avLst/>
              <a:gdLst/>
              <a:ahLst/>
              <a:cxnLst/>
              <a:rect l="l" t="t" r="r" b="b"/>
              <a:pathLst>
                <a:path w="2436" h="3483" fill="none" extrusionOk="0">
                  <a:moveTo>
                    <a:pt x="0" y="828"/>
                  </a:moveTo>
                  <a:lnTo>
                    <a:pt x="0" y="828"/>
                  </a:lnTo>
                  <a:lnTo>
                    <a:pt x="0" y="658"/>
                  </a:lnTo>
                  <a:lnTo>
                    <a:pt x="49" y="512"/>
                  </a:lnTo>
                  <a:lnTo>
                    <a:pt x="122" y="366"/>
                  </a:lnTo>
                  <a:lnTo>
                    <a:pt x="244" y="244"/>
                  </a:lnTo>
                  <a:lnTo>
                    <a:pt x="366" y="146"/>
                  </a:lnTo>
                  <a:lnTo>
                    <a:pt x="487" y="73"/>
                  </a:lnTo>
                  <a:lnTo>
                    <a:pt x="658" y="25"/>
                  </a:lnTo>
                  <a:lnTo>
                    <a:pt x="828" y="0"/>
                  </a:lnTo>
                  <a:lnTo>
                    <a:pt x="828" y="0"/>
                  </a:lnTo>
                  <a:lnTo>
                    <a:pt x="950" y="0"/>
                  </a:lnTo>
                  <a:lnTo>
                    <a:pt x="1072" y="25"/>
                  </a:lnTo>
                  <a:lnTo>
                    <a:pt x="1340" y="122"/>
                  </a:lnTo>
                  <a:lnTo>
                    <a:pt x="1559" y="268"/>
                  </a:lnTo>
                  <a:lnTo>
                    <a:pt x="1754" y="414"/>
                  </a:lnTo>
                  <a:lnTo>
                    <a:pt x="1754" y="414"/>
                  </a:lnTo>
                  <a:lnTo>
                    <a:pt x="1803" y="780"/>
                  </a:lnTo>
                  <a:lnTo>
                    <a:pt x="1876" y="1169"/>
                  </a:lnTo>
                  <a:lnTo>
                    <a:pt x="2046" y="1997"/>
                  </a:lnTo>
                  <a:lnTo>
                    <a:pt x="2265" y="2801"/>
                  </a:lnTo>
                  <a:lnTo>
                    <a:pt x="2436" y="3483"/>
                  </a:lnTo>
                  <a:lnTo>
                    <a:pt x="2436" y="3483"/>
                  </a:lnTo>
                  <a:lnTo>
                    <a:pt x="2241" y="3434"/>
                  </a:lnTo>
                  <a:lnTo>
                    <a:pt x="2022" y="3361"/>
                  </a:lnTo>
                  <a:lnTo>
                    <a:pt x="1827" y="3264"/>
                  </a:lnTo>
                  <a:lnTo>
                    <a:pt x="1608" y="3142"/>
                  </a:lnTo>
                  <a:lnTo>
                    <a:pt x="1413" y="3020"/>
                  </a:lnTo>
                  <a:lnTo>
                    <a:pt x="1194" y="2874"/>
                  </a:lnTo>
                  <a:lnTo>
                    <a:pt x="999" y="2704"/>
                  </a:lnTo>
                  <a:lnTo>
                    <a:pt x="804" y="2533"/>
                  </a:lnTo>
                  <a:lnTo>
                    <a:pt x="634" y="2338"/>
                  </a:lnTo>
                  <a:lnTo>
                    <a:pt x="487" y="2143"/>
                  </a:lnTo>
                  <a:lnTo>
                    <a:pt x="341" y="1924"/>
                  </a:lnTo>
                  <a:lnTo>
                    <a:pt x="219" y="1729"/>
                  </a:lnTo>
                  <a:lnTo>
                    <a:pt x="122" y="1510"/>
                  </a:lnTo>
                  <a:lnTo>
                    <a:pt x="49" y="1267"/>
                  </a:lnTo>
                  <a:lnTo>
                    <a:pt x="0" y="1047"/>
                  </a:lnTo>
                  <a:lnTo>
                    <a:pt x="0" y="828"/>
                  </a:lnTo>
                  <a:lnTo>
                    <a:pt x="0" y="828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6"/>
            <p:cNvSpPr/>
            <p:nvPr/>
          </p:nvSpPr>
          <p:spPr>
            <a:xfrm>
              <a:off x="1247825" y="5391625"/>
              <a:ext cx="443300" cy="39000"/>
            </a:xfrm>
            <a:custGeom>
              <a:avLst/>
              <a:gdLst/>
              <a:ahLst/>
              <a:cxnLst/>
              <a:rect l="l" t="t" r="r" b="b"/>
              <a:pathLst>
                <a:path w="17732" h="1560" fill="none" extrusionOk="0">
                  <a:moveTo>
                    <a:pt x="16611" y="1559"/>
                  </a:moveTo>
                  <a:lnTo>
                    <a:pt x="1121" y="1559"/>
                  </a:lnTo>
                  <a:lnTo>
                    <a:pt x="1121" y="1559"/>
                  </a:lnTo>
                  <a:lnTo>
                    <a:pt x="1000" y="1535"/>
                  </a:lnTo>
                  <a:lnTo>
                    <a:pt x="878" y="1510"/>
                  </a:lnTo>
                  <a:lnTo>
                    <a:pt x="780" y="1462"/>
                  </a:lnTo>
                  <a:lnTo>
                    <a:pt x="683" y="1389"/>
                  </a:lnTo>
                  <a:lnTo>
                    <a:pt x="488" y="1218"/>
                  </a:lnTo>
                  <a:lnTo>
                    <a:pt x="318" y="999"/>
                  </a:lnTo>
                  <a:lnTo>
                    <a:pt x="196" y="755"/>
                  </a:lnTo>
                  <a:lnTo>
                    <a:pt x="98" y="487"/>
                  </a:lnTo>
                  <a:lnTo>
                    <a:pt x="25" y="244"/>
                  </a:lnTo>
                  <a:lnTo>
                    <a:pt x="1" y="0"/>
                  </a:lnTo>
                  <a:lnTo>
                    <a:pt x="17731" y="0"/>
                  </a:lnTo>
                  <a:lnTo>
                    <a:pt x="17731" y="0"/>
                  </a:lnTo>
                  <a:lnTo>
                    <a:pt x="17707" y="244"/>
                  </a:lnTo>
                  <a:lnTo>
                    <a:pt x="17634" y="487"/>
                  </a:lnTo>
                  <a:lnTo>
                    <a:pt x="17537" y="755"/>
                  </a:lnTo>
                  <a:lnTo>
                    <a:pt x="17415" y="999"/>
                  </a:lnTo>
                  <a:lnTo>
                    <a:pt x="17244" y="1218"/>
                  </a:lnTo>
                  <a:lnTo>
                    <a:pt x="17049" y="1389"/>
                  </a:lnTo>
                  <a:lnTo>
                    <a:pt x="16952" y="1462"/>
                  </a:lnTo>
                  <a:lnTo>
                    <a:pt x="16855" y="1510"/>
                  </a:lnTo>
                  <a:lnTo>
                    <a:pt x="16733" y="1535"/>
                  </a:lnTo>
                  <a:lnTo>
                    <a:pt x="16611" y="1559"/>
                  </a:lnTo>
                  <a:lnTo>
                    <a:pt x="16611" y="155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6"/>
            <p:cNvSpPr/>
            <p:nvPr/>
          </p:nvSpPr>
          <p:spPr>
            <a:xfrm>
              <a:off x="14548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10" y="317"/>
                  </a:lnTo>
                  <a:lnTo>
                    <a:pt x="512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74" y="1072"/>
                  </a:lnTo>
                  <a:lnTo>
                    <a:pt x="49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49" y="1851"/>
                  </a:lnTo>
                  <a:lnTo>
                    <a:pt x="74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12" y="2606"/>
                  </a:lnTo>
                  <a:lnTo>
                    <a:pt x="610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10" y="3385"/>
                  </a:lnTo>
                  <a:lnTo>
                    <a:pt x="512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74" y="4116"/>
                  </a:lnTo>
                  <a:lnTo>
                    <a:pt x="49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6"/>
            <p:cNvSpPr/>
            <p:nvPr/>
          </p:nvSpPr>
          <p:spPr>
            <a:xfrm>
              <a:off x="1411025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97" y="1072"/>
                  </a:lnTo>
                  <a:lnTo>
                    <a:pt x="49" y="1194"/>
                  </a:lnTo>
                  <a:lnTo>
                    <a:pt x="24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24" y="1705"/>
                  </a:lnTo>
                  <a:lnTo>
                    <a:pt x="49" y="1851"/>
                  </a:lnTo>
                  <a:lnTo>
                    <a:pt x="97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97" y="4116"/>
                  </a:lnTo>
                  <a:lnTo>
                    <a:pt x="49" y="4262"/>
                  </a:lnTo>
                  <a:lnTo>
                    <a:pt x="24" y="4408"/>
                  </a:lnTo>
                  <a:lnTo>
                    <a:pt x="0" y="457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6"/>
            <p:cNvSpPr/>
            <p:nvPr/>
          </p:nvSpPr>
          <p:spPr>
            <a:xfrm>
              <a:off x="1498700" y="5001950"/>
              <a:ext cx="16450" cy="114475"/>
            </a:xfrm>
            <a:custGeom>
              <a:avLst/>
              <a:gdLst/>
              <a:ahLst/>
              <a:cxnLst/>
              <a:rect l="l" t="t" r="r" b="b"/>
              <a:pathLst>
                <a:path w="658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8" y="731"/>
                  </a:lnTo>
                  <a:lnTo>
                    <a:pt x="122" y="950"/>
                  </a:lnTo>
                  <a:lnTo>
                    <a:pt x="73" y="1072"/>
                  </a:lnTo>
                  <a:lnTo>
                    <a:pt x="25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25" y="1851"/>
                  </a:lnTo>
                  <a:lnTo>
                    <a:pt x="73" y="1997"/>
                  </a:lnTo>
                  <a:lnTo>
                    <a:pt x="122" y="2095"/>
                  </a:lnTo>
                  <a:lnTo>
                    <a:pt x="268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8" y="3800"/>
                  </a:lnTo>
                  <a:lnTo>
                    <a:pt x="122" y="3994"/>
                  </a:lnTo>
                  <a:lnTo>
                    <a:pt x="73" y="4116"/>
                  </a:lnTo>
                  <a:lnTo>
                    <a:pt x="25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66" name="Google Shape;666;p36"/>
          <p:cNvGrpSpPr/>
          <p:nvPr/>
        </p:nvGrpSpPr>
        <p:grpSpPr>
          <a:xfrm>
            <a:off x="1499685" y="4313985"/>
            <a:ext cx="306068" cy="389992"/>
            <a:chOff x="1959600" y="4980625"/>
            <a:chExt cx="364150" cy="464000"/>
          </a:xfrm>
        </p:grpSpPr>
        <p:sp>
          <p:nvSpPr>
            <p:cNvPr id="667" name="Google Shape;667;p36"/>
            <p:cNvSpPr/>
            <p:nvPr/>
          </p:nvSpPr>
          <p:spPr>
            <a:xfrm>
              <a:off x="1959600" y="4980625"/>
              <a:ext cx="364150" cy="239325"/>
            </a:xfrm>
            <a:custGeom>
              <a:avLst/>
              <a:gdLst/>
              <a:ahLst/>
              <a:cxnLst/>
              <a:rect l="l" t="t" r="r" b="b"/>
              <a:pathLst>
                <a:path w="14566" h="9573" fill="none" extrusionOk="0">
                  <a:moveTo>
                    <a:pt x="8769" y="9572"/>
                  </a:moveTo>
                  <a:lnTo>
                    <a:pt x="14565" y="9572"/>
                  </a:lnTo>
                  <a:lnTo>
                    <a:pt x="14565" y="6114"/>
                  </a:lnTo>
                  <a:lnTo>
                    <a:pt x="14565" y="6114"/>
                  </a:lnTo>
                  <a:lnTo>
                    <a:pt x="14541" y="6016"/>
                  </a:lnTo>
                  <a:lnTo>
                    <a:pt x="14516" y="5919"/>
                  </a:lnTo>
                  <a:lnTo>
                    <a:pt x="14468" y="5822"/>
                  </a:lnTo>
                  <a:lnTo>
                    <a:pt x="14419" y="5773"/>
                  </a:lnTo>
                  <a:lnTo>
                    <a:pt x="14346" y="5700"/>
                  </a:lnTo>
                  <a:lnTo>
                    <a:pt x="14249" y="5651"/>
                  </a:lnTo>
                  <a:lnTo>
                    <a:pt x="14175" y="5627"/>
                  </a:lnTo>
                  <a:lnTo>
                    <a:pt x="14078" y="5627"/>
                  </a:lnTo>
                  <a:lnTo>
                    <a:pt x="10814" y="5627"/>
                  </a:lnTo>
                  <a:lnTo>
                    <a:pt x="10814" y="5627"/>
                  </a:lnTo>
                  <a:lnTo>
                    <a:pt x="11228" y="5456"/>
                  </a:lnTo>
                  <a:lnTo>
                    <a:pt x="11643" y="5237"/>
                  </a:lnTo>
                  <a:lnTo>
                    <a:pt x="12008" y="4993"/>
                  </a:lnTo>
                  <a:lnTo>
                    <a:pt x="12178" y="4872"/>
                  </a:lnTo>
                  <a:lnTo>
                    <a:pt x="12349" y="4726"/>
                  </a:lnTo>
                  <a:lnTo>
                    <a:pt x="12349" y="4726"/>
                  </a:lnTo>
                  <a:lnTo>
                    <a:pt x="12617" y="4433"/>
                  </a:lnTo>
                  <a:lnTo>
                    <a:pt x="12836" y="4141"/>
                  </a:lnTo>
                  <a:lnTo>
                    <a:pt x="13031" y="3849"/>
                  </a:lnTo>
                  <a:lnTo>
                    <a:pt x="13177" y="3557"/>
                  </a:lnTo>
                  <a:lnTo>
                    <a:pt x="13274" y="3289"/>
                  </a:lnTo>
                  <a:lnTo>
                    <a:pt x="13372" y="3021"/>
                  </a:lnTo>
                  <a:lnTo>
                    <a:pt x="13396" y="2753"/>
                  </a:lnTo>
                  <a:lnTo>
                    <a:pt x="13420" y="2485"/>
                  </a:lnTo>
                  <a:lnTo>
                    <a:pt x="13396" y="2241"/>
                  </a:lnTo>
                  <a:lnTo>
                    <a:pt x="13347" y="1998"/>
                  </a:lnTo>
                  <a:lnTo>
                    <a:pt x="13274" y="1754"/>
                  </a:lnTo>
                  <a:lnTo>
                    <a:pt x="13201" y="1535"/>
                  </a:lnTo>
                  <a:lnTo>
                    <a:pt x="13079" y="1340"/>
                  </a:lnTo>
                  <a:lnTo>
                    <a:pt x="12958" y="1121"/>
                  </a:lnTo>
                  <a:lnTo>
                    <a:pt x="12812" y="951"/>
                  </a:lnTo>
                  <a:lnTo>
                    <a:pt x="12641" y="780"/>
                  </a:lnTo>
                  <a:lnTo>
                    <a:pt x="12641" y="780"/>
                  </a:lnTo>
                  <a:lnTo>
                    <a:pt x="12471" y="610"/>
                  </a:lnTo>
                  <a:lnTo>
                    <a:pt x="12300" y="463"/>
                  </a:lnTo>
                  <a:lnTo>
                    <a:pt x="12105" y="342"/>
                  </a:lnTo>
                  <a:lnTo>
                    <a:pt x="11886" y="220"/>
                  </a:lnTo>
                  <a:lnTo>
                    <a:pt x="11667" y="147"/>
                  </a:lnTo>
                  <a:lnTo>
                    <a:pt x="11423" y="74"/>
                  </a:lnTo>
                  <a:lnTo>
                    <a:pt x="11180" y="25"/>
                  </a:lnTo>
                  <a:lnTo>
                    <a:pt x="10936" y="1"/>
                  </a:lnTo>
                  <a:lnTo>
                    <a:pt x="10668" y="25"/>
                  </a:lnTo>
                  <a:lnTo>
                    <a:pt x="10400" y="49"/>
                  </a:lnTo>
                  <a:lnTo>
                    <a:pt x="10133" y="147"/>
                  </a:lnTo>
                  <a:lnTo>
                    <a:pt x="9865" y="244"/>
                  </a:lnTo>
                  <a:lnTo>
                    <a:pt x="9572" y="390"/>
                  </a:lnTo>
                  <a:lnTo>
                    <a:pt x="9280" y="585"/>
                  </a:lnTo>
                  <a:lnTo>
                    <a:pt x="8988" y="804"/>
                  </a:lnTo>
                  <a:lnTo>
                    <a:pt x="8696" y="1072"/>
                  </a:lnTo>
                  <a:lnTo>
                    <a:pt x="8696" y="1072"/>
                  </a:lnTo>
                  <a:lnTo>
                    <a:pt x="8452" y="1365"/>
                  </a:lnTo>
                  <a:lnTo>
                    <a:pt x="8257" y="1657"/>
                  </a:lnTo>
                  <a:lnTo>
                    <a:pt x="8062" y="1973"/>
                  </a:lnTo>
                  <a:lnTo>
                    <a:pt x="7892" y="2314"/>
                  </a:lnTo>
                  <a:lnTo>
                    <a:pt x="7770" y="2680"/>
                  </a:lnTo>
                  <a:lnTo>
                    <a:pt x="7648" y="3045"/>
                  </a:lnTo>
                  <a:lnTo>
                    <a:pt x="7551" y="3386"/>
                  </a:lnTo>
                  <a:lnTo>
                    <a:pt x="7478" y="3727"/>
                  </a:lnTo>
                  <a:lnTo>
                    <a:pt x="7380" y="4385"/>
                  </a:lnTo>
                  <a:lnTo>
                    <a:pt x="7307" y="489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83" y="5456"/>
                  </a:lnTo>
                  <a:lnTo>
                    <a:pt x="7259" y="4896"/>
                  </a:lnTo>
                  <a:lnTo>
                    <a:pt x="7186" y="4385"/>
                  </a:lnTo>
                  <a:lnTo>
                    <a:pt x="7088" y="3727"/>
                  </a:lnTo>
                  <a:lnTo>
                    <a:pt x="7015" y="3386"/>
                  </a:lnTo>
                  <a:lnTo>
                    <a:pt x="6918" y="3045"/>
                  </a:lnTo>
                  <a:lnTo>
                    <a:pt x="6796" y="2680"/>
                  </a:lnTo>
                  <a:lnTo>
                    <a:pt x="6674" y="2314"/>
                  </a:lnTo>
                  <a:lnTo>
                    <a:pt x="6504" y="1973"/>
                  </a:lnTo>
                  <a:lnTo>
                    <a:pt x="6309" y="1657"/>
                  </a:lnTo>
                  <a:lnTo>
                    <a:pt x="6114" y="1365"/>
                  </a:lnTo>
                  <a:lnTo>
                    <a:pt x="5870" y="1072"/>
                  </a:lnTo>
                  <a:lnTo>
                    <a:pt x="5870" y="1072"/>
                  </a:lnTo>
                  <a:lnTo>
                    <a:pt x="5578" y="804"/>
                  </a:lnTo>
                  <a:lnTo>
                    <a:pt x="5286" y="585"/>
                  </a:lnTo>
                  <a:lnTo>
                    <a:pt x="4994" y="390"/>
                  </a:lnTo>
                  <a:lnTo>
                    <a:pt x="4701" y="244"/>
                  </a:lnTo>
                  <a:lnTo>
                    <a:pt x="4433" y="147"/>
                  </a:lnTo>
                  <a:lnTo>
                    <a:pt x="4166" y="49"/>
                  </a:lnTo>
                  <a:lnTo>
                    <a:pt x="3898" y="25"/>
                  </a:lnTo>
                  <a:lnTo>
                    <a:pt x="3630" y="1"/>
                  </a:lnTo>
                  <a:lnTo>
                    <a:pt x="3386" y="25"/>
                  </a:lnTo>
                  <a:lnTo>
                    <a:pt x="3143" y="74"/>
                  </a:lnTo>
                  <a:lnTo>
                    <a:pt x="2899" y="147"/>
                  </a:lnTo>
                  <a:lnTo>
                    <a:pt x="2680" y="220"/>
                  </a:lnTo>
                  <a:lnTo>
                    <a:pt x="2461" y="342"/>
                  </a:lnTo>
                  <a:lnTo>
                    <a:pt x="2266" y="463"/>
                  </a:lnTo>
                  <a:lnTo>
                    <a:pt x="2095" y="610"/>
                  </a:lnTo>
                  <a:lnTo>
                    <a:pt x="1925" y="780"/>
                  </a:lnTo>
                  <a:lnTo>
                    <a:pt x="1925" y="780"/>
                  </a:lnTo>
                  <a:lnTo>
                    <a:pt x="1754" y="951"/>
                  </a:lnTo>
                  <a:lnTo>
                    <a:pt x="1608" y="1121"/>
                  </a:lnTo>
                  <a:lnTo>
                    <a:pt x="1487" y="1340"/>
                  </a:lnTo>
                  <a:lnTo>
                    <a:pt x="1365" y="1535"/>
                  </a:lnTo>
                  <a:lnTo>
                    <a:pt x="1292" y="1754"/>
                  </a:lnTo>
                  <a:lnTo>
                    <a:pt x="1219" y="1998"/>
                  </a:lnTo>
                  <a:lnTo>
                    <a:pt x="1170" y="2241"/>
                  </a:lnTo>
                  <a:lnTo>
                    <a:pt x="1146" y="2485"/>
                  </a:lnTo>
                  <a:lnTo>
                    <a:pt x="1170" y="2753"/>
                  </a:lnTo>
                  <a:lnTo>
                    <a:pt x="1194" y="3021"/>
                  </a:lnTo>
                  <a:lnTo>
                    <a:pt x="1292" y="3289"/>
                  </a:lnTo>
                  <a:lnTo>
                    <a:pt x="1389" y="3557"/>
                  </a:lnTo>
                  <a:lnTo>
                    <a:pt x="1535" y="3849"/>
                  </a:lnTo>
                  <a:lnTo>
                    <a:pt x="1730" y="4141"/>
                  </a:lnTo>
                  <a:lnTo>
                    <a:pt x="1949" y="4433"/>
                  </a:lnTo>
                  <a:lnTo>
                    <a:pt x="2217" y="4726"/>
                  </a:lnTo>
                  <a:lnTo>
                    <a:pt x="2217" y="4726"/>
                  </a:lnTo>
                  <a:lnTo>
                    <a:pt x="2388" y="4872"/>
                  </a:lnTo>
                  <a:lnTo>
                    <a:pt x="2558" y="4993"/>
                  </a:lnTo>
                  <a:lnTo>
                    <a:pt x="2923" y="5237"/>
                  </a:lnTo>
                  <a:lnTo>
                    <a:pt x="3337" y="5456"/>
                  </a:lnTo>
                  <a:lnTo>
                    <a:pt x="3752" y="5627"/>
                  </a:lnTo>
                  <a:lnTo>
                    <a:pt x="488" y="5627"/>
                  </a:lnTo>
                  <a:lnTo>
                    <a:pt x="488" y="5627"/>
                  </a:lnTo>
                  <a:lnTo>
                    <a:pt x="391" y="5627"/>
                  </a:lnTo>
                  <a:lnTo>
                    <a:pt x="317" y="5651"/>
                  </a:lnTo>
                  <a:lnTo>
                    <a:pt x="220" y="5700"/>
                  </a:lnTo>
                  <a:lnTo>
                    <a:pt x="147" y="5773"/>
                  </a:lnTo>
                  <a:lnTo>
                    <a:pt x="98" y="5822"/>
                  </a:lnTo>
                  <a:lnTo>
                    <a:pt x="50" y="5919"/>
                  </a:lnTo>
                  <a:lnTo>
                    <a:pt x="25" y="6016"/>
                  </a:lnTo>
                  <a:lnTo>
                    <a:pt x="1" y="6114"/>
                  </a:lnTo>
                  <a:lnTo>
                    <a:pt x="1" y="9572"/>
                  </a:lnTo>
                  <a:lnTo>
                    <a:pt x="5797" y="9572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6"/>
            <p:cNvSpPr/>
            <p:nvPr/>
          </p:nvSpPr>
          <p:spPr>
            <a:xfrm>
              <a:off x="2053375" y="5121275"/>
              <a:ext cx="176600" cy="25"/>
            </a:xfrm>
            <a:custGeom>
              <a:avLst/>
              <a:gdLst/>
              <a:ahLst/>
              <a:cxnLst/>
              <a:rect l="l" t="t" r="r" b="b"/>
              <a:pathLst>
                <a:path w="7064" h="1" fill="none" extrusionOk="0">
                  <a:moveTo>
                    <a:pt x="1" y="1"/>
                  </a:moveTo>
                  <a:lnTo>
                    <a:pt x="7063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6"/>
            <p:cNvSpPr/>
            <p:nvPr/>
          </p:nvSpPr>
          <p:spPr>
            <a:xfrm>
              <a:off x="2104525" y="5121275"/>
              <a:ext cx="74300" cy="323350"/>
            </a:xfrm>
            <a:custGeom>
              <a:avLst/>
              <a:gdLst/>
              <a:ahLst/>
              <a:cxnLst/>
              <a:rect l="l" t="t" r="r" b="b"/>
              <a:pathLst>
                <a:path w="2972" h="12934" fill="none" extrusionOk="0">
                  <a:moveTo>
                    <a:pt x="0" y="1"/>
                  </a:moveTo>
                  <a:lnTo>
                    <a:pt x="0" y="12933"/>
                  </a:lnTo>
                  <a:lnTo>
                    <a:pt x="2972" y="12933"/>
                  </a:lnTo>
                  <a:lnTo>
                    <a:pt x="2972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36"/>
            <p:cNvSpPr/>
            <p:nvPr/>
          </p:nvSpPr>
          <p:spPr>
            <a:xfrm>
              <a:off x="2166625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902" y="659"/>
                  </a:moveTo>
                  <a:lnTo>
                    <a:pt x="902" y="659"/>
                  </a:lnTo>
                  <a:lnTo>
                    <a:pt x="1194" y="391"/>
                  </a:lnTo>
                  <a:lnTo>
                    <a:pt x="1486" y="196"/>
                  </a:lnTo>
                  <a:lnTo>
                    <a:pt x="1754" y="74"/>
                  </a:lnTo>
                  <a:lnTo>
                    <a:pt x="1900" y="50"/>
                  </a:lnTo>
                  <a:lnTo>
                    <a:pt x="2022" y="25"/>
                  </a:lnTo>
                  <a:lnTo>
                    <a:pt x="2144" y="1"/>
                  </a:lnTo>
                  <a:lnTo>
                    <a:pt x="2290" y="25"/>
                  </a:lnTo>
                  <a:lnTo>
                    <a:pt x="2412" y="50"/>
                  </a:lnTo>
                  <a:lnTo>
                    <a:pt x="2533" y="74"/>
                  </a:lnTo>
                  <a:lnTo>
                    <a:pt x="2655" y="123"/>
                  </a:lnTo>
                  <a:lnTo>
                    <a:pt x="2777" y="196"/>
                  </a:lnTo>
                  <a:lnTo>
                    <a:pt x="3021" y="391"/>
                  </a:lnTo>
                  <a:lnTo>
                    <a:pt x="3021" y="391"/>
                  </a:lnTo>
                  <a:lnTo>
                    <a:pt x="3215" y="634"/>
                  </a:lnTo>
                  <a:lnTo>
                    <a:pt x="3288" y="756"/>
                  </a:lnTo>
                  <a:lnTo>
                    <a:pt x="3337" y="878"/>
                  </a:lnTo>
                  <a:lnTo>
                    <a:pt x="3362" y="999"/>
                  </a:lnTo>
                  <a:lnTo>
                    <a:pt x="3386" y="1121"/>
                  </a:lnTo>
                  <a:lnTo>
                    <a:pt x="3410" y="1267"/>
                  </a:lnTo>
                  <a:lnTo>
                    <a:pt x="3386" y="1389"/>
                  </a:lnTo>
                  <a:lnTo>
                    <a:pt x="3362" y="1535"/>
                  </a:lnTo>
                  <a:lnTo>
                    <a:pt x="3337" y="1657"/>
                  </a:lnTo>
                  <a:lnTo>
                    <a:pt x="3215" y="1925"/>
                  </a:lnTo>
                  <a:lnTo>
                    <a:pt x="3021" y="2217"/>
                  </a:lnTo>
                  <a:lnTo>
                    <a:pt x="2753" y="2509"/>
                  </a:lnTo>
                  <a:lnTo>
                    <a:pt x="2753" y="2509"/>
                  </a:lnTo>
                  <a:lnTo>
                    <a:pt x="2631" y="2607"/>
                  </a:lnTo>
                  <a:lnTo>
                    <a:pt x="2509" y="2704"/>
                  </a:lnTo>
                  <a:lnTo>
                    <a:pt x="2192" y="2899"/>
                  </a:lnTo>
                  <a:lnTo>
                    <a:pt x="1827" y="3045"/>
                  </a:lnTo>
                  <a:lnTo>
                    <a:pt x="1462" y="3167"/>
                  </a:lnTo>
                  <a:lnTo>
                    <a:pt x="1072" y="3264"/>
                  </a:lnTo>
                  <a:lnTo>
                    <a:pt x="682" y="3338"/>
                  </a:lnTo>
                  <a:lnTo>
                    <a:pt x="317" y="3386"/>
                  </a:lnTo>
                  <a:lnTo>
                    <a:pt x="1" y="3411"/>
                  </a:lnTo>
                  <a:lnTo>
                    <a:pt x="1" y="3411"/>
                  </a:lnTo>
                  <a:lnTo>
                    <a:pt x="25" y="3094"/>
                  </a:lnTo>
                  <a:lnTo>
                    <a:pt x="98" y="2729"/>
                  </a:lnTo>
                  <a:lnTo>
                    <a:pt x="147" y="2339"/>
                  </a:lnTo>
                  <a:lnTo>
                    <a:pt x="244" y="1949"/>
                  </a:lnTo>
                  <a:lnTo>
                    <a:pt x="366" y="1584"/>
                  </a:lnTo>
                  <a:lnTo>
                    <a:pt x="512" y="1219"/>
                  </a:lnTo>
                  <a:lnTo>
                    <a:pt x="707" y="902"/>
                  </a:lnTo>
                  <a:lnTo>
                    <a:pt x="804" y="780"/>
                  </a:lnTo>
                  <a:lnTo>
                    <a:pt x="902" y="659"/>
                  </a:lnTo>
                  <a:lnTo>
                    <a:pt x="902" y="65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36"/>
            <p:cNvSpPr/>
            <p:nvPr/>
          </p:nvSpPr>
          <p:spPr>
            <a:xfrm>
              <a:off x="2031450" y="5023850"/>
              <a:ext cx="85275" cy="85275"/>
            </a:xfrm>
            <a:custGeom>
              <a:avLst/>
              <a:gdLst/>
              <a:ahLst/>
              <a:cxnLst/>
              <a:rect l="l" t="t" r="r" b="b"/>
              <a:pathLst>
                <a:path w="3411" h="3411" fill="none" extrusionOk="0">
                  <a:moveTo>
                    <a:pt x="390" y="391"/>
                  </a:moveTo>
                  <a:lnTo>
                    <a:pt x="390" y="391"/>
                  </a:lnTo>
                  <a:lnTo>
                    <a:pt x="634" y="196"/>
                  </a:lnTo>
                  <a:lnTo>
                    <a:pt x="756" y="123"/>
                  </a:lnTo>
                  <a:lnTo>
                    <a:pt x="878" y="74"/>
                  </a:lnTo>
                  <a:lnTo>
                    <a:pt x="999" y="50"/>
                  </a:lnTo>
                  <a:lnTo>
                    <a:pt x="1121" y="25"/>
                  </a:lnTo>
                  <a:lnTo>
                    <a:pt x="1267" y="1"/>
                  </a:lnTo>
                  <a:lnTo>
                    <a:pt x="1389" y="25"/>
                  </a:lnTo>
                  <a:lnTo>
                    <a:pt x="1511" y="50"/>
                  </a:lnTo>
                  <a:lnTo>
                    <a:pt x="1657" y="74"/>
                  </a:lnTo>
                  <a:lnTo>
                    <a:pt x="1925" y="196"/>
                  </a:lnTo>
                  <a:lnTo>
                    <a:pt x="2217" y="391"/>
                  </a:lnTo>
                  <a:lnTo>
                    <a:pt x="2509" y="659"/>
                  </a:lnTo>
                  <a:lnTo>
                    <a:pt x="2509" y="659"/>
                  </a:lnTo>
                  <a:lnTo>
                    <a:pt x="2607" y="780"/>
                  </a:lnTo>
                  <a:lnTo>
                    <a:pt x="2704" y="902"/>
                  </a:lnTo>
                  <a:lnTo>
                    <a:pt x="2899" y="1219"/>
                  </a:lnTo>
                  <a:lnTo>
                    <a:pt x="3045" y="1584"/>
                  </a:lnTo>
                  <a:lnTo>
                    <a:pt x="3167" y="1949"/>
                  </a:lnTo>
                  <a:lnTo>
                    <a:pt x="3264" y="2339"/>
                  </a:lnTo>
                  <a:lnTo>
                    <a:pt x="3313" y="2729"/>
                  </a:lnTo>
                  <a:lnTo>
                    <a:pt x="3386" y="3094"/>
                  </a:lnTo>
                  <a:lnTo>
                    <a:pt x="3410" y="3411"/>
                  </a:lnTo>
                  <a:lnTo>
                    <a:pt x="3410" y="3411"/>
                  </a:lnTo>
                  <a:lnTo>
                    <a:pt x="3094" y="3386"/>
                  </a:lnTo>
                  <a:lnTo>
                    <a:pt x="2729" y="3338"/>
                  </a:lnTo>
                  <a:lnTo>
                    <a:pt x="2339" y="3264"/>
                  </a:lnTo>
                  <a:lnTo>
                    <a:pt x="1949" y="3167"/>
                  </a:lnTo>
                  <a:lnTo>
                    <a:pt x="1584" y="3045"/>
                  </a:lnTo>
                  <a:lnTo>
                    <a:pt x="1218" y="2899"/>
                  </a:lnTo>
                  <a:lnTo>
                    <a:pt x="902" y="2704"/>
                  </a:lnTo>
                  <a:lnTo>
                    <a:pt x="780" y="2607"/>
                  </a:lnTo>
                  <a:lnTo>
                    <a:pt x="658" y="2509"/>
                  </a:lnTo>
                  <a:lnTo>
                    <a:pt x="658" y="2509"/>
                  </a:lnTo>
                  <a:lnTo>
                    <a:pt x="390" y="2217"/>
                  </a:lnTo>
                  <a:lnTo>
                    <a:pt x="196" y="1925"/>
                  </a:lnTo>
                  <a:lnTo>
                    <a:pt x="74" y="1657"/>
                  </a:lnTo>
                  <a:lnTo>
                    <a:pt x="49" y="1535"/>
                  </a:lnTo>
                  <a:lnTo>
                    <a:pt x="25" y="1389"/>
                  </a:lnTo>
                  <a:lnTo>
                    <a:pt x="1" y="1267"/>
                  </a:lnTo>
                  <a:lnTo>
                    <a:pt x="25" y="1121"/>
                  </a:lnTo>
                  <a:lnTo>
                    <a:pt x="49" y="999"/>
                  </a:lnTo>
                  <a:lnTo>
                    <a:pt x="74" y="878"/>
                  </a:lnTo>
                  <a:lnTo>
                    <a:pt x="123" y="756"/>
                  </a:lnTo>
                  <a:lnTo>
                    <a:pt x="196" y="634"/>
                  </a:lnTo>
                  <a:lnTo>
                    <a:pt x="390" y="391"/>
                  </a:lnTo>
                  <a:lnTo>
                    <a:pt x="390" y="39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36"/>
            <p:cNvSpPr/>
            <p:nvPr/>
          </p:nvSpPr>
          <p:spPr>
            <a:xfrm>
              <a:off x="19791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0" y="0"/>
                  </a:moveTo>
                  <a:lnTo>
                    <a:pt x="0" y="8500"/>
                  </a:lnTo>
                  <a:lnTo>
                    <a:pt x="0" y="8500"/>
                  </a:lnTo>
                  <a:lnTo>
                    <a:pt x="25" y="8598"/>
                  </a:lnTo>
                  <a:lnTo>
                    <a:pt x="49" y="8695"/>
                  </a:lnTo>
                  <a:lnTo>
                    <a:pt x="98" y="8768"/>
                  </a:lnTo>
                  <a:lnTo>
                    <a:pt x="146" y="8841"/>
                  </a:lnTo>
                  <a:lnTo>
                    <a:pt x="219" y="8890"/>
                  </a:lnTo>
                  <a:lnTo>
                    <a:pt x="317" y="8938"/>
                  </a:lnTo>
                  <a:lnTo>
                    <a:pt x="390" y="8963"/>
                  </a:lnTo>
                  <a:lnTo>
                    <a:pt x="487" y="8987"/>
                  </a:lnTo>
                  <a:lnTo>
                    <a:pt x="5017" y="8987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36"/>
            <p:cNvSpPr/>
            <p:nvPr/>
          </p:nvSpPr>
          <p:spPr>
            <a:xfrm>
              <a:off x="2178800" y="5219925"/>
              <a:ext cx="125450" cy="224700"/>
            </a:xfrm>
            <a:custGeom>
              <a:avLst/>
              <a:gdLst/>
              <a:ahLst/>
              <a:cxnLst/>
              <a:rect l="l" t="t" r="r" b="b"/>
              <a:pathLst>
                <a:path w="5018" h="8988" fill="none" extrusionOk="0">
                  <a:moveTo>
                    <a:pt x="1" y="8987"/>
                  </a:moveTo>
                  <a:lnTo>
                    <a:pt x="4531" y="8987"/>
                  </a:lnTo>
                  <a:lnTo>
                    <a:pt x="4531" y="8987"/>
                  </a:lnTo>
                  <a:lnTo>
                    <a:pt x="4628" y="8963"/>
                  </a:lnTo>
                  <a:lnTo>
                    <a:pt x="4701" y="8938"/>
                  </a:lnTo>
                  <a:lnTo>
                    <a:pt x="4799" y="8890"/>
                  </a:lnTo>
                  <a:lnTo>
                    <a:pt x="4872" y="8841"/>
                  </a:lnTo>
                  <a:lnTo>
                    <a:pt x="4920" y="8768"/>
                  </a:lnTo>
                  <a:lnTo>
                    <a:pt x="4969" y="8695"/>
                  </a:lnTo>
                  <a:lnTo>
                    <a:pt x="4993" y="8598"/>
                  </a:lnTo>
                  <a:lnTo>
                    <a:pt x="5018" y="8500"/>
                  </a:lnTo>
                  <a:lnTo>
                    <a:pt x="501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4" name="Google Shape;674;p36"/>
          <p:cNvGrpSpPr/>
          <p:nvPr/>
        </p:nvGrpSpPr>
        <p:grpSpPr>
          <a:xfrm>
            <a:off x="2042165" y="4328840"/>
            <a:ext cx="351077" cy="360806"/>
            <a:chOff x="2605025" y="4998300"/>
            <a:chExt cx="417700" cy="429275"/>
          </a:xfrm>
        </p:grpSpPr>
        <p:sp>
          <p:nvSpPr>
            <p:cNvPr id="675" name="Google Shape;675;p36"/>
            <p:cNvSpPr/>
            <p:nvPr/>
          </p:nvSpPr>
          <p:spPr>
            <a:xfrm>
              <a:off x="2819350" y="5216875"/>
              <a:ext cx="202150" cy="210700"/>
            </a:xfrm>
            <a:custGeom>
              <a:avLst/>
              <a:gdLst/>
              <a:ahLst/>
              <a:cxnLst/>
              <a:rect l="l" t="t" r="r" b="b"/>
              <a:pathLst>
                <a:path w="8086" h="8428" fill="none" extrusionOk="0">
                  <a:moveTo>
                    <a:pt x="0" y="1851"/>
                  </a:moveTo>
                  <a:lnTo>
                    <a:pt x="5797" y="8135"/>
                  </a:lnTo>
                  <a:lnTo>
                    <a:pt x="5797" y="8135"/>
                  </a:lnTo>
                  <a:lnTo>
                    <a:pt x="5943" y="8257"/>
                  </a:lnTo>
                  <a:lnTo>
                    <a:pt x="6113" y="8354"/>
                  </a:lnTo>
                  <a:lnTo>
                    <a:pt x="6284" y="8403"/>
                  </a:lnTo>
                  <a:lnTo>
                    <a:pt x="6478" y="8427"/>
                  </a:lnTo>
                  <a:lnTo>
                    <a:pt x="6649" y="8403"/>
                  </a:lnTo>
                  <a:lnTo>
                    <a:pt x="6819" y="8354"/>
                  </a:lnTo>
                  <a:lnTo>
                    <a:pt x="6990" y="8257"/>
                  </a:lnTo>
                  <a:lnTo>
                    <a:pt x="7136" y="8135"/>
                  </a:lnTo>
                  <a:lnTo>
                    <a:pt x="7818" y="7453"/>
                  </a:lnTo>
                  <a:lnTo>
                    <a:pt x="7818" y="7453"/>
                  </a:lnTo>
                  <a:lnTo>
                    <a:pt x="7940" y="7307"/>
                  </a:lnTo>
                  <a:lnTo>
                    <a:pt x="8037" y="7136"/>
                  </a:lnTo>
                  <a:lnTo>
                    <a:pt x="8086" y="6966"/>
                  </a:lnTo>
                  <a:lnTo>
                    <a:pt x="8086" y="6795"/>
                  </a:lnTo>
                  <a:lnTo>
                    <a:pt x="8086" y="6601"/>
                  </a:lnTo>
                  <a:lnTo>
                    <a:pt x="8037" y="6430"/>
                  </a:lnTo>
                  <a:lnTo>
                    <a:pt x="7940" y="6260"/>
                  </a:lnTo>
                  <a:lnTo>
                    <a:pt x="7818" y="6114"/>
                  </a:lnTo>
                  <a:lnTo>
                    <a:pt x="1705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36"/>
            <p:cNvSpPr/>
            <p:nvPr/>
          </p:nvSpPr>
          <p:spPr>
            <a:xfrm>
              <a:off x="2606225" y="4998300"/>
              <a:ext cx="203400" cy="207650"/>
            </a:xfrm>
            <a:custGeom>
              <a:avLst/>
              <a:gdLst/>
              <a:ahLst/>
              <a:cxnLst/>
              <a:rect l="l" t="t" r="r" b="b"/>
              <a:pathLst>
                <a:path w="8136" h="8306" fill="none" extrusionOk="0">
                  <a:moveTo>
                    <a:pt x="8135" y="6649"/>
                  </a:moveTo>
                  <a:lnTo>
                    <a:pt x="4433" y="2947"/>
                  </a:lnTo>
                  <a:lnTo>
                    <a:pt x="1730" y="244"/>
                  </a:lnTo>
                  <a:lnTo>
                    <a:pt x="1730" y="244"/>
                  </a:lnTo>
                  <a:lnTo>
                    <a:pt x="1584" y="122"/>
                  </a:lnTo>
                  <a:lnTo>
                    <a:pt x="1413" y="49"/>
                  </a:lnTo>
                  <a:lnTo>
                    <a:pt x="1243" y="0"/>
                  </a:lnTo>
                  <a:lnTo>
                    <a:pt x="1048" y="0"/>
                  </a:lnTo>
                  <a:lnTo>
                    <a:pt x="878" y="0"/>
                  </a:lnTo>
                  <a:lnTo>
                    <a:pt x="683" y="49"/>
                  </a:lnTo>
                  <a:lnTo>
                    <a:pt x="512" y="122"/>
                  </a:lnTo>
                  <a:lnTo>
                    <a:pt x="390" y="244"/>
                  </a:lnTo>
                  <a:lnTo>
                    <a:pt x="390" y="244"/>
                  </a:lnTo>
                  <a:lnTo>
                    <a:pt x="269" y="365"/>
                  </a:lnTo>
                  <a:lnTo>
                    <a:pt x="171" y="511"/>
                  </a:lnTo>
                  <a:lnTo>
                    <a:pt x="98" y="682"/>
                  </a:lnTo>
                  <a:lnTo>
                    <a:pt x="50" y="852"/>
                  </a:lnTo>
                  <a:lnTo>
                    <a:pt x="1" y="1023"/>
                  </a:lnTo>
                  <a:lnTo>
                    <a:pt x="1" y="1218"/>
                  </a:lnTo>
                  <a:lnTo>
                    <a:pt x="1" y="1413"/>
                  </a:lnTo>
                  <a:lnTo>
                    <a:pt x="1" y="1607"/>
                  </a:lnTo>
                  <a:lnTo>
                    <a:pt x="74" y="2021"/>
                  </a:lnTo>
                  <a:lnTo>
                    <a:pt x="220" y="2484"/>
                  </a:lnTo>
                  <a:lnTo>
                    <a:pt x="390" y="2923"/>
                  </a:lnTo>
                  <a:lnTo>
                    <a:pt x="610" y="3385"/>
                  </a:lnTo>
                  <a:lnTo>
                    <a:pt x="853" y="3872"/>
                  </a:lnTo>
                  <a:lnTo>
                    <a:pt x="1121" y="4311"/>
                  </a:lnTo>
                  <a:lnTo>
                    <a:pt x="1413" y="4774"/>
                  </a:lnTo>
                  <a:lnTo>
                    <a:pt x="1706" y="5188"/>
                  </a:lnTo>
                  <a:lnTo>
                    <a:pt x="1998" y="5577"/>
                  </a:lnTo>
                  <a:lnTo>
                    <a:pt x="2290" y="5943"/>
                  </a:lnTo>
                  <a:lnTo>
                    <a:pt x="2582" y="6284"/>
                  </a:lnTo>
                  <a:lnTo>
                    <a:pt x="2850" y="6551"/>
                  </a:lnTo>
                  <a:lnTo>
                    <a:pt x="2850" y="6551"/>
                  </a:lnTo>
                  <a:lnTo>
                    <a:pt x="3070" y="6771"/>
                  </a:lnTo>
                  <a:lnTo>
                    <a:pt x="3313" y="6966"/>
                  </a:lnTo>
                  <a:lnTo>
                    <a:pt x="3557" y="7136"/>
                  </a:lnTo>
                  <a:lnTo>
                    <a:pt x="3800" y="7307"/>
                  </a:lnTo>
                  <a:lnTo>
                    <a:pt x="4312" y="7599"/>
                  </a:lnTo>
                  <a:lnTo>
                    <a:pt x="4823" y="7818"/>
                  </a:lnTo>
                  <a:lnTo>
                    <a:pt x="5310" y="8013"/>
                  </a:lnTo>
                  <a:lnTo>
                    <a:pt x="5724" y="8159"/>
                  </a:lnTo>
                  <a:lnTo>
                    <a:pt x="6333" y="8305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36"/>
            <p:cNvSpPr/>
            <p:nvPr/>
          </p:nvSpPr>
          <p:spPr>
            <a:xfrm>
              <a:off x="2605025" y="5003775"/>
              <a:ext cx="417700" cy="417700"/>
            </a:xfrm>
            <a:custGeom>
              <a:avLst/>
              <a:gdLst/>
              <a:ahLst/>
              <a:cxnLst/>
              <a:rect l="l" t="t" r="r" b="b"/>
              <a:pathLst>
                <a:path w="16708" h="16708" fill="none" extrusionOk="0">
                  <a:moveTo>
                    <a:pt x="13931" y="6820"/>
                  </a:moveTo>
                  <a:lnTo>
                    <a:pt x="13931" y="6820"/>
                  </a:lnTo>
                  <a:lnTo>
                    <a:pt x="14126" y="6625"/>
                  </a:lnTo>
                  <a:lnTo>
                    <a:pt x="14345" y="6357"/>
                  </a:lnTo>
                  <a:lnTo>
                    <a:pt x="14784" y="5797"/>
                  </a:lnTo>
                  <a:lnTo>
                    <a:pt x="15246" y="5139"/>
                  </a:lnTo>
                  <a:lnTo>
                    <a:pt x="15685" y="4482"/>
                  </a:lnTo>
                  <a:lnTo>
                    <a:pt x="16367" y="3386"/>
                  </a:lnTo>
                  <a:lnTo>
                    <a:pt x="16659" y="2923"/>
                  </a:lnTo>
                  <a:lnTo>
                    <a:pt x="16659" y="2923"/>
                  </a:lnTo>
                  <a:lnTo>
                    <a:pt x="16708" y="2825"/>
                  </a:lnTo>
                  <a:lnTo>
                    <a:pt x="16708" y="2728"/>
                  </a:lnTo>
                  <a:lnTo>
                    <a:pt x="16708" y="2655"/>
                  </a:lnTo>
                  <a:lnTo>
                    <a:pt x="16659" y="2582"/>
                  </a:lnTo>
                  <a:lnTo>
                    <a:pt x="16659" y="2582"/>
                  </a:lnTo>
                  <a:lnTo>
                    <a:pt x="16586" y="2533"/>
                  </a:lnTo>
                  <a:lnTo>
                    <a:pt x="16488" y="2533"/>
                  </a:lnTo>
                  <a:lnTo>
                    <a:pt x="16415" y="2533"/>
                  </a:lnTo>
                  <a:lnTo>
                    <a:pt x="16318" y="2582"/>
                  </a:lnTo>
                  <a:lnTo>
                    <a:pt x="13615" y="4944"/>
                  </a:lnTo>
                  <a:lnTo>
                    <a:pt x="13615" y="4944"/>
                  </a:lnTo>
                  <a:lnTo>
                    <a:pt x="13541" y="4993"/>
                  </a:lnTo>
                  <a:lnTo>
                    <a:pt x="13420" y="4993"/>
                  </a:lnTo>
                  <a:lnTo>
                    <a:pt x="13322" y="4969"/>
                  </a:lnTo>
                  <a:lnTo>
                    <a:pt x="13200" y="4871"/>
                  </a:lnTo>
                  <a:lnTo>
                    <a:pt x="13200" y="4871"/>
                  </a:lnTo>
                  <a:lnTo>
                    <a:pt x="13103" y="4749"/>
                  </a:lnTo>
                  <a:lnTo>
                    <a:pt x="13054" y="4628"/>
                  </a:lnTo>
                  <a:lnTo>
                    <a:pt x="13054" y="4530"/>
                  </a:lnTo>
                  <a:lnTo>
                    <a:pt x="13103" y="4433"/>
                  </a:lnTo>
                  <a:lnTo>
                    <a:pt x="13103" y="4433"/>
                  </a:lnTo>
                  <a:lnTo>
                    <a:pt x="15563" y="1486"/>
                  </a:lnTo>
                  <a:lnTo>
                    <a:pt x="15563" y="1486"/>
                  </a:lnTo>
                  <a:lnTo>
                    <a:pt x="15612" y="1388"/>
                  </a:lnTo>
                  <a:lnTo>
                    <a:pt x="15612" y="1315"/>
                  </a:lnTo>
                  <a:lnTo>
                    <a:pt x="15612" y="1218"/>
                  </a:lnTo>
                  <a:lnTo>
                    <a:pt x="15563" y="1145"/>
                  </a:lnTo>
                  <a:lnTo>
                    <a:pt x="15563" y="1145"/>
                  </a:lnTo>
                  <a:lnTo>
                    <a:pt x="15490" y="1096"/>
                  </a:lnTo>
                  <a:lnTo>
                    <a:pt x="15392" y="1096"/>
                  </a:lnTo>
                  <a:lnTo>
                    <a:pt x="15319" y="1096"/>
                  </a:lnTo>
                  <a:lnTo>
                    <a:pt x="15222" y="1145"/>
                  </a:lnTo>
                  <a:lnTo>
                    <a:pt x="15222" y="1145"/>
                  </a:lnTo>
                  <a:lnTo>
                    <a:pt x="12275" y="3605"/>
                  </a:lnTo>
                  <a:lnTo>
                    <a:pt x="12275" y="3605"/>
                  </a:lnTo>
                  <a:lnTo>
                    <a:pt x="12178" y="3653"/>
                  </a:lnTo>
                  <a:lnTo>
                    <a:pt x="12080" y="3653"/>
                  </a:lnTo>
                  <a:lnTo>
                    <a:pt x="11958" y="3605"/>
                  </a:lnTo>
                  <a:lnTo>
                    <a:pt x="11861" y="3507"/>
                  </a:lnTo>
                  <a:lnTo>
                    <a:pt x="11861" y="3507"/>
                  </a:lnTo>
                  <a:lnTo>
                    <a:pt x="11764" y="3386"/>
                  </a:lnTo>
                  <a:lnTo>
                    <a:pt x="11715" y="3288"/>
                  </a:lnTo>
                  <a:lnTo>
                    <a:pt x="11715" y="3166"/>
                  </a:lnTo>
                  <a:lnTo>
                    <a:pt x="11764" y="3093"/>
                  </a:lnTo>
                  <a:lnTo>
                    <a:pt x="14126" y="390"/>
                  </a:lnTo>
                  <a:lnTo>
                    <a:pt x="14126" y="390"/>
                  </a:lnTo>
                  <a:lnTo>
                    <a:pt x="14175" y="292"/>
                  </a:lnTo>
                  <a:lnTo>
                    <a:pt x="14175" y="219"/>
                  </a:lnTo>
                  <a:lnTo>
                    <a:pt x="14175" y="122"/>
                  </a:lnTo>
                  <a:lnTo>
                    <a:pt x="14126" y="49"/>
                  </a:lnTo>
                  <a:lnTo>
                    <a:pt x="14126" y="49"/>
                  </a:lnTo>
                  <a:lnTo>
                    <a:pt x="14053" y="0"/>
                  </a:lnTo>
                  <a:lnTo>
                    <a:pt x="13980" y="0"/>
                  </a:lnTo>
                  <a:lnTo>
                    <a:pt x="13882" y="0"/>
                  </a:lnTo>
                  <a:lnTo>
                    <a:pt x="13785" y="49"/>
                  </a:lnTo>
                  <a:lnTo>
                    <a:pt x="13785" y="49"/>
                  </a:lnTo>
                  <a:lnTo>
                    <a:pt x="13322" y="341"/>
                  </a:lnTo>
                  <a:lnTo>
                    <a:pt x="12226" y="1023"/>
                  </a:lnTo>
                  <a:lnTo>
                    <a:pt x="11569" y="1462"/>
                  </a:lnTo>
                  <a:lnTo>
                    <a:pt x="10911" y="1924"/>
                  </a:lnTo>
                  <a:lnTo>
                    <a:pt x="10351" y="2363"/>
                  </a:lnTo>
                  <a:lnTo>
                    <a:pt x="10083" y="2582"/>
                  </a:lnTo>
                  <a:lnTo>
                    <a:pt x="9888" y="2777"/>
                  </a:lnTo>
                  <a:lnTo>
                    <a:pt x="9888" y="2777"/>
                  </a:lnTo>
                  <a:lnTo>
                    <a:pt x="9766" y="2898"/>
                  </a:lnTo>
                  <a:lnTo>
                    <a:pt x="9669" y="3045"/>
                  </a:lnTo>
                  <a:lnTo>
                    <a:pt x="9572" y="3215"/>
                  </a:lnTo>
                  <a:lnTo>
                    <a:pt x="9499" y="3410"/>
                  </a:lnTo>
                  <a:lnTo>
                    <a:pt x="9377" y="3824"/>
                  </a:lnTo>
                  <a:lnTo>
                    <a:pt x="9304" y="4262"/>
                  </a:lnTo>
                  <a:lnTo>
                    <a:pt x="9255" y="4701"/>
                  </a:lnTo>
                  <a:lnTo>
                    <a:pt x="9279" y="5163"/>
                  </a:lnTo>
                  <a:lnTo>
                    <a:pt x="9328" y="5577"/>
                  </a:lnTo>
                  <a:lnTo>
                    <a:pt x="9352" y="5772"/>
                  </a:lnTo>
                  <a:lnTo>
                    <a:pt x="9425" y="5943"/>
                  </a:lnTo>
                  <a:lnTo>
                    <a:pt x="268" y="14418"/>
                  </a:lnTo>
                  <a:lnTo>
                    <a:pt x="268" y="14418"/>
                  </a:lnTo>
                  <a:lnTo>
                    <a:pt x="146" y="14564"/>
                  </a:lnTo>
                  <a:lnTo>
                    <a:pt x="73" y="14735"/>
                  </a:lnTo>
                  <a:lnTo>
                    <a:pt x="0" y="14905"/>
                  </a:lnTo>
                  <a:lnTo>
                    <a:pt x="0" y="15076"/>
                  </a:lnTo>
                  <a:lnTo>
                    <a:pt x="0" y="15271"/>
                  </a:lnTo>
                  <a:lnTo>
                    <a:pt x="73" y="15441"/>
                  </a:lnTo>
                  <a:lnTo>
                    <a:pt x="146" y="15612"/>
                  </a:lnTo>
                  <a:lnTo>
                    <a:pt x="268" y="15758"/>
                  </a:lnTo>
                  <a:lnTo>
                    <a:pt x="950" y="16440"/>
                  </a:lnTo>
                  <a:lnTo>
                    <a:pt x="950" y="16440"/>
                  </a:lnTo>
                  <a:lnTo>
                    <a:pt x="1096" y="16562"/>
                  </a:lnTo>
                  <a:lnTo>
                    <a:pt x="1267" y="16635"/>
                  </a:lnTo>
                  <a:lnTo>
                    <a:pt x="1437" y="16708"/>
                  </a:lnTo>
                  <a:lnTo>
                    <a:pt x="1632" y="16708"/>
                  </a:lnTo>
                  <a:lnTo>
                    <a:pt x="1802" y="16708"/>
                  </a:lnTo>
                  <a:lnTo>
                    <a:pt x="1973" y="16635"/>
                  </a:lnTo>
                  <a:lnTo>
                    <a:pt x="2143" y="16562"/>
                  </a:lnTo>
                  <a:lnTo>
                    <a:pt x="2289" y="16440"/>
                  </a:lnTo>
                  <a:lnTo>
                    <a:pt x="10765" y="7282"/>
                  </a:lnTo>
                  <a:lnTo>
                    <a:pt x="10765" y="7282"/>
                  </a:lnTo>
                  <a:lnTo>
                    <a:pt x="11130" y="7380"/>
                  </a:lnTo>
                  <a:lnTo>
                    <a:pt x="11544" y="7428"/>
                  </a:lnTo>
                  <a:lnTo>
                    <a:pt x="12007" y="7453"/>
                  </a:lnTo>
                  <a:lnTo>
                    <a:pt x="12445" y="7404"/>
                  </a:lnTo>
                  <a:lnTo>
                    <a:pt x="12884" y="7331"/>
                  </a:lnTo>
                  <a:lnTo>
                    <a:pt x="13298" y="7209"/>
                  </a:lnTo>
                  <a:lnTo>
                    <a:pt x="13493" y="7136"/>
                  </a:lnTo>
                  <a:lnTo>
                    <a:pt x="13663" y="7039"/>
                  </a:lnTo>
                  <a:lnTo>
                    <a:pt x="13809" y="6941"/>
                  </a:lnTo>
                  <a:lnTo>
                    <a:pt x="13931" y="6820"/>
                  </a:lnTo>
                  <a:lnTo>
                    <a:pt x="13931" y="682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78" name="Google Shape;678;p36"/>
          <p:cNvGrpSpPr/>
          <p:nvPr/>
        </p:nvGrpSpPr>
        <p:grpSpPr>
          <a:xfrm>
            <a:off x="2572857" y="4331908"/>
            <a:ext cx="419662" cy="349543"/>
            <a:chOff x="3236425" y="5001950"/>
            <a:chExt cx="499300" cy="415875"/>
          </a:xfrm>
        </p:grpSpPr>
        <p:sp>
          <p:nvSpPr>
            <p:cNvPr id="679" name="Google Shape;679;p36"/>
            <p:cNvSpPr/>
            <p:nvPr/>
          </p:nvSpPr>
          <p:spPr>
            <a:xfrm>
              <a:off x="3236425" y="5309425"/>
              <a:ext cx="499300" cy="108400"/>
            </a:xfrm>
            <a:custGeom>
              <a:avLst/>
              <a:gdLst/>
              <a:ahLst/>
              <a:cxnLst/>
              <a:rect l="l" t="t" r="r" b="b"/>
              <a:pathLst>
                <a:path w="19972" h="4336" fill="none" extrusionOk="0">
                  <a:moveTo>
                    <a:pt x="19533" y="0"/>
                  </a:moveTo>
                  <a:lnTo>
                    <a:pt x="439" y="0"/>
                  </a:lnTo>
                  <a:lnTo>
                    <a:pt x="439" y="0"/>
                  </a:lnTo>
                  <a:lnTo>
                    <a:pt x="365" y="0"/>
                  </a:lnTo>
                  <a:lnTo>
                    <a:pt x="268" y="25"/>
                  </a:lnTo>
                  <a:lnTo>
                    <a:pt x="195" y="73"/>
                  </a:lnTo>
                  <a:lnTo>
                    <a:pt x="122" y="122"/>
                  </a:lnTo>
                  <a:lnTo>
                    <a:pt x="73" y="195"/>
                  </a:lnTo>
                  <a:lnTo>
                    <a:pt x="49" y="268"/>
                  </a:lnTo>
                  <a:lnTo>
                    <a:pt x="25" y="341"/>
                  </a:lnTo>
                  <a:lnTo>
                    <a:pt x="0" y="439"/>
                  </a:lnTo>
                  <a:lnTo>
                    <a:pt x="0" y="439"/>
                  </a:lnTo>
                  <a:lnTo>
                    <a:pt x="25" y="512"/>
                  </a:lnTo>
                  <a:lnTo>
                    <a:pt x="49" y="585"/>
                  </a:lnTo>
                  <a:lnTo>
                    <a:pt x="73" y="658"/>
                  </a:lnTo>
                  <a:lnTo>
                    <a:pt x="122" y="731"/>
                  </a:lnTo>
                  <a:lnTo>
                    <a:pt x="195" y="780"/>
                  </a:lnTo>
                  <a:lnTo>
                    <a:pt x="268" y="828"/>
                  </a:lnTo>
                  <a:lnTo>
                    <a:pt x="365" y="853"/>
                  </a:lnTo>
                  <a:lnTo>
                    <a:pt x="439" y="853"/>
                  </a:lnTo>
                  <a:lnTo>
                    <a:pt x="439" y="853"/>
                  </a:lnTo>
                  <a:lnTo>
                    <a:pt x="487" y="877"/>
                  </a:lnTo>
                  <a:lnTo>
                    <a:pt x="560" y="902"/>
                  </a:lnTo>
                  <a:lnTo>
                    <a:pt x="706" y="1048"/>
                  </a:lnTo>
                  <a:lnTo>
                    <a:pt x="853" y="1242"/>
                  </a:lnTo>
                  <a:lnTo>
                    <a:pt x="1023" y="1486"/>
                  </a:lnTo>
                  <a:lnTo>
                    <a:pt x="1340" y="2022"/>
                  </a:lnTo>
                  <a:lnTo>
                    <a:pt x="1632" y="2509"/>
                  </a:lnTo>
                  <a:lnTo>
                    <a:pt x="1632" y="2509"/>
                  </a:lnTo>
                  <a:lnTo>
                    <a:pt x="1900" y="2996"/>
                  </a:lnTo>
                  <a:lnTo>
                    <a:pt x="2168" y="3459"/>
                  </a:lnTo>
                  <a:lnTo>
                    <a:pt x="2460" y="3873"/>
                  </a:lnTo>
                  <a:lnTo>
                    <a:pt x="2582" y="4043"/>
                  </a:lnTo>
                  <a:lnTo>
                    <a:pt x="2728" y="4214"/>
                  </a:lnTo>
                  <a:lnTo>
                    <a:pt x="2728" y="4214"/>
                  </a:lnTo>
                  <a:lnTo>
                    <a:pt x="2801" y="4263"/>
                  </a:lnTo>
                  <a:lnTo>
                    <a:pt x="2874" y="4287"/>
                  </a:lnTo>
                  <a:lnTo>
                    <a:pt x="2971" y="4311"/>
                  </a:lnTo>
                  <a:lnTo>
                    <a:pt x="3045" y="4336"/>
                  </a:lnTo>
                  <a:lnTo>
                    <a:pt x="16927" y="4336"/>
                  </a:lnTo>
                  <a:lnTo>
                    <a:pt x="16927" y="4336"/>
                  </a:lnTo>
                  <a:lnTo>
                    <a:pt x="17000" y="4311"/>
                  </a:lnTo>
                  <a:lnTo>
                    <a:pt x="17097" y="4287"/>
                  </a:lnTo>
                  <a:lnTo>
                    <a:pt x="17170" y="4263"/>
                  </a:lnTo>
                  <a:lnTo>
                    <a:pt x="17243" y="4214"/>
                  </a:lnTo>
                  <a:lnTo>
                    <a:pt x="17243" y="4214"/>
                  </a:lnTo>
                  <a:lnTo>
                    <a:pt x="17390" y="4043"/>
                  </a:lnTo>
                  <a:lnTo>
                    <a:pt x="17511" y="3873"/>
                  </a:lnTo>
                  <a:lnTo>
                    <a:pt x="17804" y="3459"/>
                  </a:lnTo>
                  <a:lnTo>
                    <a:pt x="18072" y="2996"/>
                  </a:lnTo>
                  <a:lnTo>
                    <a:pt x="18339" y="2509"/>
                  </a:lnTo>
                  <a:lnTo>
                    <a:pt x="18339" y="2509"/>
                  </a:lnTo>
                  <a:lnTo>
                    <a:pt x="18632" y="2022"/>
                  </a:lnTo>
                  <a:lnTo>
                    <a:pt x="18948" y="1486"/>
                  </a:lnTo>
                  <a:lnTo>
                    <a:pt x="19119" y="1242"/>
                  </a:lnTo>
                  <a:lnTo>
                    <a:pt x="19265" y="1048"/>
                  </a:lnTo>
                  <a:lnTo>
                    <a:pt x="19411" y="902"/>
                  </a:lnTo>
                  <a:lnTo>
                    <a:pt x="19484" y="877"/>
                  </a:lnTo>
                  <a:lnTo>
                    <a:pt x="19533" y="853"/>
                  </a:lnTo>
                  <a:lnTo>
                    <a:pt x="19533" y="853"/>
                  </a:lnTo>
                  <a:lnTo>
                    <a:pt x="19606" y="853"/>
                  </a:lnTo>
                  <a:lnTo>
                    <a:pt x="19703" y="828"/>
                  </a:lnTo>
                  <a:lnTo>
                    <a:pt x="19776" y="780"/>
                  </a:lnTo>
                  <a:lnTo>
                    <a:pt x="19849" y="731"/>
                  </a:lnTo>
                  <a:lnTo>
                    <a:pt x="19898" y="658"/>
                  </a:lnTo>
                  <a:lnTo>
                    <a:pt x="19922" y="585"/>
                  </a:lnTo>
                  <a:lnTo>
                    <a:pt x="19947" y="512"/>
                  </a:lnTo>
                  <a:lnTo>
                    <a:pt x="19971" y="439"/>
                  </a:lnTo>
                  <a:lnTo>
                    <a:pt x="19971" y="439"/>
                  </a:lnTo>
                  <a:lnTo>
                    <a:pt x="19947" y="341"/>
                  </a:lnTo>
                  <a:lnTo>
                    <a:pt x="19922" y="268"/>
                  </a:lnTo>
                  <a:lnTo>
                    <a:pt x="19898" y="195"/>
                  </a:lnTo>
                  <a:lnTo>
                    <a:pt x="19825" y="122"/>
                  </a:lnTo>
                  <a:lnTo>
                    <a:pt x="19776" y="73"/>
                  </a:lnTo>
                  <a:lnTo>
                    <a:pt x="19703" y="25"/>
                  </a:lnTo>
                  <a:lnTo>
                    <a:pt x="19606" y="0"/>
                  </a:lnTo>
                  <a:lnTo>
                    <a:pt x="19533" y="0"/>
                  </a:lnTo>
                  <a:lnTo>
                    <a:pt x="19533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36"/>
            <p:cNvSpPr/>
            <p:nvPr/>
          </p:nvSpPr>
          <p:spPr>
            <a:xfrm>
              <a:off x="3294875" y="5330725"/>
              <a:ext cx="382400" cy="25"/>
            </a:xfrm>
            <a:custGeom>
              <a:avLst/>
              <a:gdLst/>
              <a:ahLst/>
              <a:cxnLst/>
              <a:rect l="l" t="t" r="r" b="b"/>
              <a:pathLst>
                <a:path w="15296" h="1" fill="none" extrusionOk="0">
                  <a:moveTo>
                    <a:pt x="0" y="1"/>
                  </a:moveTo>
                  <a:lnTo>
                    <a:pt x="15295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36"/>
            <p:cNvSpPr/>
            <p:nvPr/>
          </p:nvSpPr>
          <p:spPr>
            <a:xfrm>
              <a:off x="3280250" y="5162675"/>
              <a:ext cx="411625" cy="140075"/>
            </a:xfrm>
            <a:custGeom>
              <a:avLst/>
              <a:gdLst/>
              <a:ahLst/>
              <a:cxnLst/>
              <a:rect l="l" t="t" r="r" b="b"/>
              <a:pathLst>
                <a:path w="16465" h="5603" fill="none" extrusionOk="0">
                  <a:moveTo>
                    <a:pt x="16465" y="5602"/>
                  </a:moveTo>
                  <a:lnTo>
                    <a:pt x="16465" y="5602"/>
                  </a:lnTo>
                  <a:lnTo>
                    <a:pt x="16392" y="5408"/>
                  </a:lnTo>
                  <a:lnTo>
                    <a:pt x="16294" y="5237"/>
                  </a:lnTo>
                  <a:lnTo>
                    <a:pt x="16075" y="4921"/>
                  </a:lnTo>
                  <a:lnTo>
                    <a:pt x="15807" y="4628"/>
                  </a:lnTo>
                  <a:lnTo>
                    <a:pt x="15490" y="4385"/>
                  </a:lnTo>
                  <a:lnTo>
                    <a:pt x="15320" y="4287"/>
                  </a:lnTo>
                  <a:lnTo>
                    <a:pt x="15149" y="4190"/>
                  </a:lnTo>
                  <a:lnTo>
                    <a:pt x="14979" y="4092"/>
                  </a:lnTo>
                  <a:lnTo>
                    <a:pt x="14784" y="4044"/>
                  </a:lnTo>
                  <a:lnTo>
                    <a:pt x="14589" y="3971"/>
                  </a:lnTo>
                  <a:lnTo>
                    <a:pt x="14394" y="3946"/>
                  </a:lnTo>
                  <a:lnTo>
                    <a:pt x="14175" y="3922"/>
                  </a:lnTo>
                  <a:lnTo>
                    <a:pt x="13980" y="3898"/>
                  </a:lnTo>
                  <a:lnTo>
                    <a:pt x="13980" y="3898"/>
                  </a:lnTo>
                  <a:lnTo>
                    <a:pt x="13737" y="3922"/>
                  </a:lnTo>
                  <a:lnTo>
                    <a:pt x="13518" y="3946"/>
                  </a:lnTo>
                  <a:lnTo>
                    <a:pt x="13518" y="3946"/>
                  </a:lnTo>
                  <a:lnTo>
                    <a:pt x="13420" y="3532"/>
                  </a:lnTo>
                  <a:lnTo>
                    <a:pt x="13299" y="3143"/>
                  </a:lnTo>
                  <a:lnTo>
                    <a:pt x="13128" y="2753"/>
                  </a:lnTo>
                  <a:lnTo>
                    <a:pt x="12933" y="2388"/>
                  </a:lnTo>
                  <a:lnTo>
                    <a:pt x="12714" y="2047"/>
                  </a:lnTo>
                  <a:lnTo>
                    <a:pt x="12470" y="1706"/>
                  </a:lnTo>
                  <a:lnTo>
                    <a:pt x="12178" y="1413"/>
                  </a:lnTo>
                  <a:lnTo>
                    <a:pt x="11886" y="1121"/>
                  </a:lnTo>
                  <a:lnTo>
                    <a:pt x="11545" y="878"/>
                  </a:lnTo>
                  <a:lnTo>
                    <a:pt x="11204" y="658"/>
                  </a:lnTo>
                  <a:lnTo>
                    <a:pt x="10839" y="464"/>
                  </a:lnTo>
                  <a:lnTo>
                    <a:pt x="10449" y="293"/>
                  </a:lnTo>
                  <a:lnTo>
                    <a:pt x="10059" y="171"/>
                  </a:lnTo>
                  <a:lnTo>
                    <a:pt x="9645" y="74"/>
                  </a:lnTo>
                  <a:lnTo>
                    <a:pt x="9207" y="25"/>
                  </a:lnTo>
                  <a:lnTo>
                    <a:pt x="8768" y="1"/>
                  </a:lnTo>
                  <a:lnTo>
                    <a:pt x="8768" y="1"/>
                  </a:lnTo>
                  <a:lnTo>
                    <a:pt x="8452" y="1"/>
                  </a:lnTo>
                  <a:lnTo>
                    <a:pt x="8135" y="50"/>
                  </a:lnTo>
                  <a:lnTo>
                    <a:pt x="7819" y="98"/>
                  </a:lnTo>
                  <a:lnTo>
                    <a:pt x="7502" y="171"/>
                  </a:lnTo>
                  <a:lnTo>
                    <a:pt x="7210" y="269"/>
                  </a:lnTo>
                  <a:lnTo>
                    <a:pt x="6918" y="366"/>
                  </a:lnTo>
                  <a:lnTo>
                    <a:pt x="6625" y="512"/>
                  </a:lnTo>
                  <a:lnTo>
                    <a:pt x="6357" y="658"/>
                  </a:lnTo>
                  <a:lnTo>
                    <a:pt x="6089" y="805"/>
                  </a:lnTo>
                  <a:lnTo>
                    <a:pt x="5846" y="999"/>
                  </a:lnTo>
                  <a:lnTo>
                    <a:pt x="5602" y="1170"/>
                  </a:lnTo>
                  <a:lnTo>
                    <a:pt x="5383" y="1389"/>
                  </a:lnTo>
                  <a:lnTo>
                    <a:pt x="5188" y="1608"/>
                  </a:lnTo>
                  <a:lnTo>
                    <a:pt x="4993" y="1852"/>
                  </a:lnTo>
                  <a:lnTo>
                    <a:pt x="4799" y="2095"/>
                  </a:lnTo>
                  <a:lnTo>
                    <a:pt x="4628" y="2363"/>
                  </a:lnTo>
                  <a:lnTo>
                    <a:pt x="4628" y="2363"/>
                  </a:lnTo>
                  <a:lnTo>
                    <a:pt x="4360" y="2266"/>
                  </a:lnTo>
                  <a:lnTo>
                    <a:pt x="4092" y="2217"/>
                  </a:lnTo>
                  <a:lnTo>
                    <a:pt x="3824" y="2193"/>
                  </a:lnTo>
                  <a:lnTo>
                    <a:pt x="3532" y="2168"/>
                  </a:lnTo>
                  <a:lnTo>
                    <a:pt x="3532" y="2168"/>
                  </a:lnTo>
                  <a:lnTo>
                    <a:pt x="3191" y="2193"/>
                  </a:lnTo>
                  <a:lnTo>
                    <a:pt x="2850" y="2242"/>
                  </a:lnTo>
                  <a:lnTo>
                    <a:pt x="2509" y="2339"/>
                  </a:lnTo>
                  <a:lnTo>
                    <a:pt x="2193" y="2436"/>
                  </a:lnTo>
                  <a:lnTo>
                    <a:pt x="1876" y="2582"/>
                  </a:lnTo>
                  <a:lnTo>
                    <a:pt x="1584" y="2753"/>
                  </a:lnTo>
                  <a:lnTo>
                    <a:pt x="1316" y="2948"/>
                  </a:lnTo>
                  <a:lnTo>
                    <a:pt x="1072" y="3167"/>
                  </a:lnTo>
                  <a:lnTo>
                    <a:pt x="853" y="3411"/>
                  </a:lnTo>
                  <a:lnTo>
                    <a:pt x="634" y="3678"/>
                  </a:lnTo>
                  <a:lnTo>
                    <a:pt x="463" y="3971"/>
                  </a:lnTo>
                  <a:lnTo>
                    <a:pt x="317" y="4263"/>
                  </a:lnTo>
                  <a:lnTo>
                    <a:pt x="196" y="4580"/>
                  </a:lnTo>
                  <a:lnTo>
                    <a:pt x="98" y="4896"/>
                  </a:lnTo>
                  <a:lnTo>
                    <a:pt x="25" y="5237"/>
                  </a:lnTo>
                  <a:lnTo>
                    <a:pt x="1" y="5602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36"/>
            <p:cNvSpPr/>
            <p:nvPr/>
          </p:nvSpPr>
          <p:spPr>
            <a:xfrm>
              <a:off x="347145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2" y="0"/>
                  </a:moveTo>
                  <a:lnTo>
                    <a:pt x="682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12" y="439"/>
                  </a:lnTo>
                  <a:lnTo>
                    <a:pt x="414" y="585"/>
                  </a:lnTo>
                  <a:lnTo>
                    <a:pt x="414" y="585"/>
                  </a:lnTo>
                  <a:lnTo>
                    <a:pt x="268" y="731"/>
                  </a:lnTo>
                  <a:lnTo>
                    <a:pt x="146" y="950"/>
                  </a:lnTo>
                  <a:lnTo>
                    <a:pt x="73" y="1072"/>
                  </a:lnTo>
                  <a:lnTo>
                    <a:pt x="49" y="1194"/>
                  </a:lnTo>
                  <a:lnTo>
                    <a:pt x="0" y="1364"/>
                  </a:lnTo>
                  <a:lnTo>
                    <a:pt x="0" y="1535"/>
                  </a:lnTo>
                  <a:lnTo>
                    <a:pt x="0" y="1535"/>
                  </a:lnTo>
                  <a:lnTo>
                    <a:pt x="0" y="1705"/>
                  </a:lnTo>
                  <a:lnTo>
                    <a:pt x="49" y="1851"/>
                  </a:lnTo>
                  <a:lnTo>
                    <a:pt x="73" y="1997"/>
                  </a:lnTo>
                  <a:lnTo>
                    <a:pt x="146" y="2095"/>
                  </a:lnTo>
                  <a:lnTo>
                    <a:pt x="268" y="2314"/>
                  </a:lnTo>
                  <a:lnTo>
                    <a:pt x="414" y="2484"/>
                  </a:lnTo>
                  <a:lnTo>
                    <a:pt x="414" y="2484"/>
                  </a:lnTo>
                  <a:lnTo>
                    <a:pt x="512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2" y="3045"/>
                  </a:lnTo>
                  <a:lnTo>
                    <a:pt x="682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12" y="3507"/>
                  </a:lnTo>
                  <a:lnTo>
                    <a:pt x="414" y="3629"/>
                  </a:lnTo>
                  <a:lnTo>
                    <a:pt x="414" y="3629"/>
                  </a:lnTo>
                  <a:lnTo>
                    <a:pt x="268" y="3800"/>
                  </a:lnTo>
                  <a:lnTo>
                    <a:pt x="146" y="3994"/>
                  </a:lnTo>
                  <a:lnTo>
                    <a:pt x="73" y="4116"/>
                  </a:lnTo>
                  <a:lnTo>
                    <a:pt x="49" y="4262"/>
                  </a:lnTo>
                  <a:lnTo>
                    <a:pt x="0" y="4408"/>
                  </a:lnTo>
                  <a:lnTo>
                    <a:pt x="0" y="457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36"/>
            <p:cNvSpPr/>
            <p:nvPr/>
          </p:nvSpPr>
          <p:spPr>
            <a:xfrm>
              <a:off x="3427600" y="5001950"/>
              <a:ext cx="17075" cy="114475"/>
            </a:xfrm>
            <a:custGeom>
              <a:avLst/>
              <a:gdLst/>
              <a:ahLst/>
              <a:cxnLst/>
              <a:rect l="l" t="t" r="r" b="b"/>
              <a:pathLst>
                <a:path w="683" h="4579" fill="none" extrusionOk="0">
                  <a:moveTo>
                    <a:pt x="683" y="0"/>
                  </a:moveTo>
                  <a:lnTo>
                    <a:pt x="683" y="0"/>
                  </a:lnTo>
                  <a:lnTo>
                    <a:pt x="658" y="171"/>
                  </a:lnTo>
                  <a:lnTo>
                    <a:pt x="609" y="317"/>
                  </a:lnTo>
                  <a:lnTo>
                    <a:pt x="536" y="439"/>
                  </a:lnTo>
                  <a:lnTo>
                    <a:pt x="415" y="585"/>
                  </a:lnTo>
                  <a:lnTo>
                    <a:pt x="415" y="585"/>
                  </a:lnTo>
                  <a:lnTo>
                    <a:pt x="269" y="731"/>
                  </a:lnTo>
                  <a:lnTo>
                    <a:pt x="147" y="950"/>
                  </a:lnTo>
                  <a:lnTo>
                    <a:pt x="98" y="1072"/>
                  </a:lnTo>
                  <a:lnTo>
                    <a:pt x="49" y="1194"/>
                  </a:lnTo>
                  <a:lnTo>
                    <a:pt x="25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25" y="1705"/>
                  </a:lnTo>
                  <a:lnTo>
                    <a:pt x="49" y="1851"/>
                  </a:lnTo>
                  <a:lnTo>
                    <a:pt x="98" y="1997"/>
                  </a:lnTo>
                  <a:lnTo>
                    <a:pt x="147" y="2095"/>
                  </a:lnTo>
                  <a:lnTo>
                    <a:pt x="269" y="2314"/>
                  </a:lnTo>
                  <a:lnTo>
                    <a:pt x="415" y="2484"/>
                  </a:lnTo>
                  <a:lnTo>
                    <a:pt x="415" y="2484"/>
                  </a:lnTo>
                  <a:lnTo>
                    <a:pt x="536" y="2606"/>
                  </a:lnTo>
                  <a:lnTo>
                    <a:pt x="609" y="2728"/>
                  </a:lnTo>
                  <a:lnTo>
                    <a:pt x="658" y="2874"/>
                  </a:lnTo>
                  <a:lnTo>
                    <a:pt x="683" y="3045"/>
                  </a:lnTo>
                  <a:lnTo>
                    <a:pt x="683" y="3045"/>
                  </a:lnTo>
                  <a:lnTo>
                    <a:pt x="658" y="3239"/>
                  </a:lnTo>
                  <a:lnTo>
                    <a:pt x="609" y="3385"/>
                  </a:lnTo>
                  <a:lnTo>
                    <a:pt x="536" y="3507"/>
                  </a:lnTo>
                  <a:lnTo>
                    <a:pt x="415" y="3629"/>
                  </a:lnTo>
                  <a:lnTo>
                    <a:pt x="415" y="3629"/>
                  </a:lnTo>
                  <a:lnTo>
                    <a:pt x="269" y="3800"/>
                  </a:lnTo>
                  <a:lnTo>
                    <a:pt x="147" y="3994"/>
                  </a:lnTo>
                  <a:lnTo>
                    <a:pt x="98" y="4116"/>
                  </a:lnTo>
                  <a:lnTo>
                    <a:pt x="49" y="4262"/>
                  </a:lnTo>
                  <a:lnTo>
                    <a:pt x="25" y="4408"/>
                  </a:lnTo>
                  <a:lnTo>
                    <a:pt x="1" y="457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36"/>
            <p:cNvSpPr/>
            <p:nvPr/>
          </p:nvSpPr>
          <p:spPr>
            <a:xfrm>
              <a:off x="3515275" y="5001950"/>
              <a:ext cx="16475" cy="114475"/>
            </a:xfrm>
            <a:custGeom>
              <a:avLst/>
              <a:gdLst/>
              <a:ahLst/>
              <a:cxnLst/>
              <a:rect l="l" t="t" r="r" b="b"/>
              <a:pathLst>
                <a:path w="659" h="4579" fill="none" extrusionOk="0">
                  <a:moveTo>
                    <a:pt x="658" y="0"/>
                  </a:moveTo>
                  <a:lnTo>
                    <a:pt x="658" y="0"/>
                  </a:lnTo>
                  <a:lnTo>
                    <a:pt x="658" y="171"/>
                  </a:lnTo>
                  <a:lnTo>
                    <a:pt x="585" y="317"/>
                  </a:lnTo>
                  <a:lnTo>
                    <a:pt x="512" y="439"/>
                  </a:lnTo>
                  <a:lnTo>
                    <a:pt x="390" y="585"/>
                  </a:lnTo>
                  <a:lnTo>
                    <a:pt x="390" y="585"/>
                  </a:lnTo>
                  <a:lnTo>
                    <a:pt x="269" y="731"/>
                  </a:lnTo>
                  <a:lnTo>
                    <a:pt x="122" y="950"/>
                  </a:lnTo>
                  <a:lnTo>
                    <a:pt x="74" y="1072"/>
                  </a:lnTo>
                  <a:lnTo>
                    <a:pt x="25" y="1194"/>
                  </a:lnTo>
                  <a:lnTo>
                    <a:pt x="1" y="1364"/>
                  </a:lnTo>
                  <a:lnTo>
                    <a:pt x="1" y="1535"/>
                  </a:lnTo>
                  <a:lnTo>
                    <a:pt x="1" y="1535"/>
                  </a:lnTo>
                  <a:lnTo>
                    <a:pt x="1" y="1705"/>
                  </a:lnTo>
                  <a:lnTo>
                    <a:pt x="25" y="1851"/>
                  </a:lnTo>
                  <a:lnTo>
                    <a:pt x="74" y="1997"/>
                  </a:lnTo>
                  <a:lnTo>
                    <a:pt x="122" y="2095"/>
                  </a:lnTo>
                  <a:lnTo>
                    <a:pt x="269" y="2314"/>
                  </a:lnTo>
                  <a:lnTo>
                    <a:pt x="390" y="2484"/>
                  </a:lnTo>
                  <a:lnTo>
                    <a:pt x="390" y="2484"/>
                  </a:lnTo>
                  <a:lnTo>
                    <a:pt x="512" y="2606"/>
                  </a:lnTo>
                  <a:lnTo>
                    <a:pt x="585" y="2728"/>
                  </a:lnTo>
                  <a:lnTo>
                    <a:pt x="658" y="2874"/>
                  </a:lnTo>
                  <a:lnTo>
                    <a:pt x="658" y="3045"/>
                  </a:lnTo>
                  <a:lnTo>
                    <a:pt x="658" y="3045"/>
                  </a:lnTo>
                  <a:lnTo>
                    <a:pt x="658" y="3239"/>
                  </a:lnTo>
                  <a:lnTo>
                    <a:pt x="585" y="3385"/>
                  </a:lnTo>
                  <a:lnTo>
                    <a:pt x="512" y="3507"/>
                  </a:lnTo>
                  <a:lnTo>
                    <a:pt x="390" y="3629"/>
                  </a:lnTo>
                  <a:lnTo>
                    <a:pt x="390" y="3629"/>
                  </a:lnTo>
                  <a:lnTo>
                    <a:pt x="269" y="3800"/>
                  </a:lnTo>
                  <a:lnTo>
                    <a:pt x="122" y="3994"/>
                  </a:lnTo>
                  <a:lnTo>
                    <a:pt x="74" y="4116"/>
                  </a:lnTo>
                  <a:lnTo>
                    <a:pt x="25" y="4262"/>
                  </a:lnTo>
                  <a:lnTo>
                    <a:pt x="1" y="4408"/>
                  </a:lnTo>
                  <a:lnTo>
                    <a:pt x="1" y="457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5" name="Google Shape;685;p36"/>
          <p:cNvGrpSpPr/>
          <p:nvPr/>
        </p:nvGrpSpPr>
        <p:grpSpPr>
          <a:xfrm>
            <a:off x="3187977" y="4313985"/>
            <a:ext cx="319369" cy="380263"/>
            <a:chOff x="3968275" y="4980625"/>
            <a:chExt cx="379975" cy="452425"/>
          </a:xfrm>
        </p:grpSpPr>
        <p:sp>
          <p:nvSpPr>
            <p:cNvPr id="686" name="Google Shape;686;p36"/>
            <p:cNvSpPr/>
            <p:nvPr/>
          </p:nvSpPr>
          <p:spPr>
            <a:xfrm>
              <a:off x="4168000" y="4980625"/>
              <a:ext cx="85875" cy="102325"/>
            </a:xfrm>
            <a:custGeom>
              <a:avLst/>
              <a:gdLst/>
              <a:ahLst/>
              <a:cxnLst/>
              <a:rect l="l" t="t" r="r" b="b"/>
              <a:pathLst>
                <a:path w="3435" h="4093" fill="none" extrusionOk="0">
                  <a:moveTo>
                    <a:pt x="317" y="1486"/>
                  </a:moveTo>
                  <a:lnTo>
                    <a:pt x="317" y="1486"/>
                  </a:lnTo>
                  <a:lnTo>
                    <a:pt x="487" y="1292"/>
                  </a:lnTo>
                  <a:lnTo>
                    <a:pt x="682" y="1097"/>
                  </a:lnTo>
                  <a:lnTo>
                    <a:pt x="901" y="951"/>
                  </a:lnTo>
                  <a:lnTo>
                    <a:pt x="1145" y="780"/>
                  </a:lnTo>
                  <a:lnTo>
                    <a:pt x="1388" y="658"/>
                  </a:lnTo>
                  <a:lnTo>
                    <a:pt x="1632" y="537"/>
                  </a:lnTo>
                  <a:lnTo>
                    <a:pt x="2143" y="317"/>
                  </a:lnTo>
                  <a:lnTo>
                    <a:pt x="2631" y="171"/>
                  </a:lnTo>
                  <a:lnTo>
                    <a:pt x="3020" y="74"/>
                  </a:lnTo>
                  <a:lnTo>
                    <a:pt x="3386" y="1"/>
                  </a:lnTo>
                  <a:lnTo>
                    <a:pt x="3386" y="1"/>
                  </a:lnTo>
                  <a:lnTo>
                    <a:pt x="3410" y="366"/>
                  </a:lnTo>
                  <a:lnTo>
                    <a:pt x="3434" y="780"/>
                  </a:lnTo>
                  <a:lnTo>
                    <a:pt x="3434" y="1267"/>
                  </a:lnTo>
                  <a:lnTo>
                    <a:pt x="3410" y="1827"/>
                  </a:lnTo>
                  <a:lnTo>
                    <a:pt x="3386" y="2095"/>
                  </a:lnTo>
                  <a:lnTo>
                    <a:pt x="3312" y="2363"/>
                  </a:lnTo>
                  <a:lnTo>
                    <a:pt x="3264" y="2655"/>
                  </a:lnTo>
                  <a:lnTo>
                    <a:pt x="3166" y="2899"/>
                  </a:lnTo>
                  <a:lnTo>
                    <a:pt x="3045" y="3143"/>
                  </a:lnTo>
                  <a:lnTo>
                    <a:pt x="2923" y="3362"/>
                  </a:lnTo>
                  <a:lnTo>
                    <a:pt x="2923" y="3362"/>
                  </a:lnTo>
                  <a:lnTo>
                    <a:pt x="2752" y="3557"/>
                  </a:lnTo>
                  <a:lnTo>
                    <a:pt x="2582" y="3703"/>
                  </a:lnTo>
                  <a:lnTo>
                    <a:pt x="2387" y="3824"/>
                  </a:lnTo>
                  <a:lnTo>
                    <a:pt x="2192" y="3922"/>
                  </a:lnTo>
                  <a:lnTo>
                    <a:pt x="1997" y="3995"/>
                  </a:lnTo>
                  <a:lnTo>
                    <a:pt x="1778" y="4044"/>
                  </a:lnTo>
                  <a:lnTo>
                    <a:pt x="1583" y="4092"/>
                  </a:lnTo>
                  <a:lnTo>
                    <a:pt x="1388" y="4092"/>
                  </a:lnTo>
                  <a:lnTo>
                    <a:pt x="1047" y="4092"/>
                  </a:lnTo>
                  <a:lnTo>
                    <a:pt x="755" y="4044"/>
                  </a:lnTo>
                  <a:lnTo>
                    <a:pt x="487" y="3995"/>
                  </a:lnTo>
                  <a:lnTo>
                    <a:pt x="487" y="3995"/>
                  </a:lnTo>
                  <a:lnTo>
                    <a:pt x="341" y="3751"/>
                  </a:lnTo>
                  <a:lnTo>
                    <a:pt x="219" y="3483"/>
                  </a:lnTo>
                  <a:lnTo>
                    <a:pt x="98" y="3143"/>
                  </a:lnTo>
                  <a:lnTo>
                    <a:pt x="49" y="2972"/>
                  </a:lnTo>
                  <a:lnTo>
                    <a:pt x="25" y="2753"/>
                  </a:lnTo>
                  <a:lnTo>
                    <a:pt x="0" y="2558"/>
                  </a:lnTo>
                  <a:lnTo>
                    <a:pt x="0" y="2339"/>
                  </a:lnTo>
                  <a:lnTo>
                    <a:pt x="25" y="2120"/>
                  </a:lnTo>
                  <a:lnTo>
                    <a:pt x="98" y="1900"/>
                  </a:lnTo>
                  <a:lnTo>
                    <a:pt x="195" y="1706"/>
                  </a:lnTo>
                  <a:lnTo>
                    <a:pt x="317" y="1486"/>
                  </a:lnTo>
                  <a:lnTo>
                    <a:pt x="317" y="1486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36"/>
            <p:cNvSpPr/>
            <p:nvPr/>
          </p:nvSpPr>
          <p:spPr>
            <a:xfrm>
              <a:off x="3968275" y="5043350"/>
              <a:ext cx="379975" cy="389700"/>
            </a:xfrm>
            <a:custGeom>
              <a:avLst/>
              <a:gdLst/>
              <a:ahLst/>
              <a:cxnLst/>
              <a:rect l="l" t="t" r="r" b="b"/>
              <a:pathLst>
                <a:path w="15199" h="15588" fill="none" extrusionOk="0">
                  <a:moveTo>
                    <a:pt x="7965" y="2679"/>
                  </a:moveTo>
                  <a:lnTo>
                    <a:pt x="7965" y="2679"/>
                  </a:lnTo>
                  <a:lnTo>
                    <a:pt x="7478" y="2655"/>
                  </a:lnTo>
                  <a:lnTo>
                    <a:pt x="6942" y="2606"/>
                  </a:lnTo>
                  <a:lnTo>
                    <a:pt x="5822" y="2509"/>
                  </a:lnTo>
                  <a:lnTo>
                    <a:pt x="5261" y="2484"/>
                  </a:lnTo>
                  <a:lnTo>
                    <a:pt x="4726" y="2509"/>
                  </a:lnTo>
                  <a:lnTo>
                    <a:pt x="4482" y="2533"/>
                  </a:lnTo>
                  <a:lnTo>
                    <a:pt x="4239" y="2582"/>
                  </a:lnTo>
                  <a:lnTo>
                    <a:pt x="4019" y="2655"/>
                  </a:lnTo>
                  <a:lnTo>
                    <a:pt x="3825" y="2728"/>
                  </a:lnTo>
                  <a:lnTo>
                    <a:pt x="3825" y="2728"/>
                  </a:lnTo>
                  <a:lnTo>
                    <a:pt x="3410" y="2947"/>
                  </a:lnTo>
                  <a:lnTo>
                    <a:pt x="2996" y="3166"/>
                  </a:lnTo>
                  <a:lnTo>
                    <a:pt x="2631" y="3434"/>
                  </a:lnTo>
                  <a:lnTo>
                    <a:pt x="2266" y="3702"/>
                  </a:lnTo>
                  <a:lnTo>
                    <a:pt x="1925" y="4019"/>
                  </a:lnTo>
                  <a:lnTo>
                    <a:pt x="1608" y="4335"/>
                  </a:lnTo>
                  <a:lnTo>
                    <a:pt x="1316" y="4676"/>
                  </a:lnTo>
                  <a:lnTo>
                    <a:pt x="1072" y="5042"/>
                  </a:lnTo>
                  <a:lnTo>
                    <a:pt x="829" y="5431"/>
                  </a:lnTo>
                  <a:lnTo>
                    <a:pt x="610" y="5845"/>
                  </a:lnTo>
                  <a:lnTo>
                    <a:pt x="439" y="6284"/>
                  </a:lnTo>
                  <a:lnTo>
                    <a:pt x="293" y="6722"/>
                  </a:lnTo>
                  <a:lnTo>
                    <a:pt x="171" y="7185"/>
                  </a:lnTo>
                  <a:lnTo>
                    <a:pt x="74" y="7672"/>
                  </a:lnTo>
                  <a:lnTo>
                    <a:pt x="25" y="8184"/>
                  </a:lnTo>
                  <a:lnTo>
                    <a:pt x="1" y="8695"/>
                  </a:lnTo>
                  <a:lnTo>
                    <a:pt x="1" y="8695"/>
                  </a:lnTo>
                  <a:lnTo>
                    <a:pt x="25" y="9231"/>
                  </a:lnTo>
                  <a:lnTo>
                    <a:pt x="74" y="9767"/>
                  </a:lnTo>
                  <a:lnTo>
                    <a:pt x="171" y="10278"/>
                  </a:lnTo>
                  <a:lnTo>
                    <a:pt x="293" y="10765"/>
                  </a:lnTo>
                  <a:lnTo>
                    <a:pt x="464" y="11277"/>
                  </a:lnTo>
                  <a:lnTo>
                    <a:pt x="658" y="11739"/>
                  </a:lnTo>
                  <a:lnTo>
                    <a:pt x="878" y="12202"/>
                  </a:lnTo>
                  <a:lnTo>
                    <a:pt x="1121" y="12641"/>
                  </a:lnTo>
                  <a:lnTo>
                    <a:pt x="1389" y="13055"/>
                  </a:lnTo>
                  <a:lnTo>
                    <a:pt x="1706" y="13469"/>
                  </a:lnTo>
                  <a:lnTo>
                    <a:pt x="2022" y="13834"/>
                  </a:lnTo>
                  <a:lnTo>
                    <a:pt x="2388" y="14199"/>
                  </a:lnTo>
                  <a:lnTo>
                    <a:pt x="2753" y="14540"/>
                  </a:lnTo>
                  <a:lnTo>
                    <a:pt x="3143" y="14832"/>
                  </a:lnTo>
                  <a:lnTo>
                    <a:pt x="3581" y="15125"/>
                  </a:lnTo>
                  <a:lnTo>
                    <a:pt x="4019" y="15368"/>
                  </a:lnTo>
                  <a:lnTo>
                    <a:pt x="4019" y="15368"/>
                  </a:lnTo>
                  <a:lnTo>
                    <a:pt x="4214" y="15466"/>
                  </a:lnTo>
                  <a:lnTo>
                    <a:pt x="4409" y="15539"/>
                  </a:lnTo>
                  <a:lnTo>
                    <a:pt x="4628" y="15587"/>
                  </a:lnTo>
                  <a:lnTo>
                    <a:pt x="4847" y="15587"/>
                  </a:lnTo>
                  <a:lnTo>
                    <a:pt x="5042" y="15587"/>
                  </a:lnTo>
                  <a:lnTo>
                    <a:pt x="5261" y="15587"/>
                  </a:lnTo>
                  <a:lnTo>
                    <a:pt x="5724" y="15514"/>
                  </a:lnTo>
                  <a:lnTo>
                    <a:pt x="6650" y="15320"/>
                  </a:lnTo>
                  <a:lnTo>
                    <a:pt x="7112" y="15246"/>
                  </a:lnTo>
                  <a:lnTo>
                    <a:pt x="7356" y="15222"/>
                  </a:lnTo>
                  <a:lnTo>
                    <a:pt x="7600" y="15222"/>
                  </a:lnTo>
                  <a:lnTo>
                    <a:pt x="7600" y="15222"/>
                  </a:lnTo>
                  <a:lnTo>
                    <a:pt x="7843" y="15222"/>
                  </a:lnTo>
                  <a:lnTo>
                    <a:pt x="8087" y="15246"/>
                  </a:lnTo>
                  <a:lnTo>
                    <a:pt x="8574" y="15320"/>
                  </a:lnTo>
                  <a:lnTo>
                    <a:pt x="9524" y="15514"/>
                  </a:lnTo>
                  <a:lnTo>
                    <a:pt x="9962" y="15563"/>
                  </a:lnTo>
                  <a:lnTo>
                    <a:pt x="10181" y="15587"/>
                  </a:lnTo>
                  <a:lnTo>
                    <a:pt x="10400" y="15587"/>
                  </a:lnTo>
                  <a:lnTo>
                    <a:pt x="10620" y="15563"/>
                  </a:lnTo>
                  <a:lnTo>
                    <a:pt x="10839" y="15514"/>
                  </a:lnTo>
                  <a:lnTo>
                    <a:pt x="11034" y="15441"/>
                  </a:lnTo>
                  <a:lnTo>
                    <a:pt x="11253" y="15344"/>
                  </a:lnTo>
                  <a:lnTo>
                    <a:pt x="11253" y="15344"/>
                  </a:lnTo>
                  <a:lnTo>
                    <a:pt x="11691" y="15100"/>
                  </a:lnTo>
                  <a:lnTo>
                    <a:pt x="12081" y="14808"/>
                  </a:lnTo>
                  <a:lnTo>
                    <a:pt x="12495" y="14491"/>
                  </a:lnTo>
                  <a:lnTo>
                    <a:pt x="12860" y="14175"/>
                  </a:lnTo>
                  <a:lnTo>
                    <a:pt x="13201" y="13810"/>
                  </a:lnTo>
                  <a:lnTo>
                    <a:pt x="13518" y="13420"/>
                  </a:lnTo>
                  <a:lnTo>
                    <a:pt x="13834" y="13030"/>
                  </a:lnTo>
                  <a:lnTo>
                    <a:pt x="14102" y="12616"/>
                  </a:lnTo>
                  <a:lnTo>
                    <a:pt x="14346" y="12178"/>
                  </a:lnTo>
                  <a:lnTo>
                    <a:pt x="14565" y="11715"/>
                  </a:lnTo>
                  <a:lnTo>
                    <a:pt x="14760" y="11252"/>
                  </a:lnTo>
                  <a:lnTo>
                    <a:pt x="14906" y="10765"/>
                  </a:lnTo>
                  <a:lnTo>
                    <a:pt x="15028" y="10254"/>
                  </a:lnTo>
                  <a:lnTo>
                    <a:pt x="15125" y="9742"/>
                  </a:lnTo>
                  <a:lnTo>
                    <a:pt x="15174" y="9231"/>
                  </a:lnTo>
                  <a:lnTo>
                    <a:pt x="15198" y="8695"/>
                  </a:lnTo>
                  <a:lnTo>
                    <a:pt x="15198" y="8695"/>
                  </a:lnTo>
                  <a:lnTo>
                    <a:pt x="15174" y="8159"/>
                  </a:lnTo>
                  <a:lnTo>
                    <a:pt x="15125" y="7648"/>
                  </a:lnTo>
                  <a:lnTo>
                    <a:pt x="15028" y="7161"/>
                  </a:lnTo>
                  <a:lnTo>
                    <a:pt x="14906" y="6674"/>
                  </a:lnTo>
                  <a:lnTo>
                    <a:pt x="14736" y="6235"/>
                  </a:lnTo>
                  <a:lnTo>
                    <a:pt x="14565" y="5797"/>
                  </a:lnTo>
                  <a:lnTo>
                    <a:pt x="14346" y="5383"/>
                  </a:lnTo>
                  <a:lnTo>
                    <a:pt x="14102" y="4993"/>
                  </a:lnTo>
                  <a:lnTo>
                    <a:pt x="13810" y="4603"/>
                  </a:lnTo>
                  <a:lnTo>
                    <a:pt x="13518" y="4262"/>
                  </a:lnTo>
                  <a:lnTo>
                    <a:pt x="13177" y="3946"/>
                  </a:lnTo>
                  <a:lnTo>
                    <a:pt x="12836" y="3629"/>
                  </a:lnTo>
                  <a:lnTo>
                    <a:pt x="12471" y="3361"/>
                  </a:lnTo>
                  <a:lnTo>
                    <a:pt x="12056" y="3093"/>
                  </a:lnTo>
                  <a:lnTo>
                    <a:pt x="11642" y="2850"/>
                  </a:lnTo>
                  <a:lnTo>
                    <a:pt x="11228" y="2655"/>
                  </a:lnTo>
                  <a:lnTo>
                    <a:pt x="11228" y="2655"/>
                  </a:lnTo>
                  <a:lnTo>
                    <a:pt x="11034" y="2582"/>
                  </a:lnTo>
                  <a:lnTo>
                    <a:pt x="10863" y="2533"/>
                  </a:lnTo>
                  <a:lnTo>
                    <a:pt x="10668" y="2509"/>
                  </a:lnTo>
                  <a:lnTo>
                    <a:pt x="10498" y="2484"/>
                  </a:lnTo>
                  <a:lnTo>
                    <a:pt x="10084" y="2484"/>
                  </a:lnTo>
                  <a:lnTo>
                    <a:pt x="9670" y="2509"/>
                  </a:lnTo>
                  <a:lnTo>
                    <a:pt x="8817" y="2606"/>
                  </a:lnTo>
                  <a:lnTo>
                    <a:pt x="8403" y="2655"/>
                  </a:lnTo>
                  <a:lnTo>
                    <a:pt x="7965" y="2679"/>
                  </a:lnTo>
                  <a:lnTo>
                    <a:pt x="7965" y="2679"/>
                  </a:lnTo>
                  <a:lnTo>
                    <a:pt x="6357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36"/>
            <p:cNvSpPr/>
            <p:nvPr/>
          </p:nvSpPr>
          <p:spPr>
            <a:xfrm>
              <a:off x="4031000" y="5150500"/>
              <a:ext cx="54200" cy="61525"/>
            </a:xfrm>
            <a:custGeom>
              <a:avLst/>
              <a:gdLst/>
              <a:ahLst/>
              <a:cxnLst/>
              <a:rect l="l" t="t" r="r" b="b"/>
              <a:pathLst>
                <a:path w="2168" h="2461" fill="none" extrusionOk="0">
                  <a:moveTo>
                    <a:pt x="2168" y="1"/>
                  </a:moveTo>
                  <a:lnTo>
                    <a:pt x="2168" y="1"/>
                  </a:lnTo>
                  <a:lnTo>
                    <a:pt x="1900" y="49"/>
                  </a:lnTo>
                  <a:lnTo>
                    <a:pt x="1656" y="123"/>
                  </a:lnTo>
                  <a:lnTo>
                    <a:pt x="1437" y="220"/>
                  </a:lnTo>
                  <a:lnTo>
                    <a:pt x="1218" y="342"/>
                  </a:lnTo>
                  <a:lnTo>
                    <a:pt x="1048" y="488"/>
                  </a:lnTo>
                  <a:lnTo>
                    <a:pt x="877" y="634"/>
                  </a:lnTo>
                  <a:lnTo>
                    <a:pt x="731" y="780"/>
                  </a:lnTo>
                  <a:lnTo>
                    <a:pt x="585" y="951"/>
                  </a:lnTo>
                  <a:lnTo>
                    <a:pt x="487" y="1121"/>
                  </a:lnTo>
                  <a:lnTo>
                    <a:pt x="366" y="1316"/>
                  </a:lnTo>
                  <a:lnTo>
                    <a:pt x="220" y="1681"/>
                  </a:lnTo>
                  <a:lnTo>
                    <a:pt x="98" y="2071"/>
                  </a:lnTo>
                  <a:lnTo>
                    <a:pt x="0" y="246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" name="Google Shape;689;p36"/>
          <p:cNvGrpSpPr/>
          <p:nvPr/>
        </p:nvGrpSpPr>
        <p:grpSpPr>
          <a:xfrm>
            <a:off x="4843510" y="4398938"/>
            <a:ext cx="404323" cy="220085"/>
            <a:chOff x="5937975" y="5081700"/>
            <a:chExt cx="481050" cy="261850"/>
          </a:xfrm>
        </p:grpSpPr>
        <p:sp>
          <p:nvSpPr>
            <p:cNvPr id="690" name="Google Shape;690;p36"/>
            <p:cNvSpPr/>
            <p:nvPr/>
          </p:nvSpPr>
          <p:spPr>
            <a:xfrm>
              <a:off x="6104200" y="5081700"/>
              <a:ext cx="314825" cy="215575"/>
            </a:xfrm>
            <a:custGeom>
              <a:avLst/>
              <a:gdLst/>
              <a:ahLst/>
              <a:cxnLst/>
              <a:rect l="l" t="t" r="r" b="b"/>
              <a:pathLst>
                <a:path w="12593" h="8623" fill="none" extrusionOk="0">
                  <a:moveTo>
                    <a:pt x="5481" y="8622"/>
                  </a:moveTo>
                  <a:lnTo>
                    <a:pt x="5481" y="8622"/>
                  </a:lnTo>
                  <a:lnTo>
                    <a:pt x="6017" y="8574"/>
                  </a:lnTo>
                  <a:lnTo>
                    <a:pt x="6382" y="8525"/>
                  </a:lnTo>
                  <a:lnTo>
                    <a:pt x="6796" y="8452"/>
                  </a:lnTo>
                  <a:lnTo>
                    <a:pt x="7234" y="8354"/>
                  </a:lnTo>
                  <a:lnTo>
                    <a:pt x="7697" y="8257"/>
                  </a:lnTo>
                  <a:lnTo>
                    <a:pt x="8184" y="8086"/>
                  </a:lnTo>
                  <a:lnTo>
                    <a:pt x="8671" y="7892"/>
                  </a:lnTo>
                  <a:lnTo>
                    <a:pt x="9134" y="7648"/>
                  </a:lnTo>
                  <a:lnTo>
                    <a:pt x="9353" y="7526"/>
                  </a:lnTo>
                  <a:lnTo>
                    <a:pt x="9597" y="7356"/>
                  </a:lnTo>
                  <a:lnTo>
                    <a:pt x="9792" y="7185"/>
                  </a:lnTo>
                  <a:lnTo>
                    <a:pt x="9986" y="7015"/>
                  </a:lnTo>
                  <a:lnTo>
                    <a:pt x="10181" y="6820"/>
                  </a:lnTo>
                  <a:lnTo>
                    <a:pt x="10376" y="6601"/>
                  </a:lnTo>
                  <a:lnTo>
                    <a:pt x="10522" y="6357"/>
                  </a:lnTo>
                  <a:lnTo>
                    <a:pt x="10668" y="6114"/>
                  </a:lnTo>
                  <a:lnTo>
                    <a:pt x="10814" y="5846"/>
                  </a:lnTo>
                  <a:lnTo>
                    <a:pt x="10912" y="5554"/>
                  </a:lnTo>
                  <a:lnTo>
                    <a:pt x="11009" y="5261"/>
                  </a:lnTo>
                  <a:lnTo>
                    <a:pt x="11082" y="4945"/>
                  </a:lnTo>
                  <a:lnTo>
                    <a:pt x="11131" y="4579"/>
                  </a:lnTo>
                  <a:lnTo>
                    <a:pt x="11155" y="4214"/>
                  </a:lnTo>
                  <a:lnTo>
                    <a:pt x="11155" y="4214"/>
                  </a:lnTo>
                  <a:lnTo>
                    <a:pt x="11155" y="3873"/>
                  </a:lnTo>
                  <a:lnTo>
                    <a:pt x="11131" y="3435"/>
                  </a:lnTo>
                  <a:lnTo>
                    <a:pt x="11131" y="2972"/>
                  </a:lnTo>
                  <a:lnTo>
                    <a:pt x="11131" y="2753"/>
                  </a:lnTo>
                  <a:lnTo>
                    <a:pt x="11180" y="2582"/>
                  </a:lnTo>
                  <a:lnTo>
                    <a:pt x="12032" y="2607"/>
                  </a:lnTo>
                  <a:lnTo>
                    <a:pt x="11594" y="2120"/>
                  </a:lnTo>
                  <a:lnTo>
                    <a:pt x="11594" y="2120"/>
                  </a:lnTo>
                  <a:lnTo>
                    <a:pt x="11764" y="2046"/>
                  </a:lnTo>
                  <a:lnTo>
                    <a:pt x="11935" y="1973"/>
                  </a:lnTo>
                  <a:lnTo>
                    <a:pt x="12300" y="1827"/>
                  </a:lnTo>
                  <a:lnTo>
                    <a:pt x="12568" y="1730"/>
                  </a:lnTo>
                  <a:lnTo>
                    <a:pt x="12592" y="1681"/>
                  </a:lnTo>
                  <a:lnTo>
                    <a:pt x="12592" y="1657"/>
                  </a:lnTo>
                  <a:lnTo>
                    <a:pt x="12568" y="1632"/>
                  </a:lnTo>
                  <a:lnTo>
                    <a:pt x="12568" y="1632"/>
                  </a:lnTo>
                  <a:lnTo>
                    <a:pt x="12203" y="1511"/>
                  </a:lnTo>
                  <a:lnTo>
                    <a:pt x="11789" y="1389"/>
                  </a:lnTo>
                  <a:lnTo>
                    <a:pt x="11302" y="1267"/>
                  </a:lnTo>
                  <a:lnTo>
                    <a:pt x="11302" y="1267"/>
                  </a:lnTo>
                  <a:lnTo>
                    <a:pt x="11082" y="1024"/>
                  </a:lnTo>
                  <a:lnTo>
                    <a:pt x="10863" y="780"/>
                  </a:lnTo>
                  <a:lnTo>
                    <a:pt x="10547" y="512"/>
                  </a:lnTo>
                  <a:lnTo>
                    <a:pt x="10352" y="390"/>
                  </a:lnTo>
                  <a:lnTo>
                    <a:pt x="10157" y="269"/>
                  </a:lnTo>
                  <a:lnTo>
                    <a:pt x="9938" y="171"/>
                  </a:lnTo>
                  <a:lnTo>
                    <a:pt x="9719" y="98"/>
                  </a:lnTo>
                  <a:lnTo>
                    <a:pt x="9475" y="25"/>
                  </a:lnTo>
                  <a:lnTo>
                    <a:pt x="9231" y="1"/>
                  </a:lnTo>
                  <a:lnTo>
                    <a:pt x="8964" y="25"/>
                  </a:lnTo>
                  <a:lnTo>
                    <a:pt x="8696" y="74"/>
                  </a:lnTo>
                  <a:lnTo>
                    <a:pt x="8696" y="74"/>
                  </a:lnTo>
                  <a:lnTo>
                    <a:pt x="8501" y="122"/>
                  </a:lnTo>
                  <a:lnTo>
                    <a:pt x="8306" y="171"/>
                  </a:lnTo>
                  <a:lnTo>
                    <a:pt x="8111" y="269"/>
                  </a:lnTo>
                  <a:lnTo>
                    <a:pt x="7916" y="366"/>
                  </a:lnTo>
                  <a:lnTo>
                    <a:pt x="7746" y="488"/>
                  </a:lnTo>
                  <a:lnTo>
                    <a:pt x="7575" y="610"/>
                  </a:lnTo>
                  <a:lnTo>
                    <a:pt x="7405" y="756"/>
                  </a:lnTo>
                  <a:lnTo>
                    <a:pt x="7283" y="926"/>
                  </a:lnTo>
                  <a:lnTo>
                    <a:pt x="7137" y="1097"/>
                  </a:lnTo>
                  <a:lnTo>
                    <a:pt x="7039" y="1267"/>
                  </a:lnTo>
                  <a:lnTo>
                    <a:pt x="6942" y="1462"/>
                  </a:lnTo>
                  <a:lnTo>
                    <a:pt x="6845" y="1657"/>
                  </a:lnTo>
                  <a:lnTo>
                    <a:pt x="6796" y="1876"/>
                  </a:lnTo>
                  <a:lnTo>
                    <a:pt x="6747" y="2095"/>
                  </a:lnTo>
                  <a:lnTo>
                    <a:pt x="6723" y="2339"/>
                  </a:lnTo>
                  <a:lnTo>
                    <a:pt x="6723" y="2558"/>
                  </a:lnTo>
                  <a:lnTo>
                    <a:pt x="1" y="4360"/>
                  </a:lnTo>
                  <a:lnTo>
                    <a:pt x="1" y="4360"/>
                  </a:lnTo>
                  <a:lnTo>
                    <a:pt x="318" y="4579"/>
                  </a:lnTo>
                  <a:lnTo>
                    <a:pt x="634" y="4799"/>
                  </a:lnTo>
                  <a:lnTo>
                    <a:pt x="951" y="5018"/>
                  </a:lnTo>
                  <a:lnTo>
                    <a:pt x="1267" y="5188"/>
                  </a:lnTo>
                  <a:lnTo>
                    <a:pt x="1608" y="5359"/>
                  </a:lnTo>
                  <a:lnTo>
                    <a:pt x="1925" y="5481"/>
                  </a:lnTo>
                  <a:lnTo>
                    <a:pt x="2266" y="5602"/>
                  </a:lnTo>
                  <a:lnTo>
                    <a:pt x="2583" y="5724"/>
                  </a:lnTo>
                  <a:lnTo>
                    <a:pt x="2923" y="5797"/>
                  </a:lnTo>
                  <a:lnTo>
                    <a:pt x="3264" y="5846"/>
                  </a:lnTo>
                  <a:lnTo>
                    <a:pt x="3581" y="5895"/>
                  </a:lnTo>
                  <a:lnTo>
                    <a:pt x="3922" y="5919"/>
                  </a:lnTo>
                  <a:lnTo>
                    <a:pt x="4263" y="5919"/>
                  </a:lnTo>
                  <a:lnTo>
                    <a:pt x="4604" y="5895"/>
                  </a:lnTo>
                  <a:lnTo>
                    <a:pt x="4945" y="5846"/>
                  </a:lnTo>
                  <a:lnTo>
                    <a:pt x="5286" y="5797"/>
                  </a:lnTo>
                  <a:lnTo>
                    <a:pt x="5286" y="5797"/>
                  </a:lnTo>
                  <a:lnTo>
                    <a:pt x="5603" y="5700"/>
                  </a:lnTo>
                  <a:lnTo>
                    <a:pt x="5919" y="5627"/>
                  </a:lnTo>
                  <a:lnTo>
                    <a:pt x="6455" y="5407"/>
                  </a:lnTo>
                  <a:lnTo>
                    <a:pt x="6942" y="5188"/>
                  </a:lnTo>
                  <a:lnTo>
                    <a:pt x="7356" y="4969"/>
                  </a:lnTo>
                  <a:lnTo>
                    <a:pt x="7697" y="4750"/>
                  </a:lnTo>
                  <a:lnTo>
                    <a:pt x="7941" y="4579"/>
                  </a:lnTo>
                  <a:lnTo>
                    <a:pt x="8160" y="4409"/>
                  </a:lnTo>
                  <a:lnTo>
                    <a:pt x="8160" y="4409"/>
                  </a:lnTo>
                  <a:lnTo>
                    <a:pt x="8233" y="4360"/>
                  </a:lnTo>
                  <a:lnTo>
                    <a:pt x="8330" y="4336"/>
                  </a:lnTo>
                  <a:lnTo>
                    <a:pt x="8428" y="4360"/>
                  </a:lnTo>
                  <a:lnTo>
                    <a:pt x="8501" y="440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36"/>
            <p:cNvSpPr/>
            <p:nvPr/>
          </p:nvSpPr>
          <p:spPr>
            <a:xfrm>
              <a:off x="5937975" y="5210175"/>
              <a:ext cx="333700" cy="133375"/>
            </a:xfrm>
            <a:custGeom>
              <a:avLst/>
              <a:gdLst/>
              <a:ahLst/>
              <a:cxnLst/>
              <a:rect l="l" t="t" r="r" b="b"/>
              <a:pathLst>
                <a:path w="13348" h="5335" fill="none" extrusionOk="0">
                  <a:moveTo>
                    <a:pt x="7819" y="1"/>
                  </a:moveTo>
                  <a:lnTo>
                    <a:pt x="318" y="2533"/>
                  </a:lnTo>
                  <a:lnTo>
                    <a:pt x="318" y="2533"/>
                  </a:lnTo>
                  <a:lnTo>
                    <a:pt x="245" y="2582"/>
                  </a:lnTo>
                  <a:lnTo>
                    <a:pt x="147" y="2631"/>
                  </a:lnTo>
                  <a:lnTo>
                    <a:pt x="98" y="2704"/>
                  </a:lnTo>
                  <a:lnTo>
                    <a:pt x="50" y="2777"/>
                  </a:lnTo>
                  <a:lnTo>
                    <a:pt x="1" y="2874"/>
                  </a:lnTo>
                  <a:lnTo>
                    <a:pt x="1" y="2972"/>
                  </a:lnTo>
                  <a:lnTo>
                    <a:pt x="1" y="3045"/>
                  </a:lnTo>
                  <a:lnTo>
                    <a:pt x="25" y="3142"/>
                  </a:lnTo>
                  <a:lnTo>
                    <a:pt x="25" y="3142"/>
                  </a:lnTo>
                  <a:lnTo>
                    <a:pt x="98" y="3288"/>
                  </a:lnTo>
                  <a:lnTo>
                    <a:pt x="196" y="3386"/>
                  </a:lnTo>
                  <a:lnTo>
                    <a:pt x="318" y="3459"/>
                  </a:lnTo>
                  <a:lnTo>
                    <a:pt x="488" y="3483"/>
                  </a:lnTo>
                  <a:lnTo>
                    <a:pt x="488" y="3483"/>
                  </a:lnTo>
                  <a:lnTo>
                    <a:pt x="610" y="3459"/>
                  </a:lnTo>
                  <a:lnTo>
                    <a:pt x="269" y="3629"/>
                  </a:lnTo>
                  <a:lnTo>
                    <a:pt x="269" y="3629"/>
                  </a:lnTo>
                  <a:lnTo>
                    <a:pt x="171" y="3678"/>
                  </a:lnTo>
                  <a:lnTo>
                    <a:pt x="123" y="3751"/>
                  </a:lnTo>
                  <a:lnTo>
                    <a:pt x="50" y="3824"/>
                  </a:lnTo>
                  <a:lnTo>
                    <a:pt x="25" y="3922"/>
                  </a:lnTo>
                  <a:lnTo>
                    <a:pt x="1" y="3995"/>
                  </a:lnTo>
                  <a:lnTo>
                    <a:pt x="1" y="4092"/>
                  </a:lnTo>
                  <a:lnTo>
                    <a:pt x="1" y="4190"/>
                  </a:lnTo>
                  <a:lnTo>
                    <a:pt x="50" y="4287"/>
                  </a:lnTo>
                  <a:lnTo>
                    <a:pt x="50" y="4287"/>
                  </a:lnTo>
                  <a:lnTo>
                    <a:pt x="123" y="4409"/>
                  </a:lnTo>
                  <a:lnTo>
                    <a:pt x="220" y="4482"/>
                  </a:lnTo>
                  <a:lnTo>
                    <a:pt x="342" y="4531"/>
                  </a:lnTo>
                  <a:lnTo>
                    <a:pt x="488" y="4555"/>
                  </a:lnTo>
                  <a:lnTo>
                    <a:pt x="488" y="4555"/>
                  </a:lnTo>
                  <a:lnTo>
                    <a:pt x="586" y="4555"/>
                  </a:lnTo>
                  <a:lnTo>
                    <a:pt x="683" y="4506"/>
                  </a:lnTo>
                  <a:lnTo>
                    <a:pt x="853" y="4433"/>
                  </a:lnTo>
                  <a:lnTo>
                    <a:pt x="853" y="4433"/>
                  </a:lnTo>
                  <a:lnTo>
                    <a:pt x="780" y="4555"/>
                  </a:lnTo>
                  <a:lnTo>
                    <a:pt x="756" y="4701"/>
                  </a:lnTo>
                  <a:lnTo>
                    <a:pt x="780" y="4847"/>
                  </a:lnTo>
                  <a:lnTo>
                    <a:pt x="829" y="4993"/>
                  </a:lnTo>
                  <a:lnTo>
                    <a:pt x="829" y="4993"/>
                  </a:lnTo>
                  <a:lnTo>
                    <a:pt x="926" y="5091"/>
                  </a:lnTo>
                  <a:lnTo>
                    <a:pt x="1024" y="5139"/>
                  </a:lnTo>
                  <a:lnTo>
                    <a:pt x="1121" y="5188"/>
                  </a:lnTo>
                  <a:lnTo>
                    <a:pt x="1243" y="5212"/>
                  </a:lnTo>
                  <a:lnTo>
                    <a:pt x="1243" y="5212"/>
                  </a:lnTo>
                  <a:lnTo>
                    <a:pt x="1389" y="5188"/>
                  </a:lnTo>
                  <a:lnTo>
                    <a:pt x="1511" y="5115"/>
                  </a:lnTo>
                  <a:lnTo>
                    <a:pt x="6065" y="2144"/>
                  </a:lnTo>
                  <a:lnTo>
                    <a:pt x="6065" y="2144"/>
                  </a:lnTo>
                  <a:lnTo>
                    <a:pt x="6528" y="2363"/>
                  </a:lnTo>
                  <a:lnTo>
                    <a:pt x="7088" y="2582"/>
                  </a:lnTo>
                  <a:lnTo>
                    <a:pt x="7770" y="2826"/>
                  </a:lnTo>
                  <a:lnTo>
                    <a:pt x="8501" y="3045"/>
                  </a:lnTo>
                  <a:lnTo>
                    <a:pt x="9280" y="3240"/>
                  </a:lnTo>
                  <a:lnTo>
                    <a:pt x="10060" y="3386"/>
                  </a:lnTo>
                  <a:lnTo>
                    <a:pt x="10425" y="3435"/>
                  </a:lnTo>
                  <a:lnTo>
                    <a:pt x="10790" y="3483"/>
                  </a:lnTo>
                  <a:lnTo>
                    <a:pt x="11156" y="3483"/>
                  </a:lnTo>
                  <a:lnTo>
                    <a:pt x="11497" y="3483"/>
                  </a:lnTo>
                  <a:lnTo>
                    <a:pt x="12178" y="5188"/>
                  </a:lnTo>
                  <a:lnTo>
                    <a:pt x="12178" y="5188"/>
                  </a:lnTo>
                  <a:lnTo>
                    <a:pt x="12227" y="5237"/>
                  </a:lnTo>
                  <a:lnTo>
                    <a:pt x="12276" y="5286"/>
                  </a:lnTo>
                  <a:lnTo>
                    <a:pt x="12349" y="5310"/>
                  </a:lnTo>
                  <a:lnTo>
                    <a:pt x="12422" y="5334"/>
                  </a:lnTo>
                  <a:lnTo>
                    <a:pt x="13347" y="533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36"/>
            <p:cNvSpPr/>
            <p:nvPr/>
          </p:nvSpPr>
          <p:spPr>
            <a:xfrm>
              <a:off x="6352025" y="5109100"/>
              <a:ext cx="19500" cy="18900"/>
            </a:xfrm>
            <a:custGeom>
              <a:avLst/>
              <a:gdLst/>
              <a:ahLst/>
              <a:cxnLst/>
              <a:rect l="l" t="t" r="r" b="b"/>
              <a:pathLst>
                <a:path w="780" h="756" extrusionOk="0">
                  <a:moveTo>
                    <a:pt x="317" y="1"/>
                  </a:moveTo>
                  <a:lnTo>
                    <a:pt x="244" y="25"/>
                  </a:lnTo>
                  <a:lnTo>
                    <a:pt x="122" y="98"/>
                  </a:lnTo>
                  <a:lnTo>
                    <a:pt x="49" y="220"/>
                  </a:lnTo>
                  <a:lnTo>
                    <a:pt x="25" y="293"/>
                  </a:lnTo>
                  <a:lnTo>
                    <a:pt x="0" y="390"/>
                  </a:lnTo>
                  <a:lnTo>
                    <a:pt x="25" y="463"/>
                  </a:lnTo>
                  <a:lnTo>
                    <a:pt x="49" y="536"/>
                  </a:lnTo>
                  <a:lnTo>
                    <a:pt x="122" y="658"/>
                  </a:lnTo>
                  <a:lnTo>
                    <a:pt x="244" y="731"/>
                  </a:lnTo>
                  <a:lnTo>
                    <a:pt x="317" y="756"/>
                  </a:lnTo>
                  <a:lnTo>
                    <a:pt x="463" y="756"/>
                  </a:lnTo>
                  <a:lnTo>
                    <a:pt x="536" y="731"/>
                  </a:lnTo>
                  <a:lnTo>
                    <a:pt x="658" y="658"/>
                  </a:lnTo>
                  <a:lnTo>
                    <a:pt x="755" y="536"/>
                  </a:lnTo>
                  <a:lnTo>
                    <a:pt x="780" y="463"/>
                  </a:lnTo>
                  <a:lnTo>
                    <a:pt x="780" y="390"/>
                  </a:lnTo>
                  <a:lnTo>
                    <a:pt x="780" y="293"/>
                  </a:lnTo>
                  <a:lnTo>
                    <a:pt x="755" y="220"/>
                  </a:lnTo>
                  <a:lnTo>
                    <a:pt x="658" y="98"/>
                  </a:lnTo>
                  <a:lnTo>
                    <a:pt x="536" y="25"/>
                  </a:lnTo>
                  <a:lnTo>
                    <a:pt x="463" y="1"/>
                  </a:lnTo>
                  <a:close/>
                </a:path>
              </a:pathLst>
            </a:custGeom>
            <a:noFill/>
            <a:ln w="19050" cap="flat" cmpd="sng">
              <a:solidFill>
                <a:srgbClr val="FFFFFF"/>
              </a:solidFill>
              <a:prstDash val="solid"/>
              <a:miter lim="8000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3" name="Google Shape;693;p36"/>
          <p:cNvGrpSpPr/>
          <p:nvPr/>
        </p:nvGrpSpPr>
        <p:grpSpPr>
          <a:xfrm>
            <a:off x="5461718" y="4356472"/>
            <a:ext cx="290183" cy="333678"/>
            <a:chOff x="6673500" y="5031175"/>
            <a:chExt cx="345250" cy="397000"/>
          </a:xfrm>
        </p:grpSpPr>
        <p:sp>
          <p:nvSpPr>
            <p:cNvPr id="694" name="Google Shape;694;p36"/>
            <p:cNvSpPr/>
            <p:nvPr/>
          </p:nvSpPr>
          <p:spPr>
            <a:xfrm>
              <a:off x="6731950" y="5031175"/>
              <a:ext cx="105375" cy="147375"/>
            </a:xfrm>
            <a:custGeom>
              <a:avLst/>
              <a:gdLst/>
              <a:ahLst/>
              <a:cxnLst/>
              <a:rect l="l" t="t" r="r" b="b"/>
              <a:pathLst>
                <a:path w="4215" h="5895" fill="none" extrusionOk="0">
                  <a:moveTo>
                    <a:pt x="2436" y="5894"/>
                  </a:moveTo>
                  <a:lnTo>
                    <a:pt x="2436" y="5894"/>
                  </a:lnTo>
                  <a:lnTo>
                    <a:pt x="2656" y="5845"/>
                  </a:lnTo>
                  <a:lnTo>
                    <a:pt x="2850" y="5772"/>
                  </a:lnTo>
                  <a:lnTo>
                    <a:pt x="3045" y="5699"/>
                  </a:lnTo>
                  <a:lnTo>
                    <a:pt x="3216" y="5577"/>
                  </a:lnTo>
                  <a:lnTo>
                    <a:pt x="3386" y="5456"/>
                  </a:lnTo>
                  <a:lnTo>
                    <a:pt x="3532" y="5285"/>
                  </a:lnTo>
                  <a:lnTo>
                    <a:pt x="3678" y="5115"/>
                  </a:lnTo>
                  <a:lnTo>
                    <a:pt x="3800" y="4920"/>
                  </a:lnTo>
                  <a:lnTo>
                    <a:pt x="3922" y="4725"/>
                  </a:lnTo>
                  <a:lnTo>
                    <a:pt x="4019" y="4506"/>
                  </a:lnTo>
                  <a:lnTo>
                    <a:pt x="4092" y="4262"/>
                  </a:lnTo>
                  <a:lnTo>
                    <a:pt x="4141" y="4019"/>
                  </a:lnTo>
                  <a:lnTo>
                    <a:pt x="4190" y="3775"/>
                  </a:lnTo>
                  <a:lnTo>
                    <a:pt x="4214" y="3507"/>
                  </a:lnTo>
                  <a:lnTo>
                    <a:pt x="4190" y="3239"/>
                  </a:lnTo>
                  <a:lnTo>
                    <a:pt x="4166" y="2971"/>
                  </a:lnTo>
                  <a:lnTo>
                    <a:pt x="4166" y="2971"/>
                  </a:lnTo>
                  <a:lnTo>
                    <a:pt x="4044" y="1876"/>
                  </a:lnTo>
                  <a:lnTo>
                    <a:pt x="3946" y="1364"/>
                  </a:lnTo>
                  <a:lnTo>
                    <a:pt x="3825" y="901"/>
                  </a:lnTo>
                  <a:lnTo>
                    <a:pt x="3727" y="682"/>
                  </a:lnTo>
                  <a:lnTo>
                    <a:pt x="3654" y="512"/>
                  </a:lnTo>
                  <a:lnTo>
                    <a:pt x="3532" y="341"/>
                  </a:lnTo>
                  <a:lnTo>
                    <a:pt x="3411" y="219"/>
                  </a:lnTo>
                  <a:lnTo>
                    <a:pt x="3264" y="122"/>
                  </a:lnTo>
                  <a:lnTo>
                    <a:pt x="3118" y="49"/>
                  </a:lnTo>
                  <a:lnTo>
                    <a:pt x="2923" y="0"/>
                  </a:lnTo>
                  <a:lnTo>
                    <a:pt x="2729" y="25"/>
                  </a:lnTo>
                  <a:lnTo>
                    <a:pt x="2729" y="25"/>
                  </a:lnTo>
                  <a:lnTo>
                    <a:pt x="2509" y="73"/>
                  </a:lnTo>
                  <a:lnTo>
                    <a:pt x="2266" y="146"/>
                  </a:lnTo>
                  <a:lnTo>
                    <a:pt x="2022" y="268"/>
                  </a:lnTo>
                  <a:lnTo>
                    <a:pt x="1779" y="414"/>
                  </a:lnTo>
                  <a:lnTo>
                    <a:pt x="1535" y="609"/>
                  </a:lnTo>
                  <a:lnTo>
                    <a:pt x="1316" y="804"/>
                  </a:lnTo>
                  <a:lnTo>
                    <a:pt x="1072" y="1023"/>
                  </a:lnTo>
                  <a:lnTo>
                    <a:pt x="853" y="1267"/>
                  </a:lnTo>
                  <a:lnTo>
                    <a:pt x="658" y="1535"/>
                  </a:lnTo>
                  <a:lnTo>
                    <a:pt x="488" y="1802"/>
                  </a:lnTo>
                  <a:lnTo>
                    <a:pt x="317" y="2095"/>
                  </a:lnTo>
                  <a:lnTo>
                    <a:pt x="196" y="2363"/>
                  </a:lnTo>
                  <a:lnTo>
                    <a:pt x="98" y="2655"/>
                  </a:lnTo>
                  <a:lnTo>
                    <a:pt x="25" y="2947"/>
                  </a:lnTo>
                  <a:lnTo>
                    <a:pt x="1" y="3239"/>
                  </a:lnTo>
                  <a:lnTo>
                    <a:pt x="1" y="3507"/>
                  </a:lnTo>
                  <a:lnTo>
                    <a:pt x="1" y="3507"/>
                  </a:lnTo>
                  <a:lnTo>
                    <a:pt x="50" y="3775"/>
                  </a:lnTo>
                  <a:lnTo>
                    <a:pt x="123" y="4043"/>
                  </a:lnTo>
                  <a:lnTo>
                    <a:pt x="196" y="4287"/>
                  </a:lnTo>
                  <a:lnTo>
                    <a:pt x="293" y="4530"/>
                  </a:lnTo>
                  <a:lnTo>
                    <a:pt x="415" y="4749"/>
                  </a:lnTo>
                  <a:lnTo>
                    <a:pt x="561" y="4944"/>
                  </a:lnTo>
                  <a:lnTo>
                    <a:pt x="707" y="5139"/>
                  </a:lnTo>
                  <a:lnTo>
                    <a:pt x="853" y="5310"/>
                  </a:lnTo>
                  <a:lnTo>
                    <a:pt x="1024" y="5456"/>
                  </a:lnTo>
                  <a:lnTo>
                    <a:pt x="1219" y="5602"/>
                  </a:lnTo>
                  <a:lnTo>
                    <a:pt x="1389" y="5699"/>
                  </a:lnTo>
                  <a:lnTo>
                    <a:pt x="1584" y="5797"/>
                  </a:lnTo>
                  <a:lnTo>
                    <a:pt x="1803" y="5845"/>
                  </a:lnTo>
                  <a:lnTo>
                    <a:pt x="1998" y="5894"/>
                  </a:lnTo>
                  <a:lnTo>
                    <a:pt x="2217" y="5894"/>
                  </a:lnTo>
                  <a:lnTo>
                    <a:pt x="2436" y="5894"/>
                  </a:lnTo>
                  <a:lnTo>
                    <a:pt x="2436" y="5894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36"/>
            <p:cNvSpPr/>
            <p:nvPr/>
          </p:nvSpPr>
          <p:spPr>
            <a:xfrm>
              <a:off x="6673500" y="5146850"/>
              <a:ext cx="84050" cy="116925"/>
            </a:xfrm>
            <a:custGeom>
              <a:avLst/>
              <a:gdLst/>
              <a:ahLst/>
              <a:cxnLst/>
              <a:rect l="l" t="t" r="r" b="b"/>
              <a:pathLst>
                <a:path w="3362" h="4677" fill="none" extrusionOk="0">
                  <a:moveTo>
                    <a:pt x="2875" y="4579"/>
                  </a:moveTo>
                  <a:lnTo>
                    <a:pt x="2875" y="4579"/>
                  </a:lnTo>
                  <a:lnTo>
                    <a:pt x="3021" y="4482"/>
                  </a:lnTo>
                  <a:lnTo>
                    <a:pt x="3143" y="4385"/>
                  </a:lnTo>
                  <a:lnTo>
                    <a:pt x="3240" y="4287"/>
                  </a:lnTo>
                  <a:lnTo>
                    <a:pt x="3313" y="4141"/>
                  </a:lnTo>
                  <a:lnTo>
                    <a:pt x="3362" y="3995"/>
                  </a:lnTo>
                  <a:lnTo>
                    <a:pt x="3362" y="3849"/>
                  </a:lnTo>
                  <a:lnTo>
                    <a:pt x="3362" y="3678"/>
                  </a:lnTo>
                  <a:lnTo>
                    <a:pt x="3337" y="3508"/>
                  </a:lnTo>
                  <a:lnTo>
                    <a:pt x="3240" y="3118"/>
                  </a:lnTo>
                  <a:lnTo>
                    <a:pt x="3069" y="2704"/>
                  </a:lnTo>
                  <a:lnTo>
                    <a:pt x="2704" y="1803"/>
                  </a:lnTo>
                  <a:lnTo>
                    <a:pt x="2704" y="1803"/>
                  </a:lnTo>
                  <a:lnTo>
                    <a:pt x="2363" y="950"/>
                  </a:lnTo>
                  <a:lnTo>
                    <a:pt x="2193" y="609"/>
                  </a:lnTo>
                  <a:lnTo>
                    <a:pt x="2022" y="342"/>
                  </a:lnTo>
                  <a:lnTo>
                    <a:pt x="1949" y="220"/>
                  </a:lnTo>
                  <a:lnTo>
                    <a:pt x="1852" y="122"/>
                  </a:lnTo>
                  <a:lnTo>
                    <a:pt x="1730" y="74"/>
                  </a:lnTo>
                  <a:lnTo>
                    <a:pt x="1633" y="25"/>
                  </a:lnTo>
                  <a:lnTo>
                    <a:pt x="1486" y="1"/>
                  </a:lnTo>
                  <a:lnTo>
                    <a:pt x="1365" y="1"/>
                  </a:lnTo>
                  <a:lnTo>
                    <a:pt x="1194" y="25"/>
                  </a:lnTo>
                  <a:lnTo>
                    <a:pt x="1024" y="98"/>
                  </a:lnTo>
                  <a:lnTo>
                    <a:pt x="1024" y="98"/>
                  </a:lnTo>
                  <a:lnTo>
                    <a:pt x="853" y="171"/>
                  </a:lnTo>
                  <a:lnTo>
                    <a:pt x="707" y="269"/>
                  </a:lnTo>
                  <a:lnTo>
                    <a:pt x="561" y="390"/>
                  </a:lnTo>
                  <a:lnTo>
                    <a:pt x="439" y="536"/>
                  </a:lnTo>
                  <a:lnTo>
                    <a:pt x="317" y="683"/>
                  </a:lnTo>
                  <a:lnTo>
                    <a:pt x="220" y="853"/>
                  </a:lnTo>
                  <a:lnTo>
                    <a:pt x="147" y="1048"/>
                  </a:lnTo>
                  <a:lnTo>
                    <a:pt x="74" y="1243"/>
                  </a:lnTo>
                  <a:lnTo>
                    <a:pt x="49" y="1438"/>
                  </a:lnTo>
                  <a:lnTo>
                    <a:pt x="1" y="1657"/>
                  </a:lnTo>
                  <a:lnTo>
                    <a:pt x="1" y="1876"/>
                  </a:lnTo>
                  <a:lnTo>
                    <a:pt x="1" y="2095"/>
                  </a:lnTo>
                  <a:lnTo>
                    <a:pt x="25" y="2339"/>
                  </a:lnTo>
                  <a:lnTo>
                    <a:pt x="74" y="2558"/>
                  </a:lnTo>
                  <a:lnTo>
                    <a:pt x="147" y="2801"/>
                  </a:lnTo>
                  <a:lnTo>
                    <a:pt x="220" y="3045"/>
                  </a:lnTo>
                  <a:lnTo>
                    <a:pt x="220" y="3045"/>
                  </a:lnTo>
                  <a:lnTo>
                    <a:pt x="342" y="3264"/>
                  </a:lnTo>
                  <a:lnTo>
                    <a:pt x="439" y="3483"/>
                  </a:lnTo>
                  <a:lnTo>
                    <a:pt x="585" y="3678"/>
                  </a:lnTo>
                  <a:lnTo>
                    <a:pt x="731" y="3849"/>
                  </a:lnTo>
                  <a:lnTo>
                    <a:pt x="878" y="4019"/>
                  </a:lnTo>
                  <a:lnTo>
                    <a:pt x="1048" y="4165"/>
                  </a:lnTo>
                  <a:lnTo>
                    <a:pt x="1219" y="4311"/>
                  </a:lnTo>
                  <a:lnTo>
                    <a:pt x="1389" y="4409"/>
                  </a:lnTo>
                  <a:lnTo>
                    <a:pt x="1559" y="4506"/>
                  </a:lnTo>
                  <a:lnTo>
                    <a:pt x="1754" y="4579"/>
                  </a:lnTo>
                  <a:lnTo>
                    <a:pt x="1949" y="4628"/>
                  </a:lnTo>
                  <a:lnTo>
                    <a:pt x="2120" y="4677"/>
                  </a:lnTo>
                  <a:lnTo>
                    <a:pt x="2314" y="4677"/>
                  </a:lnTo>
                  <a:lnTo>
                    <a:pt x="2509" y="4677"/>
                  </a:lnTo>
                  <a:lnTo>
                    <a:pt x="2680" y="4628"/>
                  </a:lnTo>
                  <a:lnTo>
                    <a:pt x="2875" y="4579"/>
                  </a:lnTo>
                  <a:lnTo>
                    <a:pt x="2875" y="457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36"/>
            <p:cNvSpPr/>
            <p:nvPr/>
          </p:nvSpPr>
          <p:spPr>
            <a:xfrm>
              <a:off x="6859225" y="5033600"/>
              <a:ext cx="105350" cy="144950"/>
            </a:xfrm>
            <a:custGeom>
              <a:avLst/>
              <a:gdLst/>
              <a:ahLst/>
              <a:cxnLst/>
              <a:rect l="l" t="t" r="r" b="b"/>
              <a:pathLst>
                <a:path w="4214" h="5798" fill="none" extrusionOk="0">
                  <a:moveTo>
                    <a:pt x="1778" y="5797"/>
                  </a:moveTo>
                  <a:lnTo>
                    <a:pt x="1778" y="5797"/>
                  </a:lnTo>
                  <a:lnTo>
                    <a:pt x="1997" y="5797"/>
                  </a:lnTo>
                  <a:lnTo>
                    <a:pt x="2216" y="5797"/>
                  </a:lnTo>
                  <a:lnTo>
                    <a:pt x="2411" y="5748"/>
                  </a:lnTo>
                  <a:lnTo>
                    <a:pt x="2630" y="5700"/>
                  </a:lnTo>
                  <a:lnTo>
                    <a:pt x="2825" y="5602"/>
                  </a:lnTo>
                  <a:lnTo>
                    <a:pt x="2996" y="5505"/>
                  </a:lnTo>
                  <a:lnTo>
                    <a:pt x="3191" y="5359"/>
                  </a:lnTo>
                  <a:lnTo>
                    <a:pt x="3361" y="5213"/>
                  </a:lnTo>
                  <a:lnTo>
                    <a:pt x="3507" y="5042"/>
                  </a:lnTo>
                  <a:lnTo>
                    <a:pt x="3653" y="4847"/>
                  </a:lnTo>
                  <a:lnTo>
                    <a:pt x="3799" y="4652"/>
                  </a:lnTo>
                  <a:lnTo>
                    <a:pt x="3921" y="4433"/>
                  </a:lnTo>
                  <a:lnTo>
                    <a:pt x="4019" y="4190"/>
                  </a:lnTo>
                  <a:lnTo>
                    <a:pt x="4092" y="3946"/>
                  </a:lnTo>
                  <a:lnTo>
                    <a:pt x="4165" y="3678"/>
                  </a:lnTo>
                  <a:lnTo>
                    <a:pt x="4213" y="3410"/>
                  </a:lnTo>
                  <a:lnTo>
                    <a:pt x="4213" y="3410"/>
                  </a:lnTo>
                  <a:lnTo>
                    <a:pt x="4213" y="3142"/>
                  </a:lnTo>
                  <a:lnTo>
                    <a:pt x="4189" y="2850"/>
                  </a:lnTo>
                  <a:lnTo>
                    <a:pt x="4116" y="2582"/>
                  </a:lnTo>
                  <a:lnTo>
                    <a:pt x="4019" y="2290"/>
                  </a:lnTo>
                  <a:lnTo>
                    <a:pt x="3897" y="2022"/>
                  </a:lnTo>
                  <a:lnTo>
                    <a:pt x="3726" y="1730"/>
                  </a:lnTo>
                  <a:lnTo>
                    <a:pt x="3556" y="1486"/>
                  </a:lnTo>
                  <a:lnTo>
                    <a:pt x="3361" y="1218"/>
                  </a:lnTo>
                  <a:lnTo>
                    <a:pt x="3142" y="999"/>
                  </a:lnTo>
                  <a:lnTo>
                    <a:pt x="2898" y="780"/>
                  </a:lnTo>
                  <a:lnTo>
                    <a:pt x="2679" y="585"/>
                  </a:lnTo>
                  <a:lnTo>
                    <a:pt x="2436" y="415"/>
                  </a:lnTo>
                  <a:lnTo>
                    <a:pt x="2192" y="269"/>
                  </a:lnTo>
                  <a:lnTo>
                    <a:pt x="1948" y="147"/>
                  </a:lnTo>
                  <a:lnTo>
                    <a:pt x="1705" y="74"/>
                  </a:lnTo>
                  <a:lnTo>
                    <a:pt x="1486" y="25"/>
                  </a:lnTo>
                  <a:lnTo>
                    <a:pt x="1486" y="25"/>
                  </a:lnTo>
                  <a:lnTo>
                    <a:pt x="1291" y="1"/>
                  </a:lnTo>
                  <a:lnTo>
                    <a:pt x="1096" y="49"/>
                  </a:lnTo>
                  <a:lnTo>
                    <a:pt x="950" y="98"/>
                  </a:lnTo>
                  <a:lnTo>
                    <a:pt x="804" y="195"/>
                  </a:lnTo>
                  <a:lnTo>
                    <a:pt x="682" y="317"/>
                  </a:lnTo>
                  <a:lnTo>
                    <a:pt x="585" y="463"/>
                  </a:lnTo>
                  <a:lnTo>
                    <a:pt x="487" y="658"/>
                  </a:lnTo>
                  <a:lnTo>
                    <a:pt x="390" y="853"/>
                  </a:lnTo>
                  <a:lnTo>
                    <a:pt x="268" y="1291"/>
                  </a:lnTo>
                  <a:lnTo>
                    <a:pt x="170" y="1803"/>
                  </a:lnTo>
                  <a:lnTo>
                    <a:pt x="49" y="2874"/>
                  </a:lnTo>
                  <a:lnTo>
                    <a:pt x="49" y="2874"/>
                  </a:lnTo>
                  <a:lnTo>
                    <a:pt x="0" y="3142"/>
                  </a:lnTo>
                  <a:lnTo>
                    <a:pt x="0" y="3410"/>
                  </a:lnTo>
                  <a:lnTo>
                    <a:pt x="24" y="3678"/>
                  </a:lnTo>
                  <a:lnTo>
                    <a:pt x="73" y="3922"/>
                  </a:lnTo>
                  <a:lnTo>
                    <a:pt x="122" y="4165"/>
                  </a:lnTo>
                  <a:lnTo>
                    <a:pt x="195" y="4409"/>
                  </a:lnTo>
                  <a:lnTo>
                    <a:pt x="292" y="4628"/>
                  </a:lnTo>
                  <a:lnTo>
                    <a:pt x="414" y="4823"/>
                  </a:lnTo>
                  <a:lnTo>
                    <a:pt x="536" y="5018"/>
                  </a:lnTo>
                  <a:lnTo>
                    <a:pt x="682" y="5188"/>
                  </a:lnTo>
                  <a:lnTo>
                    <a:pt x="828" y="5359"/>
                  </a:lnTo>
                  <a:lnTo>
                    <a:pt x="999" y="5480"/>
                  </a:lnTo>
                  <a:lnTo>
                    <a:pt x="1169" y="5602"/>
                  </a:lnTo>
                  <a:lnTo>
                    <a:pt x="1364" y="5675"/>
                  </a:lnTo>
                  <a:lnTo>
                    <a:pt x="1583" y="5748"/>
                  </a:lnTo>
                  <a:lnTo>
                    <a:pt x="1778" y="5797"/>
                  </a:lnTo>
                  <a:lnTo>
                    <a:pt x="1778" y="5797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36"/>
            <p:cNvSpPr/>
            <p:nvPr/>
          </p:nvSpPr>
          <p:spPr>
            <a:xfrm>
              <a:off x="6931675" y="5150500"/>
              <a:ext cx="87075" cy="115725"/>
            </a:xfrm>
            <a:custGeom>
              <a:avLst/>
              <a:gdLst/>
              <a:ahLst/>
              <a:cxnLst/>
              <a:rect l="l" t="t" r="r" b="b"/>
              <a:pathLst>
                <a:path w="3483" h="4629" fill="none" extrusionOk="0">
                  <a:moveTo>
                    <a:pt x="2558" y="98"/>
                  </a:moveTo>
                  <a:lnTo>
                    <a:pt x="2558" y="98"/>
                  </a:lnTo>
                  <a:lnTo>
                    <a:pt x="2387" y="49"/>
                  </a:lnTo>
                  <a:lnTo>
                    <a:pt x="2241" y="1"/>
                  </a:lnTo>
                  <a:lnTo>
                    <a:pt x="2095" y="1"/>
                  </a:lnTo>
                  <a:lnTo>
                    <a:pt x="1973" y="1"/>
                  </a:lnTo>
                  <a:lnTo>
                    <a:pt x="1851" y="49"/>
                  </a:lnTo>
                  <a:lnTo>
                    <a:pt x="1729" y="98"/>
                  </a:lnTo>
                  <a:lnTo>
                    <a:pt x="1632" y="196"/>
                  </a:lnTo>
                  <a:lnTo>
                    <a:pt x="1535" y="293"/>
                  </a:lnTo>
                  <a:lnTo>
                    <a:pt x="1364" y="561"/>
                  </a:lnTo>
                  <a:lnTo>
                    <a:pt x="1169" y="902"/>
                  </a:lnTo>
                  <a:lnTo>
                    <a:pt x="780" y="1730"/>
                  </a:lnTo>
                  <a:lnTo>
                    <a:pt x="780" y="1730"/>
                  </a:lnTo>
                  <a:lnTo>
                    <a:pt x="366" y="2607"/>
                  </a:lnTo>
                  <a:lnTo>
                    <a:pt x="195" y="2996"/>
                  </a:lnTo>
                  <a:lnTo>
                    <a:pt x="73" y="3386"/>
                  </a:lnTo>
                  <a:lnTo>
                    <a:pt x="25" y="3557"/>
                  </a:lnTo>
                  <a:lnTo>
                    <a:pt x="0" y="3727"/>
                  </a:lnTo>
                  <a:lnTo>
                    <a:pt x="25" y="3898"/>
                  </a:lnTo>
                  <a:lnTo>
                    <a:pt x="49" y="4044"/>
                  </a:lnTo>
                  <a:lnTo>
                    <a:pt x="98" y="4165"/>
                  </a:lnTo>
                  <a:lnTo>
                    <a:pt x="195" y="4287"/>
                  </a:lnTo>
                  <a:lnTo>
                    <a:pt x="317" y="4385"/>
                  </a:lnTo>
                  <a:lnTo>
                    <a:pt x="463" y="4482"/>
                  </a:lnTo>
                  <a:lnTo>
                    <a:pt x="463" y="4482"/>
                  </a:lnTo>
                  <a:lnTo>
                    <a:pt x="633" y="4555"/>
                  </a:lnTo>
                  <a:lnTo>
                    <a:pt x="828" y="4604"/>
                  </a:lnTo>
                  <a:lnTo>
                    <a:pt x="1023" y="4628"/>
                  </a:lnTo>
                  <a:lnTo>
                    <a:pt x="1194" y="4628"/>
                  </a:lnTo>
                  <a:lnTo>
                    <a:pt x="1388" y="4604"/>
                  </a:lnTo>
                  <a:lnTo>
                    <a:pt x="1583" y="4555"/>
                  </a:lnTo>
                  <a:lnTo>
                    <a:pt x="1778" y="4482"/>
                  </a:lnTo>
                  <a:lnTo>
                    <a:pt x="1949" y="4409"/>
                  </a:lnTo>
                  <a:lnTo>
                    <a:pt x="2143" y="4312"/>
                  </a:lnTo>
                  <a:lnTo>
                    <a:pt x="2314" y="4190"/>
                  </a:lnTo>
                  <a:lnTo>
                    <a:pt x="2484" y="4044"/>
                  </a:lnTo>
                  <a:lnTo>
                    <a:pt x="2655" y="3873"/>
                  </a:lnTo>
                  <a:lnTo>
                    <a:pt x="2801" y="3703"/>
                  </a:lnTo>
                  <a:lnTo>
                    <a:pt x="2947" y="3508"/>
                  </a:lnTo>
                  <a:lnTo>
                    <a:pt x="3069" y="3313"/>
                  </a:lnTo>
                  <a:lnTo>
                    <a:pt x="3191" y="3094"/>
                  </a:lnTo>
                  <a:lnTo>
                    <a:pt x="3191" y="3094"/>
                  </a:lnTo>
                  <a:lnTo>
                    <a:pt x="3288" y="2875"/>
                  </a:lnTo>
                  <a:lnTo>
                    <a:pt x="3361" y="2631"/>
                  </a:lnTo>
                  <a:lnTo>
                    <a:pt x="3410" y="2412"/>
                  </a:lnTo>
                  <a:lnTo>
                    <a:pt x="3459" y="2168"/>
                  </a:lnTo>
                  <a:lnTo>
                    <a:pt x="3483" y="1949"/>
                  </a:lnTo>
                  <a:lnTo>
                    <a:pt x="3483" y="1730"/>
                  </a:lnTo>
                  <a:lnTo>
                    <a:pt x="3459" y="1511"/>
                  </a:lnTo>
                  <a:lnTo>
                    <a:pt x="3434" y="1316"/>
                  </a:lnTo>
                  <a:lnTo>
                    <a:pt x="3386" y="1121"/>
                  </a:lnTo>
                  <a:lnTo>
                    <a:pt x="3313" y="926"/>
                  </a:lnTo>
                  <a:lnTo>
                    <a:pt x="3239" y="756"/>
                  </a:lnTo>
                  <a:lnTo>
                    <a:pt x="3118" y="585"/>
                  </a:lnTo>
                  <a:lnTo>
                    <a:pt x="2996" y="439"/>
                  </a:lnTo>
                  <a:lnTo>
                    <a:pt x="2874" y="317"/>
                  </a:lnTo>
                  <a:lnTo>
                    <a:pt x="2728" y="196"/>
                  </a:lnTo>
                  <a:lnTo>
                    <a:pt x="2558" y="98"/>
                  </a:lnTo>
                  <a:lnTo>
                    <a:pt x="2558" y="98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36"/>
            <p:cNvSpPr/>
            <p:nvPr/>
          </p:nvSpPr>
          <p:spPr>
            <a:xfrm>
              <a:off x="6715525" y="5180350"/>
              <a:ext cx="263050" cy="247825"/>
            </a:xfrm>
            <a:custGeom>
              <a:avLst/>
              <a:gdLst/>
              <a:ahLst/>
              <a:cxnLst/>
              <a:rect l="l" t="t" r="r" b="b"/>
              <a:pathLst>
                <a:path w="10522" h="9913" fill="none" extrusionOk="0">
                  <a:moveTo>
                    <a:pt x="8135" y="3191"/>
                  </a:moveTo>
                  <a:lnTo>
                    <a:pt x="8135" y="3191"/>
                  </a:lnTo>
                  <a:lnTo>
                    <a:pt x="8037" y="2923"/>
                  </a:lnTo>
                  <a:lnTo>
                    <a:pt x="7940" y="2655"/>
                  </a:lnTo>
                  <a:lnTo>
                    <a:pt x="7794" y="2119"/>
                  </a:lnTo>
                  <a:lnTo>
                    <a:pt x="7721" y="1851"/>
                  </a:lnTo>
                  <a:lnTo>
                    <a:pt x="7623" y="1608"/>
                  </a:lnTo>
                  <a:lnTo>
                    <a:pt x="7502" y="1340"/>
                  </a:lnTo>
                  <a:lnTo>
                    <a:pt x="7355" y="1120"/>
                  </a:lnTo>
                  <a:lnTo>
                    <a:pt x="7355" y="1120"/>
                  </a:lnTo>
                  <a:lnTo>
                    <a:pt x="7161" y="853"/>
                  </a:lnTo>
                  <a:lnTo>
                    <a:pt x="6941" y="633"/>
                  </a:lnTo>
                  <a:lnTo>
                    <a:pt x="6698" y="463"/>
                  </a:lnTo>
                  <a:lnTo>
                    <a:pt x="6430" y="292"/>
                  </a:lnTo>
                  <a:lnTo>
                    <a:pt x="6162" y="171"/>
                  </a:lnTo>
                  <a:lnTo>
                    <a:pt x="5870" y="73"/>
                  </a:lnTo>
                  <a:lnTo>
                    <a:pt x="5578" y="25"/>
                  </a:lnTo>
                  <a:lnTo>
                    <a:pt x="5285" y="0"/>
                  </a:lnTo>
                  <a:lnTo>
                    <a:pt x="5285" y="0"/>
                  </a:lnTo>
                  <a:lnTo>
                    <a:pt x="5261" y="0"/>
                  </a:lnTo>
                  <a:lnTo>
                    <a:pt x="5261" y="0"/>
                  </a:lnTo>
                  <a:lnTo>
                    <a:pt x="5237" y="0"/>
                  </a:lnTo>
                  <a:lnTo>
                    <a:pt x="5237" y="0"/>
                  </a:lnTo>
                  <a:lnTo>
                    <a:pt x="4944" y="25"/>
                  </a:lnTo>
                  <a:lnTo>
                    <a:pt x="4652" y="73"/>
                  </a:lnTo>
                  <a:lnTo>
                    <a:pt x="4360" y="171"/>
                  </a:lnTo>
                  <a:lnTo>
                    <a:pt x="4092" y="292"/>
                  </a:lnTo>
                  <a:lnTo>
                    <a:pt x="3824" y="463"/>
                  </a:lnTo>
                  <a:lnTo>
                    <a:pt x="3580" y="633"/>
                  </a:lnTo>
                  <a:lnTo>
                    <a:pt x="3361" y="853"/>
                  </a:lnTo>
                  <a:lnTo>
                    <a:pt x="3166" y="1120"/>
                  </a:lnTo>
                  <a:lnTo>
                    <a:pt x="3166" y="1120"/>
                  </a:lnTo>
                  <a:lnTo>
                    <a:pt x="3020" y="1340"/>
                  </a:lnTo>
                  <a:lnTo>
                    <a:pt x="2898" y="1608"/>
                  </a:lnTo>
                  <a:lnTo>
                    <a:pt x="2801" y="1851"/>
                  </a:lnTo>
                  <a:lnTo>
                    <a:pt x="2728" y="2119"/>
                  </a:lnTo>
                  <a:lnTo>
                    <a:pt x="2558" y="2655"/>
                  </a:lnTo>
                  <a:lnTo>
                    <a:pt x="2484" y="2923"/>
                  </a:lnTo>
                  <a:lnTo>
                    <a:pt x="2387" y="3191"/>
                  </a:lnTo>
                  <a:lnTo>
                    <a:pt x="2387" y="3191"/>
                  </a:lnTo>
                  <a:lnTo>
                    <a:pt x="2241" y="3434"/>
                  </a:lnTo>
                  <a:lnTo>
                    <a:pt x="2095" y="3678"/>
                  </a:lnTo>
                  <a:lnTo>
                    <a:pt x="1900" y="3897"/>
                  </a:lnTo>
                  <a:lnTo>
                    <a:pt x="1729" y="4092"/>
                  </a:lnTo>
                  <a:lnTo>
                    <a:pt x="1315" y="4457"/>
                  </a:lnTo>
                  <a:lnTo>
                    <a:pt x="901" y="4847"/>
                  </a:lnTo>
                  <a:lnTo>
                    <a:pt x="901" y="4847"/>
                  </a:lnTo>
                  <a:lnTo>
                    <a:pt x="707" y="5066"/>
                  </a:lnTo>
                  <a:lnTo>
                    <a:pt x="512" y="5310"/>
                  </a:lnTo>
                  <a:lnTo>
                    <a:pt x="366" y="5553"/>
                  </a:lnTo>
                  <a:lnTo>
                    <a:pt x="244" y="5821"/>
                  </a:lnTo>
                  <a:lnTo>
                    <a:pt x="146" y="6113"/>
                  </a:lnTo>
                  <a:lnTo>
                    <a:pt x="73" y="6405"/>
                  </a:lnTo>
                  <a:lnTo>
                    <a:pt x="25" y="6722"/>
                  </a:lnTo>
                  <a:lnTo>
                    <a:pt x="0" y="7014"/>
                  </a:lnTo>
                  <a:lnTo>
                    <a:pt x="0" y="7014"/>
                  </a:lnTo>
                  <a:lnTo>
                    <a:pt x="25" y="7307"/>
                  </a:lnTo>
                  <a:lnTo>
                    <a:pt x="49" y="7599"/>
                  </a:lnTo>
                  <a:lnTo>
                    <a:pt x="122" y="7867"/>
                  </a:lnTo>
                  <a:lnTo>
                    <a:pt x="219" y="8135"/>
                  </a:lnTo>
                  <a:lnTo>
                    <a:pt x="317" y="8403"/>
                  </a:lnTo>
                  <a:lnTo>
                    <a:pt x="439" y="8622"/>
                  </a:lnTo>
                  <a:lnTo>
                    <a:pt x="609" y="8865"/>
                  </a:lnTo>
                  <a:lnTo>
                    <a:pt x="780" y="9060"/>
                  </a:lnTo>
                  <a:lnTo>
                    <a:pt x="950" y="9255"/>
                  </a:lnTo>
                  <a:lnTo>
                    <a:pt x="1145" y="9401"/>
                  </a:lnTo>
                  <a:lnTo>
                    <a:pt x="1364" y="9547"/>
                  </a:lnTo>
                  <a:lnTo>
                    <a:pt x="1608" y="9669"/>
                  </a:lnTo>
                  <a:lnTo>
                    <a:pt x="1851" y="9766"/>
                  </a:lnTo>
                  <a:lnTo>
                    <a:pt x="2095" y="9840"/>
                  </a:lnTo>
                  <a:lnTo>
                    <a:pt x="2363" y="9888"/>
                  </a:lnTo>
                  <a:lnTo>
                    <a:pt x="2606" y="9913"/>
                  </a:lnTo>
                  <a:lnTo>
                    <a:pt x="2606" y="9913"/>
                  </a:lnTo>
                  <a:lnTo>
                    <a:pt x="2972" y="9888"/>
                  </a:lnTo>
                  <a:lnTo>
                    <a:pt x="3337" y="9791"/>
                  </a:lnTo>
                  <a:lnTo>
                    <a:pt x="3678" y="9669"/>
                  </a:lnTo>
                  <a:lnTo>
                    <a:pt x="3994" y="9474"/>
                  </a:lnTo>
                  <a:lnTo>
                    <a:pt x="3994" y="9474"/>
                  </a:lnTo>
                  <a:lnTo>
                    <a:pt x="4141" y="9377"/>
                  </a:lnTo>
                  <a:lnTo>
                    <a:pt x="4287" y="9304"/>
                  </a:lnTo>
                  <a:lnTo>
                    <a:pt x="4433" y="9279"/>
                  </a:lnTo>
                  <a:lnTo>
                    <a:pt x="4579" y="9231"/>
                  </a:lnTo>
                  <a:lnTo>
                    <a:pt x="4896" y="9206"/>
                  </a:lnTo>
                  <a:lnTo>
                    <a:pt x="5261" y="9206"/>
                  </a:lnTo>
                  <a:lnTo>
                    <a:pt x="5261" y="9206"/>
                  </a:lnTo>
                  <a:lnTo>
                    <a:pt x="5626" y="9206"/>
                  </a:lnTo>
                  <a:lnTo>
                    <a:pt x="5943" y="9231"/>
                  </a:lnTo>
                  <a:lnTo>
                    <a:pt x="6089" y="9279"/>
                  </a:lnTo>
                  <a:lnTo>
                    <a:pt x="6235" y="9304"/>
                  </a:lnTo>
                  <a:lnTo>
                    <a:pt x="6381" y="9377"/>
                  </a:lnTo>
                  <a:lnTo>
                    <a:pt x="6527" y="9474"/>
                  </a:lnTo>
                  <a:lnTo>
                    <a:pt x="6527" y="9474"/>
                  </a:lnTo>
                  <a:lnTo>
                    <a:pt x="6844" y="9669"/>
                  </a:lnTo>
                  <a:lnTo>
                    <a:pt x="7185" y="9791"/>
                  </a:lnTo>
                  <a:lnTo>
                    <a:pt x="7550" y="9888"/>
                  </a:lnTo>
                  <a:lnTo>
                    <a:pt x="7916" y="9913"/>
                  </a:lnTo>
                  <a:lnTo>
                    <a:pt x="7916" y="9913"/>
                  </a:lnTo>
                  <a:lnTo>
                    <a:pt x="8184" y="9888"/>
                  </a:lnTo>
                  <a:lnTo>
                    <a:pt x="8427" y="9840"/>
                  </a:lnTo>
                  <a:lnTo>
                    <a:pt x="8671" y="9766"/>
                  </a:lnTo>
                  <a:lnTo>
                    <a:pt x="8914" y="9669"/>
                  </a:lnTo>
                  <a:lnTo>
                    <a:pt x="9158" y="9547"/>
                  </a:lnTo>
                  <a:lnTo>
                    <a:pt x="9377" y="9401"/>
                  </a:lnTo>
                  <a:lnTo>
                    <a:pt x="9572" y="9255"/>
                  </a:lnTo>
                  <a:lnTo>
                    <a:pt x="9742" y="9060"/>
                  </a:lnTo>
                  <a:lnTo>
                    <a:pt x="9913" y="8865"/>
                  </a:lnTo>
                  <a:lnTo>
                    <a:pt x="10083" y="8622"/>
                  </a:lnTo>
                  <a:lnTo>
                    <a:pt x="10205" y="8403"/>
                  </a:lnTo>
                  <a:lnTo>
                    <a:pt x="10302" y="8135"/>
                  </a:lnTo>
                  <a:lnTo>
                    <a:pt x="10400" y="7867"/>
                  </a:lnTo>
                  <a:lnTo>
                    <a:pt x="10473" y="7599"/>
                  </a:lnTo>
                  <a:lnTo>
                    <a:pt x="10497" y="7307"/>
                  </a:lnTo>
                  <a:lnTo>
                    <a:pt x="10522" y="7014"/>
                  </a:lnTo>
                  <a:lnTo>
                    <a:pt x="10522" y="7014"/>
                  </a:lnTo>
                  <a:lnTo>
                    <a:pt x="10497" y="6722"/>
                  </a:lnTo>
                  <a:lnTo>
                    <a:pt x="10449" y="6405"/>
                  </a:lnTo>
                  <a:lnTo>
                    <a:pt x="10375" y="6113"/>
                  </a:lnTo>
                  <a:lnTo>
                    <a:pt x="10278" y="5821"/>
                  </a:lnTo>
                  <a:lnTo>
                    <a:pt x="10156" y="5553"/>
                  </a:lnTo>
                  <a:lnTo>
                    <a:pt x="10010" y="5310"/>
                  </a:lnTo>
                  <a:lnTo>
                    <a:pt x="9815" y="5066"/>
                  </a:lnTo>
                  <a:lnTo>
                    <a:pt x="9620" y="4847"/>
                  </a:lnTo>
                  <a:lnTo>
                    <a:pt x="9620" y="4847"/>
                  </a:lnTo>
                  <a:lnTo>
                    <a:pt x="9206" y="4457"/>
                  </a:lnTo>
                  <a:lnTo>
                    <a:pt x="8792" y="4092"/>
                  </a:lnTo>
                  <a:lnTo>
                    <a:pt x="8622" y="3897"/>
                  </a:lnTo>
                  <a:lnTo>
                    <a:pt x="8427" y="3678"/>
                  </a:lnTo>
                  <a:lnTo>
                    <a:pt x="8281" y="3434"/>
                  </a:lnTo>
                  <a:lnTo>
                    <a:pt x="8135" y="3191"/>
                  </a:lnTo>
                  <a:lnTo>
                    <a:pt x="8135" y="319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99" name="Google Shape;699;p36"/>
          <p:cNvGrpSpPr/>
          <p:nvPr/>
        </p:nvGrpSpPr>
        <p:grpSpPr>
          <a:xfrm>
            <a:off x="3153705" y="381117"/>
            <a:ext cx="387933" cy="345971"/>
            <a:chOff x="3927500" y="301425"/>
            <a:chExt cx="461550" cy="411625"/>
          </a:xfrm>
        </p:grpSpPr>
        <p:sp>
          <p:nvSpPr>
            <p:cNvPr id="700" name="Google Shape;700;p36"/>
            <p:cNvSpPr/>
            <p:nvPr/>
          </p:nvSpPr>
          <p:spPr>
            <a:xfrm>
              <a:off x="4080925" y="302050"/>
              <a:ext cx="154075" cy="411000"/>
            </a:xfrm>
            <a:custGeom>
              <a:avLst/>
              <a:gdLst/>
              <a:ahLst/>
              <a:cxnLst/>
              <a:rect l="l" t="t" r="r" b="b"/>
              <a:pathLst>
                <a:path w="6163" h="16440" fill="none" extrusionOk="0">
                  <a:moveTo>
                    <a:pt x="6162" y="3118"/>
                  </a:moveTo>
                  <a:lnTo>
                    <a:pt x="0" y="0"/>
                  </a:lnTo>
                  <a:lnTo>
                    <a:pt x="0" y="13322"/>
                  </a:lnTo>
                  <a:lnTo>
                    <a:pt x="6162" y="16440"/>
                  </a:lnTo>
                  <a:lnTo>
                    <a:pt x="6162" y="3118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36"/>
            <p:cNvSpPr/>
            <p:nvPr/>
          </p:nvSpPr>
          <p:spPr>
            <a:xfrm>
              <a:off x="3927500" y="301425"/>
              <a:ext cx="153450" cy="406150"/>
            </a:xfrm>
            <a:custGeom>
              <a:avLst/>
              <a:gdLst/>
              <a:ahLst/>
              <a:cxnLst/>
              <a:rect l="l" t="t" r="r" b="b"/>
              <a:pathLst>
                <a:path w="6138" h="16246" fill="none" extrusionOk="0">
                  <a:moveTo>
                    <a:pt x="6137" y="1"/>
                  </a:moveTo>
                  <a:lnTo>
                    <a:pt x="536" y="2850"/>
                  </a:lnTo>
                  <a:lnTo>
                    <a:pt x="536" y="2850"/>
                  </a:lnTo>
                  <a:lnTo>
                    <a:pt x="414" y="2899"/>
                  </a:lnTo>
                  <a:lnTo>
                    <a:pt x="317" y="2997"/>
                  </a:lnTo>
                  <a:lnTo>
                    <a:pt x="219" y="3094"/>
                  </a:lnTo>
                  <a:lnTo>
                    <a:pt x="146" y="3216"/>
                  </a:lnTo>
                  <a:lnTo>
                    <a:pt x="73" y="3313"/>
                  </a:lnTo>
                  <a:lnTo>
                    <a:pt x="24" y="3435"/>
                  </a:lnTo>
                  <a:lnTo>
                    <a:pt x="0" y="3557"/>
                  </a:lnTo>
                  <a:lnTo>
                    <a:pt x="0" y="3679"/>
                  </a:lnTo>
                  <a:lnTo>
                    <a:pt x="0" y="15880"/>
                  </a:lnTo>
                  <a:lnTo>
                    <a:pt x="0" y="15880"/>
                  </a:lnTo>
                  <a:lnTo>
                    <a:pt x="0" y="16002"/>
                  </a:lnTo>
                  <a:lnTo>
                    <a:pt x="49" y="16075"/>
                  </a:lnTo>
                  <a:lnTo>
                    <a:pt x="97" y="16148"/>
                  </a:lnTo>
                  <a:lnTo>
                    <a:pt x="170" y="16197"/>
                  </a:lnTo>
                  <a:lnTo>
                    <a:pt x="244" y="16221"/>
                  </a:lnTo>
                  <a:lnTo>
                    <a:pt x="341" y="16246"/>
                  </a:lnTo>
                  <a:lnTo>
                    <a:pt x="463" y="16221"/>
                  </a:lnTo>
                  <a:lnTo>
                    <a:pt x="560" y="16173"/>
                  </a:lnTo>
                  <a:lnTo>
                    <a:pt x="6137" y="13323"/>
                  </a:lnTo>
                  <a:lnTo>
                    <a:pt x="6137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36"/>
            <p:cNvSpPr/>
            <p:nvPr/>
          </p:nvSpPr>
          <p:spPr>
            <a:xfrm>
              <a:off x="4234975" y="306925"/>
              <a:ext cx="154075" cy="405525"/>
            </a:xfrm>
            <a:custGeom>
              <a:avLst/>
              <a:gdLst/>
              <a:ahLst/>
              <a:cxnLst/>
              <a:rect l="l" t="t" r="r" b="b"/>
              <a:pathLst>
                <a:path w="6163" h="16221" fill="none" extrusionOk="0">
                  <a:moveTo>
                    <a:pt x="5578" y="49"/>
                  </a:moveTo>
                  <a:lnTo>
                    <a:pt x="0" y="2898"/>
                  </a:lnTo>
                  <a:lnTo>
                    <a:pt x="0" y="16221"/>
                  </a:lnTo>
                  <a:lnTo>
                    <a:pt x="5626" y="13371"/>
                  </a:lnTo>
                  <a:lnTo>
                    <a:pt x="5626" y="13371"/>
                  </a:lnTo>
                  <a:lnTo>
                    <a:pt x="5724" y="13322"/>
                  </a:lnTo>
                  <a:lnTo>
                    <a:pt x="5845" y="13225"/>
                  </a:lnTo>
                  <a:lnTo>
                    <a:pt x="5918" y="13127"/>
                  </a:lnTo>
                  <a:lnTo>
                    <a:pt x="6016" y="13030"/>
                  </a:lnTo>
                  <a:lnTo>
                    <a:pt x="6065" y="12908"/>
                  </a:lnTo>
                  <a:lnTo>
                    <a:pt x="6113" y="12786"/>
                  </a:lnTo>
                  <a:lnTo>
                    <a:pt x="6138" y="12665"/>
                  </a:lnTo>
                  <a:lnTo>
                    <a:pt x="6162" y="12543"/>
                  </a:lnTo>
                  <a:lnTo>
                    <a:pt x="6162" y="341"/>
                  </a:lnTo>
                  <a:lnTo>
                    <a:pt x="6162" y="341"/>
                  </a:lnTo>
                  <a:lnTo>
                    <a:pt x="6138" y="219"/>
                  </a:lnTo>
                  <a:lnTo>
                    <a:pt x="6113" y="146"/>
                  </a:lnTo>
                  <a:lnTo>
                    <a:pt x="6065" y="73"/>
                  </a:lnTo>
                  <a:lnTo>
                    <a:pt x="5992" y="24"/>
                  </a:lnTo>
                  <a:lnTo>
                    <a:pt x="5894" y="0"/>
                  </a:lnTo>
                  <a:lnTo>
                    <a:pt x="5797" y="0"/>
                  </a:lnTo>
                  <a:lnTo>
                    <a:pt x="5699" y="0"/>
                  </a:lnTo>
                  <a:lnTo>
                    <a:pt x="5578" y="49"/>
                  </a:lnTo>
                  <a:lnTo>
                    <a:pt x="5578" y="4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36"/>
            <p:cNvSpPr/>
            <p:nvPr/>
          </p:nvSpPr>
          <p:spPr>
            <a:xfrm>
              <a:off x="4295850" y="442075"/>
              <a:ext cx="46300" cy="26225"/>
            </a:xfrm>
            <a:custGeom>
              <a:avLst/>
              <a:gdLst/>
              <a:ahLst/>
              <a:cxnLst/>
              <a:rect l="l" t="t" r="r" b="b"/>
              <a:pathLst>
                <a:path w="1852" h="1049" fill="none" extrusionOk="0">
                  <a:moveTo>
                    <a:pt x="1" y="1"/>
                  </a:moveTo>
                  <a:lnTo>
                    <a:pt x="1852" y="1048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36"/>
            <p:cNvSpPr/>
            <p:nvPr/>
          </p:nvSpPr>
          <p:spPr>
            <a:xfrm>
              <a:off x="4296475" y="415900"/>
              <a:ext cx="45075" cy="78575"/>
            </a:xfrm>
            <a:custGeom>
              <a:avLst/>
              <a:gdLst/>
              <a:ahLst/>
              <a:cxnLst/>
              <a:rect l="l" t="t" r="r" b="b"/>
              <a:pathLst>
                <a:path w="1803" h="3143" fill="none" extrusionOk="0">
                  <a:moveTo>
                    <a:pt x="1802" y="1"/>
                  </a:moveTo>
                  <a:lnTo>
                    <a:pt x="0" y="3142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36"/>
            <p:cNvSpPr/>
            <p:nvPr/>
          </p:nvSpPr>
          <p:spPr>
            <a:xfrm>
              <a:off x="3968275" y="590050"/>
              <a:ext cx="25" cy="6100"/>
            </a:xfrm>
            <a:custGeom>
              <a:avLst/>
              <a:gdLst/>
              <a:ahLst/>
              <a:cxnLst/>
              <a:rect l="l" t="t" r="r" b="b"/>
              <a:pathLst>
                <a:path w="1" h="244" fill="none" extrusionOk="0">
                  <a:moveTo>
                    <a:pt x="1" y="244"/>
                  </a:moveTo>
                  <a:lnTo>
                    <a:pt x="1" y="244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36"/>
            <p:cNvSpPr/>
            <p:nvPr/>
          </p:nvSpPr>
          <p:spPr>
            <a:xfrm>
              <a:off x="3970725" y="558375"/>
              <a:ext cx="1850" cy="12200"/>
            </a:xfrm>
            <a:custGeom>
              <a:avLst/>
              <a:gdLst/>
              <a:ahLst/>
              <a:cxnLst/>
              <a:rect l="l" t="t" r="r" b="b"/>
              <a:pathLst>
                <a:path w="74" h="488" fill="none" extrusionOk="0">
                  <a:moveTo>
                    <a:pt x="0" y="488"/>
                  </a:moveTo>
                  <a:lnTo>
                    <a:pt x="73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36"/>
            <p:cNvSpPr/>
            <p:nvPr/>
          </p:nvSpPr>
          <p:spPr>
            <a:xfrm>
              <a:off x="3976200" y="527325"/>
              <a:ext cx="3675" cy="12200"/>
            </a:xfrm>
            <a:custGeom>
              <a:avLst/>
              <a:gdLst/>
              <a:ahLst/>
              <a:cxnLst/>
              <a:rect l="l" t="t" r="r" b="b"/>
              <a:pathLst>
                <a:path w="147" h="488" fill="none" extrusionOk="0">
                  <a:moveTo>
                    <a:pt x="0" y="488"/>
                  </a:moveTo>
                  <a:lnTo>
                    <a:pt x="98" y="147"/>
                  </a:lnTo>
                  <a:lnTo>
                    <a:pt x="147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36"/>
            <p:cNvSpPr/>
            <p:nvPr/>
          </p:nvSpPr>
          <p:spPr>
            <a:xfrm>
              <a:off x="3985950" y="498100"/>
              <a:ext cx="4875" cy="10975"/>
            </a:xfrm>
            <a:custGeom>
              <a:avLst/>
              <a:gdLst/>
              <a:ahLst/>
              <a:cxnLst/>
              <a:rect l="l" t="t" r="r" b="b"/>
              <a:pathLst>
                <a:path w="195" h="439" fill="none" extrusionOk="0">
                  <a:moveTo>
                    <a:pt x="0" y="439"/>
                  </a:moveTo>
                  <a:lnTo>
                    <a:pt x="195" y="25"/>
                  </a:lnTo>
                  <a:lnTo>
                    <a:pt x="195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36"/>
            <p:cNvSpPr/>
            <p:nvPr/>
          </p:nvSpPr>
          <p:spPr>
            <a:xfrm>
              <a:off x="4000550" y="471300"/>
              <a:ext cx="7325" cy="9775"/>
            </a:xfrm>
            <a:custGeom>
              <a:avLst/>
              <a:gdLst/>
              <a:ahLst/>
              <a:cxnLst/>
              <a:rect l="l" t="t" r="r" b="b"/>
              <a:pathLst>
                <a:path w="293" h="391" fill="none" extrusionOk="0">
                  <a:moveTo>
                    <a:pt x="1" y="391"/>
                  </a:moveTo>
                  <a:lnTo>
                    <a:pt x="74" y="269"/>
                  </a:lnTo>
                  <a:lnTo>
                    <a:pt x="293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36"/>
            <p:cNvSpPr/>
            <p:nvPr/>
          </p:nvSpPr>
          <p:spPr>
            <a:xfrm>
              <a:off x="4021250" y="450600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1" y="269"/>
                  </a:moveTo>
                  <a:lnTo>
                    <a:pt x="25" y="244"/>
                  </a:lnTo>
                  <a:lnTo>
                    <a:pt x="220" y="123"/>
                  </a:lnTo>
                  <a:lnTo>
                    <a:pt x="415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36"/>
            <p:cNvSpPr/>
            <p:nvPr/>
          </p:nvSpPr>
          <p:spPr>
            <a:xfrm>
              <a:off x="4049250" y="440250"/>
              <a:ext cx="11600" cy="2475"/>
            </a:xfrm>
            <a:custGeom>
              <a:avLst/>
              <a:gdLst/>
              <a:ahLst/>
              <a:cxnLst/>
              <a:rect l="l" t="t" r="r" b="b"/>
              <a:pathLst>
                <a:path w="464" h="99" fill="none" extrusionOk="0">
                  <a:moveTo>
                    <a:pt x="1" y="98"/>
                  </a:moveTo>
                  <a:lnTo>
                    <a:pt x="220" y="50"/>
                  </a:lnTo>
                  <a:lnTo>
                    <a:pt x="464" y="1"/>
                  </a:lnTo>
                  <a:lnTo>
                    <a:pt x="464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36"/>
            <p:cNvSpPr/>
            <p:nvPr/>
          </p:nvSpPr>
          <p:spPr>
            <a:xfrm>
              <a:off x="4080325" y="439650"/>
              <a:ext cx="12200" cy="1850"/>
            </a:xfrm>
            <a:custGeom>
              <a:avLst/>
              <a:gdLst/>
              <a:ahLst/>
              <a:cxnLst/>
              <a:rect l="l" t="t" r="r" b="b"/>
              <a:pathLst>
                <a:path w="488" h="74" fill="none" extrusionOk="0">
                  <a:moveTo>
                    <a:pt x="0" y="0"/>
                  </a:moveTo>
                  <a:lnTo>
                    <a:pt x="146" y="0"/>
                  </a:lnTo>
                  <a:lnTo>
                    <a:pt x="463" y="74"/>
                  </a:lnTo>
                  <a:lnTo>
                    <a:pt x="487" y="7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36"/>
            <p:cNvSpPr/>
            <p:nvPr/>
          </p:nvSpPr>
          <p:spPr>
            <a:xfrm>
              <a:off x="4110150" y="450000"/>
              <a:ext cx="9150" cy="7950"/>
            </a:xfrm>
            <a:custGeom>
              <a:avLst/>
              <a:gdLst/>
              <a:ahLst/>
              <a:cxnLst/>
              <a:rect l="l" t="t" r="r" b="b"/>
              <a:pathLst>
                <a:path w="366" h="318" fill="none" extrusionOk="0">
                  <a:moveTo>
                    <a:pt x="0" y="1"/>
                  </a:moveTo>
                  <a:lnTo>
                    <a:pt x="98" y="74"/>
                  </a:lnTo>
                  <a:lnTo>
                    <a:pt x="317" y="268"/>
                  </a:lnTo>
                  <a:lnTo>
                    <a:pt x="366" y="317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36"/>
            <p:cNvSpPr/>
            <p:nvPr/>
          </p:nvSpPr>
          <p:spPr>
            <a:xfrm>
              <a:off x="4130250" y="473750"/>
              <a:ext cx="4900" cy="10975"/>
            </a:xfrm>
            <a:custGeom>
              <a:avLst/>
              <a:gdLst/>
              <a:ahLst/>
              <a:cxnLst/>
              <a:rect l="l" t="t" r="r" b="b"/>
              <a:pathLst>
                <a:path w="196" h="439" fill="none" extrusionOk="0">
                  <a:moveTo>
                    <a:pt x="0" y="0"/>
                  </a:moveTo>
                  <a:lnTo>
                    <a:pt x="25" y="73"/>
                  </a:lnTo>
                  <a:lnTo>
                    <a:pt x="171" y="366"/>
                  </a:lnTo>
                  <a:lnTo>
                    <a:pt x="195" y="43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36"/>
            <p:cNvSpPr/>
            <p:nvPr/>
          </p:nvSpPr>
          <p:spPr>
            <a:xfrm>
              <a:off x="4141800" y="502975"/>
              <a:ext cx="3700" cy="11600"/>
            </a:xfrm>
            <a:custGeom>
              <a:avLst/>
              <a:gdLst/>
              <a:ahLst/>
              <a:cxnLst/>
              <a:rect l="l" t="t" r="r" b="b"/>
              <a:pathLst>
                <a:path w="148" h="464" fill="none" extrusionOk="0">
                  <a:moveTo>
                    <a:pt x="1" y="0"/>
                  </a:moveTo>
                  <a:lnTo>
                    <a:pt x="147" y="46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36"/>
            <p:cNvSpPr/>
            <p:nvPr/>
          </p:nvSpPr>
          <p:spPr>
            <a:xfrm>
              <a:off x="4150950" y="533425"/>
              <a:ext cx="3675" cy="11575"/>
            </a:xfrm>
            <a:custGeom>
              <a:avLst/>
              <a:gdLst/>
              <a:ahLst/>
              <a:cxnLst/>
              <a:rect l="l" t="t" r="r" b="b"/>
              <a:pathLst>
                <a:path w="147" h="463" fill="none" extrusionOk="0">
                  <a:moveTo>
                    <a:pt x="0" y="0"/>
                  </a:moveTo>
                  <a:lnTo>
                    <a:pt x="146" y="46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36"/>
            <p:cNvSpPr/>
            <p:nvPr/>
          </p:nvSpPr>
          <p:spPr>
            <a:xfrm>
              <a:off x="4160675" y="563850"/>
              <a:ext cx="4900" cy="11000"/>
            </a:xfrm>
            <a:custGeom>
              <a:avLst/>
              <a:gdLst/>
              <a:ahLst/>
              <a:cxnLst/>
              <a:rect l="l" t="t" r="r" b="b"/>
              <a:pathLst>
                <a:path w="196" h="440" fill="none" extrusionOk="0">
                  <a:moveTo>
                    <a:pt x="1" y="1"/>
                  </a:moveTo>
                  <a:lnTo>
                    <a:pt x="50" y="123"/>
                  </a:lnTo>
                  <a:lnTo>
                    <a:pt x="196" y="415"/>
                  </a:lnTo>
                  <a:lnTo>
                    <a:pt x="196" y="43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36"/>
            <p:cNvSpPr/>
            <p:nvPr/>
          </p:nvSpPr>
          <p:spPr>
            <a:xfrm>
              <a:off x="4175300" y="591875"/>
              <a:ext cx="7325" cy="9150"/>
            </a:xfrm>
            <a:custGeom>
              <a:avLst/>
              <a:gdLst/>
              <a:ahLst/>
              <a:cxnLst/>
              <a:rect l="l" t="t" r="r" b="b"/>
              <a:pathLst>
                <a:path w="293" h="366" fill="none" extrusionOk="0">
                  <a:moveTo>
                    <a:pt x="0" y="0"/>
                  </a:moveTo>
                  <a:lnTo>
                    <a:pt x="98" y="146"/>
                  </a:lnTo>
                  <a:lnTo>
                    <a:pt x="293" y="366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36"/>
            <p:cNvSpPr/>
            <p:nvPr/>
          </p:nvSpPr>
          <p:spPr>
            <a:xfrm>
              <a:off x="4198425" y="613175"/>
              <a:ext cx="11000" cy="4900"/>
            </a:xfrm>
            <a:custGeom>
              <a:avLst/>
              <a:gdLst/>
              <a:ahLst/>
              <a:cxnLst/>
              <a:rect l="l" t="t" r="r" b="b"/>
              <a:pathLst>
                <a:path w="440" h="196" fill="none" extrusionOk="0">
                  <a:moveTo>
                    <a:pt x="1" y="1"/>
                  </a:moveTo>
                  <a:lnTo>
                    <a:pt x="171" y="98"/>
                  </a:lnTo>
                  <a:lnTo>
                    <a:pt x="439" y="195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36"/>
            <p:cNvSpPr/>
            <p:nvPr/>
          </p:nvSpPr>
          <p:spPr>
            <a:xfrm>
              <a:off x="4228275" y="621100"/>
              <a:ext cx="12200" cy="625"/>
            </a:xfrm>
            <a:custGeom>
              <a:avLst/>
              <a:gdLst/>
              <a:ahLst/>
              <a:cxnLst/>
              <a:rect l="l" t="t" r="r" b="b"/>
              <a:pathLst>
                <a:path w="488" h="25" fill="none" extrusionOk="0">
                  <a:moveTo>
                    <a:pt x="0" y="0"/>
                  </a:moveTo>
                  <a:lnTo>
                    <a:pt x="49" y="25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36"/>
            <p:cNvSpPr/>
            <p:nvPr/>
          </p:nvSpPr>
          <p:spPr>
            <a:xfrm>
              <a:off x="4259925" y="616225"/>
              <a:ext cx="11600" cy="3075"/>
            </a:xfrm>
            <a:custGeom>
              <a:avLst/>
              <a:gdLst/>
              <a:ahLst/>
              <a:cxnLst/>
              <a:rect l="l" t="t" r="r" b="b"/>
              <a:pathLst>
                <a:path w="464" h="123" fill="none" extrusionOk="0">
                  <a:moveTo>
                    <a:pt x="1" y="122"/>
                  </a:moveTo>
                  <a:lnTo>
                    <a:pt x="196" y="73"/>
                  </a:lnTo>
                  <a:lnTo>
                    <a:pt x="464" y="0"/>
                  </a:lnTo>
                  <a:lnTo>
                    <a:pt x="46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36"/>
            <p:cNvSpPr/>
            <p:nvPr/>
          </p:nvSpPr>
          <p:spPr>
            <a:xfrm>
              <a:off x="4289775" y="602225"/>
              <a:ext cx="10375" cy="6725"/>
            </a:xfrm>
            <a:custGeom>
              <a:avLst/>
              <a:gdLst/>
              <a:ahLst/>
              <a:cxnLst/>
              <a:rect l="l" t="t" r="r" b="b"/>
              <a:pathLst>
                <a:path w="415" h="269" fill="none" extrusionOk="0">
                  <a:moveTo>
                    <a:pt x="0" y="268"/>
                  </a:moveTo>
                  <a:lnTo>
                    <a:pt x="195" y="146"/>
                  </a:lnTo>
                  <a:lnTo>
                    <a:pt x="390" y="0"/>
                  </a:lnTo>
                  <a:lnTo>
                    <a:pt x="41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36"/>
            <p:cNvSpPr/>
            <p:nvPr/>
          </p:nvSpPr>
          <p:spPr>
            <a:xfrm>
              <a:off x="4313525" y="577875"/>
              <a:ext cx="6100" cy="10375"/>
            </a:xfrm>
            <a:custGeom>
              <a:avLst/>
              <a:gdLst/>
              <a:ahLst/>
              <a:cxnLst/>
              <a:rect l="l" t="t" r="r" b="b"/>
              <a:pathLst>
                <a:path w="244" h="415" fill="none" extrusionOk="0">
                  <a:moveTo>
                    <a:pt x="0" y="414"/>
                  </a:moveTo>
                  <a:lnTo>
                    <a:pt x="24" y="365"/>
                  </a:lnTo>
                  <a:lnTo>
                    <a:pt x="146" y="195"/>
                  </a:lnTo>
                  <a:lnTo>
                    <a:pt x="24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36"/>
            <p:cNvSpPr/>
            <p:nvPr/>
          </p:nvSpPr>
          <p:spPr>
            <a:xfrm>
              <a:off x="4326300" y="547425"/>
              <a:ext cx="2450" cy="12200"/>
            </a:xfrm>
            <a:custGeom>
              <a:avLst/>
              <a:gdLst/>
              <a:ahLst/>
              <a:cxnLst/>
              <a:rect l="l" t="t" r="r" b="b"/>
              <a:pathLst>
                <a:path w="98" h="488" fill="none" extrusionOk="0">
                  <a:moveTo>
                    <a:pt x="0" y="487"/>
                  </a:moveTo>
                  <a:lnTo>
                    <a:pt x="49" y="293"/>
                  </a:lnTo>
                  <a:lnTo>
                    <a:pt x="9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36"/>
            <p:cNvSpPr/>
            <p:nvPr/>
          </p:nvSpPr>
          <p:spPr>
            <a:xfrm>
              <a:off x="4329350" y="515750"/>
              <a:ext cx="625" cy="12200"/>
            </a:xfrm>
            <a:custGeom>
              <a:avLst/>
              <a:gdLst/>
              <a:ahLst/>
              <a:cxnLst/>
              <a:rect l="l" t="t" r="r" b="b"/>
              <a:pathLst>
                <a:path w="25" h="488" fill="none" extrusionOk="0">
                  <a:moveTo>
                    <a:pt x="25" y="488"/>
                  </a:moveTo>
                  <a:lnTo>
                    <a:pt x="25" y="464"/>
                  </a:lnTo>
                  <a:lnTo>
                    <a:pt x="25" y="123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36"/>
            <p:cNvSpPr/>
            <p:nvPr/>
          </p:nvSpPr>
          <p:spPr>
            <a:xfrm>
              <a:off x="4325075" y="488975"/>
              <a:ext cx="1250" cy="6100"/>
            </a:xfrm>
            <a:custGeom>
              <a:avLst/>
              <a:gdLst/>
              <a:ahLst/>
              <a:cxnLst/>
              <a:rect l="l" t="t" r="r" b="b"/>
              <a:pathLst>
                <a:path w="50" h="244" fill="none" extrusionOk="0">
                  <a:moveTo>
                    <a:pt x="49" y="244"/>
                  </a:moveTo>
                  <a:lnTo>
                    <a:pt x="49" y="244"/>
                  </a:ln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27" name="Google Shape;727;p36"/>
          <p:cNvGrpSpPr/>
          <p:nvPr/>
        </p:nvGrpSpPr>
        <p:grpSpPr>
          <a:xfrm>
            <a:off x="5441252" y="387778"/>
            <a:ext cx="332670" cy="332670"/>
            <a:chOff x="6649150" y="309350"/>
            <a:chExt cx="395800" cy="395800"/>
          </a:xfrm>
        </p:grpSpPr>
        <p:sp>
          <p:nvSpPr>
            <p:cNvPr id="728" name="Google Shape;728;p36"/>
            <p:cNvSpPr/>
            <p:nvPr/>
          </p:nvSpPr>
          <p:spPr>
            <a:xfrm>
              <a:off x="6649150" y="309350"/>
              <a:ext cx="395800" cy="395800"/>
            </a:xfrm>
            <a:custGeom>
              <a:avLst/>
              <a:gdLst/>
              <a:ahLst/>
              <a:cxnLst/>
              <a:rect l="l" t="t" r="r" b="b"/>
              <a:pathLst>
                <a:path w="15832" h="15832" fill="none" extrusionOk="0">
                  <a:moveTo>
                    <a:pt x="7916" y="1"/>
                  </a:moveTo>
                  <a:lnTo>
                    <a:pt x="7916" y="1"/>
                  </a:lnTo>
                  <a:lnTo>
                    <a:pt x="7502" y="25"/>
                  </a:lnTo>
                  <a:lnTo>
                    <a:pt x="7112" y="49"/>
                  </a:lnTo>
                  <a:lnTo>
                    <a:pt x="6723" y="98"/>
                  </a:lnTo>
                  <a:lnTo>
                    <a:pt x="6333" y="171"/>
                  </a:lnTo>
                  <a:lnTo>
                    <a:pt x="5943" y="244"/>
                  </a:lnTo>
                  <a:lnTo>
                    <a:pt x="5553" y="366"/>
                  </a:lnTo>
                  <a:lnTo>
                    <a:pt x="5188" y="488"/>
                  </a:lnTo>
                  <a:lnTo>
                    <a:pt x="4847" y="634"/>
                  </a:lnTo>
                  <a:lnTo>
                    <a:pt x="4482" y="780"/>
                  </a:lnTo>
                  <a:lnTo>
                    <a:pt x="4141" y="950"/>
                  </a:lnTo>
                  <a:lnTo>
                    <a:pt x="3824" y="1145"/>
                  </a:lnTo>
                  <a:lnTo>
                    <a:pt x="3483" y="1364"/>
                  </a:lnTo>
                  <a:lnTo>
                    <a:pt x="3191" y="1584"/>
                  </a:lnTo>
                  <a:lnTo>
                    <a:pt x="2874" y="1803"/>
                  </a:lnTo>
                  <a:lnTo>
                    <a:pt x="2607" y="2071"/>
                  </a:lnTo>
                  <a:lnTo>
                    <a:pt x="2314" y="2314"/>
                  </a:lnTo>
                  <a:lnTo>
                    <a:pt x="2071" y="2607"/>
                  </a:lnTo>
                  <a:lnTo>
                    <a:pt x="1803" y="2874"/>
                  </a:lnTo>
                  <a:lnTo>
                    <a:pt x="1584" y="3191"/>
                  </a:lnTo>
                  <a:lnTo>
                    <a:pt x="1364" y="3483"/>
                  </a:lnTo>
                  <a:lnTo>
                    <a:pt x="1145" y="3824"/>
                  </a:lnTo>
                  <a:lnTo>
                    <a:pt x="950" y="4141"/>
                  </a:lnTo>
                  <a:lnTo>
                    <a:pt x="780" y="4482"/>
                  </a:lnTo>
                  <a:lnTo>
                    <a:pt x="634" y="4847"/>
                  </a:lnTo>
                  <a:lnTo>
                    <a:pt x="488" y="5188"/>
                  </a:lnTo>
                  <a:lnTo>
                    <a:pt x="366" y="5553"/>
                  </a:lnTo>
                  <a:lnTo>
                    <a:pt x="244" y="5943"/>
                  </a:lnTo>
                  <a:lnTo>
                    <a:pt x="171" y="6333"/>
                  </a:lnTo>
                  <a:lnTo>
                    <a:pt x="98" y="6722"/>
                  </a:lnTo>
                  <a:lnTo>
                    <a:pt x="49" y="7112"/>
                  </a:lnTo>
                  <a:lnTo>
                    <a:pt x="25" y="7502"/>
                  </a:lnTo>
                  <a:lnTo>
                    <a:pt x="1" y="7916"/>
                  </a:lnTo>
                  <a:lnTo>
                    <a:pt x="1" y="7916"/>
                  </a:lnTo>
                  <a:lnTo>
                    <a:pt x="25" y="8330"/>
                  </a:lnTo>
                  <a:lnTo>
                    <a:pt x="49" y="8720"/>
                  </a:lnTo>
                  <a:lnTo>
                    <a:pt x="98" y="9109"/>
                  </a:lnTo>
                  <a:lnTo>
                    <a:pt x="171" y="9499"/>
                  </a:lnTo>
                  <a:lnTo>
                    <a:pt x="244" y="9889"/>
                  </a:lnTo>
                  <a:lnTo>
                    <a:pt x="366" y="10278"/>
                  </a:lnTo>
                  <a:lnTo>
                    <a:pt x="488" y="10644"/>
                  </a:lnTo>
                  <a:lnTo>
                    <a:pt x="634" y="10985"/>
                  </a:lnTo>
                  <a:lnTo>
                    <a:pt x="780" y="11350"/>
                  </a:lnTo>
                  <a:lnTo>
                    <a:pt x="950" y="11691"/>
                  </a:lnTo>
                  <a:lnTo>
                    <a:pt x="1145" y="12008"/>
                  </a:lnTo>
                  <a:lnTo>
                    <a:pt x="1364" y="12348"/>
                  </a:lnTo>
                  <a:lnTo>
                    <a:pt x="1584" y="12641"/>
                  </a:lnTo>
                  <a:lnTo>
                    <a:pt x="1803" y="12957"/>
                  </a:lnTo>
                  <a:lnTo>
                    <a:pt x="2071" y="13225"/>
                  </a:lnTo>
                  <a:lnTo>
                    <a:pt x="2314" y="13518"/>
                  </a:lnTo>
                  <a:lnTo>
                    <a:pt x="2607" y="13761"/>
                  </a:lnTo>
                  <a:lnTo>
                    <a:pt x="2874" y="14029"/>
                  </a:lnTo>
                  <a:lnTo>
                    <a:pt x="3191" y="14248"/>
                  </a:lnTo>
                  <a:lnTo>
                    <a:pt x="3483" y="14467"/>
                  </a:lnTo>
                  <a:lnTo>
                    <a:pt x="3824" y="14687"/>
                  </a:lnTo>
                  <a:lnTo>
                    <a:pt x="4141" y="14881"/>
                  </a:lnTo>
                  <a:lnTo>
                    <a:pt x="4482" y="15052"/>
                  </a:lnTo>
                  <a:lnTo>
                    <a:pt x="4847" y="15198"/>
                  </a:lnTo>
                  <a:lnTo>
                    <a:pt x="5188" y="15344"/>
                  </a:lnTo>
                  <a:lnTo>
                    <a:pt x="5553" y="15466"/>
                  </a:lnTo>
                  <a:lnTo>
                    <a:pt x="5943" y="15588"/>
                  </a:lnTo>
                  <a:lnTo>
                    <a:pt x="6333" y="15661"/>
                  </a:lnTo>
                  <a:lnTo>
                    <a:pt x="6723" y="15734"/>
                  </a:lnTo>
                  <a:lnTo>
                    <a:pt x="7112" y="15783"/>
                  </a:lnTo>
                  <a:lnTo>
                    <a:pt x="7502" y="15807"/>
                  </a:lnTo>
                  <a:lnTo>
                    <a:pt x="7916" y="15831"/>
                  </a:lnTo>
                  <a:lnTo>
                    <a:pt x="7916" y="15831"/>
                  </a:lnTo>
                  <a:lnTo>
                    <a:pt x="8330" y="15807"/>
                  </a:lnTo>
                  <a:lnTo>
                    <a:pt x="8720" y="15783"/>
                  </a:lnTo>
                  <a:lnTo>
                    <a:pt x="9109" y="15734"/>
                  </a:lnTo>
                  <a:lnTo>
                    <a:pt x="9499" y="15661"/>
                  </a:lnTo>
                  <a:lnTo>
                    <a:pt x="9889" y="15588"/>
                  </a:lnTo>
                  <a:lnTo>
                    <a:pt x="10278" y="15466"/>
                  </a:lnTo>
                  <a:lnTo>
                    <a:pt x="10644" y="15344"/>
                  </a:lnTo>
                  <a:lnTo>
                    <a:pt x="10985" y="15198"/>
                  </a:lnTo>
                  <a:lnTo>
                    <a:pt x="11350" y="15052"/>
                  </a:lnTo>
                  <a:lnTo>
                    <a:pt x="11691" y="14881"/>
                  </a:lnTo>
                  <a:lnTo>
                    <a:pt x="12008" y="14687"/>
                  </a:lnTo>
                  <a:lnTo>
                    <a:pt x="12349" y="14467"/>
                  </a:lnTo>
                  <a:lnTo>
                    <a:pt x="12641" y="14248"/>
                  </a:lnTo>
                  <a:lnTo>
                    <a:pt x="12957" y="14029"/>
                  </a:lnTo>
                  <a:lnTo>
                    <a:pt x="13225" y="13761"/>
                  </a:lnTo>
                  <a:lnTo>
                    <a:pt x="13518" y="13518"/>
                  </a:lnTo>
                  <a:lnTo>
                    <a:pt x="13761" y="13225"/>
                  </a:lnTo>
                  <a:lnTo>
                    <a:pt x="14029" y="12957"/>
                  </a:lnTo>
                  <a:lnTo>
                    <a:pt x="14248" y="12641"/>
                  </a:lnTo>
                  <a:lnTo>
                    <a:pt x="14467" y="12348"/>
                  </a:lnTo>
                  <a:lnTo>
                    <a:pt x="14687" y="12008"/>
                  </a:lnTo>
                  <a:lnTo>
                    <a:pt x="14881" y="11691"/>
                  </a:lnTo>
                  <a:lnTo>
                    <a:pt x="15052" y="11350"/>
                  </a:lnTo>
                  <a:lnTo>
                    <a:pt x="15198" y="10985"/>
                  </a:lnTo>
                  <a:lnTo>
                    <a:pt x="15344" y="10644"/>
                  </a:lnTo>
                  <a:lnTo>
                    <a:pt x="15466" y="10278"/>
                  </a:lnTo>
                  <a:lnTo>
                    <a:pt x="15588" y="9889"/>
                  </a:lnTo>
                  <a:lnTo>
                    <a:pt x="15661" y="9499"/>
                  </a:lnTo>
                  <a:lnTo>
                    <a:pt x="15734" y="9109"/>
                  </a:lnTo>
                  <a:lnTo>
                    <a:pt x="15783" y="8720"/>
                  </a:lnTo>
                  <a:lnTo>
                    <a:pt x="15807" y="8330"/>
                  </a:lnTo>
                  <a:lnTo>
                    <a:pt x="15831" y="7916"/>
                  </a:lnTo>
                  <a:lnTo>
                    <a:pt x="15831" y="7916"/>
                  </a:lnTo>
                  <a:lnTo>
                    <a:pt x="15807" y="7502"/>
                  </a:lnTo>
                  <a:lnTo>
                    <a:pt x="15783" y="7112"/>
                  </a:lnTo>
                  <a:lnTo>
                    <a:pt x="15734" y="6722"/>
                  </a:lnTo>
                  <a:lnTo>
                    <a:pt x="15661" y="6333"/>
                  </a:lnTo>
                  <a:lnTo>
                    <a:pt x="15588" y="5943"/>
                  </a:lnTo>
                  <a:lnTo>
                    <a:pt x="15466" y="5553"/>
                  </a:lnTo>
                  <a:lnTo>
                    <a:pt x="15344" y="5188"/>
                  </a:lnTo>
                  <a:lnTo>
                    <a:pt x="15198" y="4847"/>
                  </a:lnTo>
                  <a:lnTo>
                    <a:pt x="15052" y="4482"/>
                  </a:lnTo>
                  <a:lnTo>
                    <a:pt x="14881" y="4141"/>
                  </a:lnTo>
                  <a:lnTo>
                    <a:pt x="14687" y="3824"/>
                  </a:lnTo>
                  <a:lnTo>
                    <a:pt x="14467" y="3483"/>
                  </a:lnTo>
                  <a:lnTo>
                    <a:pt x="14248" y="3191"/>
                  </a:lnTo>
                  <a:lnTo>
                    <a:pt x="14029" y="2874"/>
                  </a:lnTo>
                  <a:lnTo>
                    <a:pt x="13761" y="2607"/>
                  </a:lnTo>
                  <a:lnTo>
                    <a:pt x="13518" y="2314"/>
                  </a:lnTo>
                  <a:lnTo>
                    <a:pt x="13225" y="2071"/>
                  </a:lnTo>
                  <a:lnTo>
                    <a:pt x="12957" y="1803"/>
                  </a:lnTo>
                  <a:lnTo>
                    <a:pt x="12641" y="1584"/>
                  </a:lnTo>
                  <a:lnTo>
                    <a:pt x="12349" y="1364"/>
                  </a:lnTo>
                  <a:lnTo>
                    <a:pt x="12008" y="1145"/>
                  </a:lnTo>
                  <a:lnTo>
                    <a:pt x="11691" y="950"/>
                  </a:lnTo>
                  <a:lnTo>
                    <a:pt x="11350" y="780"/>
                  </a:lnTo>
                  <a:lnTo>
                    <a:pt x="10985" y="634"/>
                  </a:lnTo>
                  <a:lnTo>
                    <a:pt x="10644" y="488"/>
                  </a:lnTo>
                  <a:lnTo>
                    <a:pt x="10278" y="366"/>
                  </a:lnTo>
                  <a:lnTo>
                    <a:pt x="9889" y="244"/>
                  </a:lnTo>
                  <a:lnTo>
                    <a:pt x="9499" y="171"/>
                  </a:lnTo>
                  <a:lnTo>
                    <a:pt x="9109" y="98"/>
                  </a:lnTo>
                  <a:lnTo>
                    <a:pt x="8720" y="49"/>
                  </a:lnTo>
                  <a:lnTo>
                    <a:pt x="8330" y="25"/>
                  </a:lnTo>
                  <a:lnTo>
                    <a:pt x="7916" y="1"/>
                  </a:lnTo>
                  <a:lnTo>
                    <a:pt x="7916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36"/>
            <p:cNvSpPr/>
            <p:nvPr/>
          </p:nvSpPr>
          <p:spPr>
            <a:xfrm>
              <a:off x="6673500" y="333700"/>
              <a:ext cx="347100" cy="347100"/>
            </a:xfrm>
            <a:custGeom>
              <a:avLst/>
              <a:gdLst/>
              <a:ahLst/>
              <a:cxnLst/>
              <a:rect l="l" t="t" r="r" b="b"/>
              <a:pathLst>
                <a:path w="13884" h="13884" fill="none" extrusionOk="0">
                  <a:moveTo>
                    <a:pt x="6942" y="13883"/>
                  </a:moveTo>
                  <a:lnTo>
                    <a:pt x="6942" y="13883"/>
                  </a:lnTo>
                  <a:lnTo>
                    <a:pt x="6577" y="13883"/>
                  </a:lnTo>
                  <a:lnTo>
                    <a:pt x="6236" y="13834"/>
                  </a:lnTo>
                  <a:lnTo>
                    <a:pt x="5895" y="13810"/>
                  </a:lnTo>
                  <a:lnTo>
                    <a:pt x="5554" y="13737"/>
                  </a:lnTo>
                  <a:lnTo>
                    <a:pt x="5213" y="13664"/>
                  </a:lnTo>
                  <a:lnTo>
                    <a:pt x="4872" y="13566"/>
                  </a:lnTo>
                  <a:lnTo>
                    <a:pt x="4555" y="13469"/>
                  </a:lnTo>
                  <a:lnTo>
                    <a:pt x="4239" y="13323"/>
                  </a:lnTo>
                  <a:lnTo>
                    <a:pt x="3946" y="13201"/>
                  </a:lnTo>
                  <a:lnTo>
                    <a:pt x="3630" y="13031"/>
                  </a:lnTo>
                  <a:lnTo>
                    <a:pt x="3337" y="12884"/>
                  </a:lnTo>
                  <a:lnTo>
                    <a:pt x="3069" y="12690"/>
                  </a:lnTo>
                  <a:lnTo>
                    <a:pt x="2802" y="12495"/>
                  </a:lnTo>
                  <a:lnTo>
                    <a:pt x="2534" y="12300"/>
                  </a:lnTo>
                  <a:lnTo>
                    <a:pt x="2290" y="12081"/>
                  </a:lnTo>
                  <a:lnTo>
                    <a:pt x="2047" y="11837"/>
                  </a:lnTo>
                  <a:lnTo>
                    <a:pt x="1803" y="11594"/>
                  </a:lnTo>
                  <a:lnTo>
                    <a:pt x="1584" y="11350"/>
                  </a:lnTo>
                  <a:lnTo>
                    <a:pt x="1389" y="11082"/>
                  </a:lnTo>
                  <a:lnTo>
                    <a:pt x="1194" y="10814"/>
                  </a:lnTo>
                  <a:lnTo>
                    <a:pt x="999" y="10546"/>
                  </a:lnTo>
                  <a:lnTo>
                    <a:pt x="853" y="10254"/>
                  </a:lnTo>
                  <a:lnTo>
                    <a:pt x="683" y="9938"/>
                  </a:lnTo>
                  <a:lnTo>
                    <a:pt x="561" y="9645"/>
                  </a:lnTo>
                  <a:lnTo>
                    <a:pt x="415" y="9329"/>
                  </a:lnTo>
                  <a:lnTo>
                    <a:pt x="317" y="9012"/>
                  </a:lnTo>
                  <a:lnTo>
                    <a:pt x="220" y="8671"/>
                  </a:lnTo>
                  <a:lnTo>
                    <a:pt x="147" y="8330"/>
                  </a:lnTo>
                  <a:lnTo>
                    <a:pt x="74" y="7989"/>
                  </a:lnTo>
                  <a:lnTo>
                    <a:pt x="49" y="7648"/>
                  </a:lnTo>
                  <a:lnTo>
                    <a:pt x="1" y="7307"/>
                  </a:lnTo>
                  <a:lnTo>
                    <a:pt x="1" y="6942"/>
                  </a:lnTo>
                  <a:lnTo>
                    <a:pt x="1" y="6942"/>
                  </a:lnTo>
                  <a:lnTo>
                    <a:pt x="1" y="6577"/>
                  </a:lnTo>
                  <a:lnTo>
                    <a:pt x="49" y="6236"/>
                  </a:lnTo>
                  <a:lnTo>
                    <a:pt x="74" y="5895"/>
                  </a:lnTo>
                  <a:lnTo>
                    <a:pt x="147" y="5554"/>
                  </a:lnTo>
                  <a:lnTo>
                    <a:pt x="220" y="5213"/>
                  </a:lnTo>
                  <a:lnTo>
                    <a:pt x="317" y="4872"/>
                  </a:lnTo>
                  <a:lnTo>
                    <a:pt x="415" y="4555"/>
                  </a:lnTo>
                  <a:lnTo>
                    <a:pt x="561" y="4238"/>
                  </a:lnTo>
                  <a:lnTo>
                    <a:pt x="683" y="3946"/>
                  </a:lnTo>
                  <a:lnTo>
                    <a:pt x="853" y="3630"/>
                  </a:lnTo>
                  <a:lnTo>
                    <a:pt x="999" y="3337"/>
                  </a:lnTo>
                  <a:lnTo>
                    <a:pt x="1194" y="3069"/>
                  </a:lnTo>
                  <a:lnTo>
                    <a:pt x="1389" y="2802"/>
                  </a:lnTo>
                  <a:lnTo>
                    <a:pt x="1584" y="2534"/>
                  </a:lnTo>
                  <a:lnTo>
                    <a:pt x="1803" y="2290"/>
                  </a:lnTo>
                  <a:lnTo>
                    <a:pt x="2047" y="2047"/>
                  </a:lnTo>
                  <a:lnTo>
                    <a:pt x="2290" y="1803"/>
                  </a:lnTo>
                  <a:lnTo>
                    <a:pt x="2534" y="1584"/>
                  </a:lnTo>
                  <a:lnTo>
                    <a:pt x="2802" y="1389"/>
                  </a:lnTo>
                  <a:lnTo>
                    <a:pt x="3069" y="1194"/>
                  </a:lnTo>
                  <a:lnTo>
                    <a:pt x="3337" y="999"/>
                  </a:lnTo>
                  <a:lnTo>
                    <a:pt x="3630" y="853"/>
                  </a:lnTo>
                  <a:lnTo>
                    <a:pt x="3946" y="683"/>
                  </a:lnTo>
                  <a:lnTo>
                    <a:pt x="4239" y="561"/>
                  </a:lnTo>
                  <a:lnTo>
                    <a:pt x="4555" y="415"/>
                  </a:lnTo>
                  <a:lnTo>
                    <a:pt x="4872" y="317"/>
                  </a:lnTo>
                  <a:lnTo>
                    <a:pt x="5213" y="220"/>
                  </a:lnTo>
                  <a:lnTo>
                    <a:pt x="5554" y="147"/>
                  </a:lnTo>
                  <a:lnTo>
                    <a:pt x="5895" y="74"/>
                  </a:lnTo>
                  <a:lnTo>
                    <a:pt x="6236" y="49"/>
                  </a:lnTo>
                  <a:lnTo>
                    <a:pt x="6577" y="1"/>
                  </a:lnTo>
                  <a:lnTo>
                    <a:pt x="6942" y="1"/>
                  </a:lnTo>
                  <a:lnTo>
                    <a:pt x="6942" y="1"/>
                  </a:lnTo>
                  <a:lnTo>
                    <a:pt x="7307" y="1"/>
                  </a:lnTo>
                  <a:lnTo>
                    <a:pt x="7648" y="49"/>
                  </a:lnTo>
                  <a:lnTo>
                    <a:pt x="7989" y="74"/>
                  </a:lnTo>
                  <a:lnTo>
                    <a:pt x="8330" y="147"/>
                  </a:lnTo>
                  <a:lnTo>
                    <a:pt x="8671" y="220"/>
                  </a:lnTo>
                  <a:lnTo>
                    <a:pt x="9012" y="317"/>
                  </a:lnTo>
                  <a:lnTo>
                    <a:pt x="9329" y="415"/>
                  </a:lnTo>
                  <a:lnTo>
                    <a:pt x="9645" y="561"/>
                  </a:lnTo>
                  <a:lnTo>
                    <a:pt x="9938" y="683"/>
                  </a:lnTo>
                  <a:lnTo>
                    <a:pt x="10254" y="853"/>
                  </a:lnTo>
                  <a:lnTo>
                    <a:pt x="10546" y="999"/>
                  </a:lnTo>
                  <a:lnTo>
                    <a:pt x="10814" y="1194"/>
                  </a:lnTo>
                  <a:lnTo>
                    <a:pt x="11082" y="1389"/>
                  </a:lnTo>
                  <a:lnTo>
                    <a:pt x="11350" y="1584"/>
                  </a:lnTo>
                  <a:lnTo>
                    <a:pt x="11594" y="1803"/>
                  </a:lnTo>
                  <a:lnTo>
                    <a:pt x="11837" y="2047"/>
                  </a:lnTo>
                  <a:lnTo>
                    <a:pt x="12081" y="2290"/>
                  </a:lnTo>
                  <a:lnTo>
                    <a:pt x="12300" y="2534"/>
                  </a:lnTo>
                  <a:lnTo>
                    <a:pt x="12495" y="2802"/>
                  </a:lnTo>
                  <a:lnTo>
                    <a:pt x="12690" y="3069"/>
                  </a:lnTo>
                  <a:lnTo>
                    <a:pt x="12885" y="3337"/>
                  </a:lnTo>
                  <a:lnTo>
                    <a:pt x="13031" y="3630"/>
                  </a:lnTo>
                  <a:lnTo>
                    <a:pt x="13201" y="3946"/>
                  </a:lnTo>
                  <a:lnTo>
                    <a:pt x="13323" y="4238"/>
                  </a:lnTo>
                  <a:lnTo>
                    <a:pt x="13469" y="4555"/>
                  </a:lnTo>
                  <a:lnTo>
                    <a:pt x="13566" y="4872"/>
                  </a:lnTo>
                  <a:lnTo>
                    <a:pt x="13664" y="5213"/>
                  </a:lnTo>
                  <a:lnTo>
                    <a:pt x="13737" y="5554"/>
                  </a:lnTo>
                  <a:lnTo>
                    <a:pt x="13810" y="5895"/>
                  </a:lnTo>
                  <a:lnTo>
                    <a:pt x="13834" y="6236"/>
                  </a:lnTo>
                  <a:lnTo>
                    <a:pt x="13883" y="6577"/>
                  </a:lnTo>
                  <a:lnTo>
                    <a:pt x="13883" y="6942"/>
                  </a:lnTo>
                  <a:lnTo>
                    <a:pt x="13883" y="6942"/>
                  </a:lnTo>
                  <a:lnTo>
                    <a:pt x="13883" y="7307"/>
                  </a:lnTo>
                  <a:lnTo>
                    <a:pt x="13834" y="7648"/>
                  </a:lnTo>
                  <a:lnTo>
                    <a:pt x="13810" y="7989"/>
                  </a:lnTo>
                  <a:lnTo>
                    <a:pt x="13737" y="8330"/>
                  </a:lnTo>
                  <a:lnTo>
                    <a:pt x="13664" y="8671"/>
                  </a:lnTo>
                  <a:lnTo>
                    <a:pt x="13566" y="9012"/>
                  </a:lnTo>
                  <a:lnTo>
                    <a:pt x="13469" y="9329"/>
                  </a:lnTo>
                  <a:lnTo>
                    <a:pt x="13323" y="9645"/>
                  </a:lnTo>
                  <a:lnTo>
                    <a:pt x="13201" y="9938"/>
                  </a:lnTo>
                  <a:lnTo>
                    <a:pt x="13031" y="10254"/>
                  </a:lnTo>
                  <a:lnTo>
                    <a:pt x="12885" y="10546"/>
                  </a:lnTo>
                  <a:lnTo>
                    <a:pt x="12690" y="10814"/>
                  </a:lnTo>
                  <a:lnTo>
                    <a:pt x="12495" y="11082"/>
                  </a:lnTo>
                  <a:lnTo>
                    <a:pt x="12300" y="11350"/>
                  </a:lnTo>
                  <a:lnTo>
                    <a:pt x="12081" y="11594"/>
                  </a:lnTo>
                  <a:lnTo>
                    <a:pt x="11837" y="11837"/>
                  </a:lnTo>
                  <a:lnTo>
                    <a:pt x="11594" y="12081"/>
                  </a:lnTo>
                  <a:lnTo>
                    <a:pt x="11350" y="12300"/>
                  </a:lnTo>
                  <a:lnTo>
                    <a:pt x="11082" y="12495"/>
                  </a:lnTo>
                  <a:lnTo>
                    <a:pt x="10814" y="12690"/>
                  </a:lnTo>
                  <a:lnTo>
                    <a:pt x="10546" y="12884"/>
                  </a:lnTo>
                  <a:lnTo>
                    <a:pt x="10254" y="13031"/>
                  </a:lnTo>
                  <a:lnTo>
                    <a:pt x="9938" y="13201"/>
                  </a:lnTo>
                  <a:lnTo>
                    <a:pt x="9645" y="13323"/>
                  </a:lnTo>
                  <a:lnTo>
                    <a:pt x="9329" y="13469"/>
                  </a:lnTo>
                  <a:lnTo>
                    <a:pt x="9012" y="13566"/>
                  </a:lnTo>
                  <a:lnTo>
                    <a:pt x="8671" y="13664"/>
                  </a:lnTo>
                  <a:lnTo>
                    <a:pt x="8330" y="13737"/>
                  </a:lnTo>
                  <a:lnTo>
                    <a:pt x="7989" y="13810"/>
                  </a:lnTo>
                  <a:lnTo>
                    <a:pt x="7648" y="13834"/>
                  </a:lnTo>
                  <a:lnTo>
                    <a:pt x="7307" y="13883"/>
                  </a:lnTo>
                  <a:lnTo>
                    <a:pt x="6942" y="13883"/>
                  </a:lnTo>
                  <a:lnTo>
                    <a:pt x="6942" y="13883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36"/>
            <p:cNvSpPr/>
            <p:nvPr/>
          </p:nvSpPr>
          <p:spPr>
            <a:xfrm>
              <a:off x="6848850" y="397625"/>
              <a:ext cx="54825" cy="169300"/>
            </a:xfrm>
            <a:custGeom>
              <a:avLst/>
              <a:gdLst/>
              <a:ahLst/>
              <a:cxnLst/>
              <a:rect l="l" t="t" r="r" b="b"/>
              <a:pathLst>
                <a:path w="2193" h="6772" fill="none" extrusionOk="0">
                  <a:moveTo>
                    <a:pt x="1" y="1"/>
                  </a:moveTo>
                  <a:lnTo>
                    <a:pt x="1" y="4580"/>
                  </a:lnTo>
                  <a:lnTo>
                    <a:pt x="2193" y="6772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6"/>
            <p:cNvSpPr/>
            <p:nvPr/>
          </p:nvSpPr>
          <p:spPr>
            <a:xfrm>
              <a:off x="6847025" y="33370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1170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6"/>
            <p:cNvSpPr/>
            <p:nvPr/>
          </p:nvSpPr>
          <p:spPr>
            <a:xfrm>
              <a:off x="6760575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6"/>
            <p:cNvSpPr/>
            <p:nvPr/>
          </p:nvSpPr>
          <p:spPr>
            <a:xfrm>
              <a:off x="6760575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0"/>
                  </a:moveTo>
                  <a:lnTo>
                    <a:pt x="561" y="99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6"/>
            <p:cNvSpPr/>
            <p:nvPr/>
          </p:nvSpPr>
          <p:spPr>
            <a:xfrm>
              <a:off x="6696650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6"/>
            <p:cNvSpPr/>
            <p:nvPr/>
          </p:nvSpPr>
          <p:spPr>
            <a:xfrm>
              <a:off x="6696650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0"/>
                  </a:moveTo>
                  <a:lnTo>
                    <a:pt x="999" y="56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6"/>
            <p:cNvSpPr/>
            <p:nvPr/>
          </p:nvSpPr>
          <p:spPr>
            <a:xfrm>
              <a:off x="667350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" y="1"/>
                  </a:moveTo>
                  <a:lnTo>
                    <a:pt x="117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6"/>
            <p:cNvSpPr/>
            <p:nvPr/>
          </p:nvSpPr>
          <p:spPr>
            <a:xfrm>
              <a:off x="6696650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6"/>
            <p:cNvSpPr/>
            <p:nvPr/>
          </p:nvSpPr>
          <p:spPr>
            <a:xfrm>
              <a:off x="6696650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0"/>
                  </a:moveTo>
                  <a:lnTo>
                    <a:pt x="999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6"/>
            <p:cNvSpPr/>
            <p:nvPr/>
          </p:nvSpPr>
          <p:spPr>
            <a:xfrm>
              <a:off x="6760575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1" y="999"/>
                  </a:moveTo>
                  <a:lnTo>
                    <a:pt x="56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36"/>
            <p:cNvSpPr/>
            <p:nvPr/>
          </p:nvSpPr>
          <p:spPr>
            <a:xfrm>
              <a:off x="6760575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36"/>
            <p:cNvSpPr/>
            <p:nvPr/>
          </p:nvSpPr>
          <p:spPr>
            <a:xfrm>
              <a:off x="6847025" y="651550"/>
              <a:ext cx="25" cy="29250"/>
            </a:xfrm>
            <a:custGeom>
              <a:avLst/>
              <a:gdLst/>
              <a:ahLst/>
              <a:cxnLst/>
              <a:rect l="l" t="t" r="r" b="b"/>
              <a:pathLst>
                <a:path w="1" h="1170" fill="none" extrusionOk="0">
                  <a:moveTo>
                    <a:pt x="1" y="0"/>
                  </a:moveTo>
                  <a:lnTo>
                    <a:pt x="1" y="116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36"/>
            <p:cNvSpPr/>
            <p:nvPr/>
          </p:nvSpPr>
          <p:spPr>
            <a:xfrm>
              <a:off x="6919500" y="632675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999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36"/>
            <p:cNvSpPr/>
            <p:nvPr/>
          </p:nvSpPr>
          <p:spPr>
            <a:xfrm>
              <a:off x="6933500" y="65762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36"/>
            <p:cNvSpPr/>
            <p:nvPr/>
          </p:nvSpPr>
          <p:spPr>
            <a:xfrm>
              <a:off x="6972475" y="579700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999" y="56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36"/>
            <p:cNvSpPr/>
            <p:nvPr/>
          </p:nvSpPr>
          <p:spPr>
            <a:xfrm>
              <a:off x="6997425" y="59370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36"/>
            <p:cNvSpPr/>
            <p:nvPr/>
          </p:nvSpPr>
          <p:spPr>
            <a:xfrm>
              <a:off x="6991350" y="507225"/>
              <a:ext cx="29250" cy="25"/>
            </a:xfrm>
            <a:custGeom>
              <a:avLst/>
              <a:gdLst/>
              <a:ahLst/>
              <a:cxnLst/>
              <a:rect l="l" t="t" r="r" b="b"/>
              <a:pathLst>
                <a:path w="1170" h="1" fill="none" extrusionOk="0">
                  <a:moveTo>
                    <a:pt x="1169" y="1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36"/>
            <p:cNvSpPr/>
            <p:nvPr/>
          </p:nvSpPr>
          <p:spPr>
            <a:xfrm>
              <a:off x="6972475" y="420775"/>
              <a:ext cx="24975" cy="14025"/>
            </a:xfrm>
            <a:custGeom>
              <a:avLst/>
              <a:gdLst/>
              <a:ahLst/>
              <a:cxnLst/>
              <a:rect l="l" t="t" r="r" b="b"/>
              <a:pathLst>
                <a:path w="999" h="561" fill="none" extrusionOk="0">
                  <a:moveTo>
                    <a:pt x="0" y="561"/>
                  </a:moveTo>
                  <a:lnTo>
                    <a:pt x="999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36"/>
            <p:cNvSpPr/>
            <p:nvPr/>
          </p:nvSpPr>
          <p:spPr>
            <a:xfrm>
              <a:off x="6997425" y="420775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36"/>
            <p:cNvSpPr/>
            <p:nvPr/>
          </p:nvSpPr>
          <p:spPr>
            <a:xfrm>
              <a:off x="6919500" y="356850"/>
              <a:ext cx="14025" cy="24975"/>
            </a:xfrm>
            <a:custGeom>
              <a:avLst/>
              <a:gdLst/>
              <a:ahLst/>
              <a:cxnLst/>
              <a:rect l="l" t="t" r="r" b="b"/>
              <a:pathLst>
                <a:path w="561" h="999" fill="none" extrusionOk="0">
                  <a:moveTo>
                    <a:pt x="560" y="0"/>
                  </a:moveTo>
                  <a:lnTo>
                    <a:pt x="0" y="99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36"/>
            <p:cNvSpPr/>
            <p:nvPr/>
          </p:nvSpPr>
          <p:spPr>
            <a:xfrm>
              <a:off x="6933500" y="356850"/>
              <a:ext cx="25" cy="25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1" name="Google Shape;751;p36"/>
          <p:cNvGrpSpPr/>
          <p:nvPr/>
        </p:nvGrpSpPr>
        <p:grpSpPr>
          <a:xfrm>
            <a:off x="4873705" y="395448"/>
            <a:ext cx="337797" cy="319873"/>
            <a:chOff x="5973900" y="318475"/>
            <a:chExt cx="401900" cy="380575"/>
          </a:xfrm>
        </p:grpSpPr>
        <p:sp>
          <p:nvSpPr>
            <p:cNvPr id="752" name="Google Shape;752;p36"/>
            <p:cNvSpPr/>
            <p:nvPr/>
          </p:nvSpPr>
          <p:spPr>
            <a:xfrm>
              <a:off x="5973900" y="337975"/>
              <a:ext cx="401900" cy="67000"/>
            </a:xfrm>
            <a:custGeom>
              <a:avLst/>
              <a:gdLst/>
              <a:ahLst/>
              <a:cxnLst/>
              <a:rect l="l" t="t" r="r" b="b"/>
              <a:pathLst>
                <a:path w="16076" h="2680" fill="none" extrusionOk="0">
                  <a:moveTo>
                    <a:pt x="16075" y="2679"/>
                  </a:moveTo>
                  <a:lnTo>
                    <a:pt x="16075" y="0"/>
                  </a:lnTo>
                  <a:lnTo>
                    <a:pt x="1" y="0"/>
                  </a:lnTo>
                  <a:lnTo>
                    <a:pt x="1" y="2679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6"/>
            <p:cNvSpPr/>
            <p:nvPr/>
          </p:nvSpPr>
          <p:spPr>
            <a:xfrm>
              <a:off x="6024450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3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3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2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2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6"/>
            <p:cNvSpPr/>
            <p:nvPr/>
          </p:nvSpPr>
          <p:spPr>
            <a:xfrm>
              <a:off x="6280175" y="348325"/>
              <a:ext cx="45075" cy="45075"/>
            </a:xfrm>
            <a:custGeom>
              <a:avLst/>
              <a:gdLst/>
              <a:ahLst/>
              <a:cxnLst/>
              <a:rect l="l" t="t" r="r" b="b"/>
              <a:pathLst>
                <a:path w="1803" h="1803" fill="none" extrusionOk="0">
                  <a:moveTo>
                    <a:pt x="902" y="1803"/>
                  </a:moveTo>
                  <a:lnTo>
                    <a:pt x="902" y="1803"/>
                  </a:lnTo>
                  <a:lnTo>
                    <a:pt x="731" y="1778"/>
                  </a:lnTo>
                  <a:lnTo>
                    <a:pt x="561" y="1729"/>
                  </a:lnTo>
                  <a:lnTo>
                    <a:pt x="390" y="1632"/>
                  </a:lnTo>
                  <a:lnTo>
                    <a:pt x="268" y="1535"/>
                  </a:lnTo>
                  <a:lnTo>
                    <a:pt x="147" y="1388"/>
                  </a:lnTo>
                  <a:lnTo>
                    <a:pt x="74" y="1242"/>
                  </a:lnTo>
                  <a:lnTo>
                    <a:pt x="25" y="1072"/>
                  </a:lnTo>
                  <a:lnTo>
                    <a:pt x="0" y="901"/>
                  </a:lnTo>
                  <a:lnTo>
                    <a:pt x="0" y="901"/>
                  </a:lnTo>
                  <a:lnTo>
                    <a:pt x="25" y="707"/>
                  </a:lnTo>
                  <a:lnTo>
                    <a:pt x="74" y="536"/>
                  </a:lnTo>
                  <a:lnTo>
                    <a:pt x="147" y="390"/>
                  </a:lnTo>
                  <a:lnTo>
                    <a:pt x="268" y="244"/>
                  </a:lnTo>
                  <a:lnTo>
                    <a:pt x="390" y="146"/>
                  </a:lnTo>
                  <a:lnTo>
                    <a:pt x="561" y="49"/>
                  </a:lnTo>
                  <a:lnTo>
                    <a:pt x="731" y="0"/>
                  </a:lnTo>
                  <a:lnTo>
                    <a:pt x="902" y="0"/>
                  </a:lnTo>
                  <a:lnTo>
                    <a:pt x="902" y="0"/>
                  </a:lnTo>
                  <a:lnTo>
                    <a:pt x="1072" y="0"/>
                  </a:lnTo>
                  <a:lnTo>
                    <a:pt x="1243" y="49"/>
                  </a:lnTo>
                  <a:lnTo>
                    <a:pt x="1413" y="146"/>
                  </a:lnTo>
                  <a:lnTo>
                    <a:pt x="1535" y="244"/>
                  </a:lnTo>
                  <a:lnTo>
                    <a:pt x="1657" y="390"/>
                  </a:lnTo>
                  <a:lnTo>
                    <a:pt x="1730" y="536"/>
                  </a:lnTo>
                  <a:lnTo>
                    <a:pt x="1778" y="707"/>
                  </a:lnTo>
                  <a:lnTo>
                    <a:pt x="1803" y="901"/>
                  </a:lnTo>
                  <a:lnTo>
                    <a:pt x="1803" y="901"/>
                  </a:lnTo>
                  <a:lnTo>
                    <a:pt x="1778" y="1072"/>
                  </a:lnTo>
                  <a:lnTo>
                    <a:pt x="1730" y="1242"/>
                  </a:lnTo>
                  <a:lnTo>
                    <a:pt x="1657" y="1388"/>
                  </a:lnTo>
                  <a:lnTo>
                    <a:pt x="1535" y="1535"/>
                  </a:lnTo>
                  <a:lnTo>
                    <a:pt x="1413" y="1632"/>
                  </a:lnTo>
                  <a:lnTo>
                    <a:pt x="1243" y="1729"/>
                  </a:lnTo>
                  <a:lnTo>
                    <a:pt x="1072" y="1778"/>
                  </a:lnTo>
                  <a:lnTo>
                    <a:pt x="902" y="1803"/>
                  </a:lnTo>
                  <a:lnTo>
                    <a:pt x="902" y="180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6"/>
            <p:cNvSpPr/>
            <p:nvPr/>
          </p:nvSpPr>
          <p:spPr>
            <a:xfrm>
              <a:off x="5973900" y="667375"/>
              <a:ext cx="401900" cy="31675"/>
            </a:xfrm>
            <a:custGeom>
              <a:avLst/>
              <a:gdLst/>
              <a:ahLst/>
              <a:cxnLst/>
              <a:rect l="l" t="t" r="r" b="b"/>
              <a:pathLst>
                <a:path w="16076" h="1267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58"/>
                  </a:lnTo>
                  <a:lnTo>
                    <a:pt x="74" y="804"/>
                  </a:lnTo>
                  <a:lnTo>
                    <a:pt x="147" y="926"/>
                  </a:lnTo>
                  <a:lnTo>
                    <a:pt x="220" y="1048"/>
                  </a:lnTo>
                  <a:lnTo>
                    <a:pt x="342" y="1145"/>
                  </a:lnTo>
                  <a:lnTo>
                    <a:pt x="488" y="1218"/>
                  </a:lnTo>
                  <a:lnTo>
                    <a:pt x="634" y="1267"/>
                  </a:lnTo>
                  <a:lnTo>
                    <a:pt x="780" y="1267"/>
                  </a:lnTo>
                  <a:lnTo>
                    <a:pt x="15296" y="1267"/>
                  </a:lnTo>
                  <a:lnTo>
                    <a:pt x="15296" y="1267"/>
                  </a:lnTo>
                  <a:lnTo>
                    <a:pt x="15442" y="1267"/>
                  </a:lnTo>
                  <a:lnTo>
                    <a:pt x="15588" y="1218"/>
                  </a:lnTo>
                  <a:lnTo>
                    <a:pt x="15734" y="1145"/>
                  </a:lnTo>
                  <a:lnTo>
                    <a:pt x="15856" y="1048"/>
                  </a:lnTo>
                  <a:lnTo>
                    <a:pt x="15929" y="926"/>
                  </a:lnTo>
                  <a:lnTo>
                    <a:pt x="16002" y="804"/>
                  </a:lnTo>
                  <a:lnTo>
                    <a:pt x="16051" y="658"/>
                  </a:lnTo>
                  <a:lnTo>
                    <a:pt x="16075" y="487"/>
                  </a:lnTo>
                  <a:lnTo>
                    <a:pt x="16075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6"/>
            <p:cNvSpPr/>
            <p:nvPr/>
          </p:nvSpPr>
          <p:spPr>
            <a:xfrm>
              <a:off x="6302700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4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6"/>
            <p:cNvSpPr/>
            <p:nvPr/>
          </p:nvSpPr>
          <p:spPr>
            <a:xfrm>
              <a:off x="6046975" y="318475"/>
              <a:ext cx="28650" cy="63350"/>
            </a:xfrm>
            <a:custGeom>
              <a:avLst/>
              <a:gdLst/>
              <a:ahLst/>
              <a:cxnLst/>
              <a:rect l="l" t="t" r="r" b="b"/>
              <a:pathLst>
                <a:path w="1146" h="2534" fill="none" extrusionOk="0">
                  <a:moveTo>
                    <a:pt x="634" y="2534"/>
                  </a:moveTo>
                  <a:lnTo>
                    <a:pt x="488" y="2534"/>
                  </a:lnTo>
                  <a:lnTo>
                    <a:pt x="488" y="2534"/>
                  </a:lnTo>
                  <a:lnTo>
                    <a:pt x="390" y="2534"/>
                  </a:lnTo>
                  <a:lnTo>
                    <a:pt x="293" y="2485"/>
                  </a:lnTo>
                  <a:lnTo>
                    <a:pt x="220" y="2461"/>
                  </a:lnTo>
                  <a:lnTo>
                    <a:pt x="147" y="2388"/>
                  </a:lnTo>
                  <a:lnTo>
                    <a:pt x="74" y="2315"/>
                  </a:lnTo>
                  <a:lnTo>
                    <a:pt x="49" y="2242"/>
                  </a:lnTo>
                  <a:lnTo>
                    <a:pt x="1" y="2144"/>
                  </a:lnTo>
                  <a:lnTo>
                    <a:pt x="1" y="2047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391"/>
                  </a:lnTo>
                  <a:lnTo>
                    <a:pt x="49" y="293"/>
                  </a:lnTo>
                  <a:lnTo>
                    <a:pt x="74" y="220"/>
                  </a:lnTo>
                  <a:lnTo>
                    <a:pt x="147" y="147"/>
                  </a:lnTo>
                  <a:lnTo>
                    <a:pt x="220" y="74"/>
                  </a:lnTo>
                  <a:lnTo>
                    <a:pt x="293" y="50"/>
                  </a:lnTo>
                  <a:lnTo>
                    <a:pt x="390" y="1"/>
                  </a:lnTo>
                  <a:lnTo>
                    <a:pt x="488" y="1"/>
                  </a:lnTo>
                  <a:lnTo>
                    <a:pt x="682" y="1"/>
                  </a:lnTo>
                  <a:lnTo>
                    <a:pt x="682" y="1"/>
                  </a:lnTo>
                  <a:lnTo>
                    <a:pt x="780" y="1"/>
                  </a:lnTo>
                  <a:lnTo>
                    <a:pt x="877" y="50"/>
                  </a:lnTo>
                  <a:lnTo>
                    <a:pt x="950" y="74"/>
                  </a:lnTo>
                  <a:lnTo>
                    <a:pt x="1023" y="147"/>
                  </a:lnTo>
                  <a:lnTo>
                    <a:pt x="1072" y="220"/>
                  </a:lnTo>
                  <a:lnTo>
                    <a:pt x="1121" y="293"/>
                  </a:lnTo>
                  <a:lnTo>
                    <a:pt x="1145" y="391"/>
                  </a:lnTo>
                  <a:lnTo>
                    <a:pt x="1145" y="488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6"/>
            <p:cNvSpPr/>
            <p:nvPr/>
          </p:nvSpPr>
          <p:spPr>
            <a:xfrm>
              <a:off x="5973900" y="407375"/>
              <a:ext cx="401900" cy="272200"/>
            </a:xfrm>
            <a:custGeom>
              <a:avLst/>
              <a:gdLst/>
              <a:ahLst/>
              <a:cxnLst/>
              <a:rect l="l" t="t" r="r" b="b"/>
              <a:pathLst>
                <a:path w="16076" h="10888" fill="none" extrusionOk="0">
                  <a:moveTo>
                    <a:pt x="1" y="1"/>
                  </a:moveTo>
                  <a:lnTo>
                    <a:pt x="1" y="10303"/>
                  </a:lnTo>
                  <a:lnTo>
                    <a:pt x="1" y="10303"/>
                  </a:lnTo>
                  <a:lnTo>
                    <a:pt x="25" y="10400"/>
                  </a:lnTo>
                  <a:lnTo>
                    <a:pt x="74" y="10498"/>
                  </a:lnTo>
                  <a:lnTo>
                    <a:pt x="147" y="10595"/>
                  </a:lnTo>
                  <a:lnTo>
                    <a:pt x="220" y="10693"/>
                  </a:lnTo>
                  <a:lnTo>
                    <a:pt x="342" y="10766"/>
                  </a:lnTo>
                  <a:lnTo>
                    <a:pt x="488" y="10839"/>
                  </a:lnTo>
                  <a:lnTo>
                    <a:pt x="634" y="10887"/>
                  </a:lnTo>
                  <a:lnTo>
                    <a:pt x="780" y="10887"/>
                  </a:lnTo>
                  <a:lnTo>
                    <a:pt x="15296" y="10887"/>
                  </a:lnTo>
                  <a:lnTo>
                    <a:pt x="15296" y="10887"/>
                  </a:lnTo>
                  <a:lnTo>
                    <a:pt x="15442" y="10887"/>
                  </a:lnTo>
                  <a:lnTo>
                    <a:pt x="15588" y="10839"/>
                  </a:lnTo>
                  <a:lnTo>
                    <a:pt x="15734" y="10766"/>
                  </a:lnTo>
                  <a:lnTo>
                    <a:pt x="15856" y="10668"/>
                  </a:lnTo>
                  <a:lnTo>
                    <a:pt x="15929" y="10546"/>
                  </a:lnTo>
                  <a:lnTo>
                    <a:pt x="16002" y="10425"/>
                  </a:lnTo>
                  <a:lnTo>
                    <a:pt x="16051" y="10278"/>
                  </a:lnTo>
                  <a:lnTo>
                    <a:pt x="16075" y="10108"/>
                  </a:lnTo>
                  <a:lnTo>
                    <a:pt x="16075" y="1"/>
                  </a:lnTo>
                  <a:lnTo>
                    <a:pt x="1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6"/>
            <p:cNvSpPr/>
            <p:nvPr/>
          </p:nvSpPr>
          <p:spPr>
            <a:xfrm>
              <a:off x="6024450" y="456100"/>
              <a:ext cx="300800" cy="175375"/>
            </a:xfrm>
            <a:custGeom>
              <a:avLst/>
              <a:gdLst/>
              <a:ahLst/>
              <a:cxnLst/>
              <a:rect l="l" t="t" r="r" b="b"/>
              <a:pathLst>
                <a:path w="12032" h="7015" fill="none" extrusionOk="0">
                  <a:moveTo>
                    <a:pt x="0" y="0"/>
                  </a:moveTo>
                  <a:lnTo>
                    <a:pt x="12032" y="0"/>
                  </a:lnTo>
                  <a:lnTo>
                    <a:pt x="12032" y="7014"/>
                  </a:lnTo>
                  <a:lnTo>
                    <a:pt x="0" y="7014"/>
                  </a:lnTo>
                  <a:lnTo>
                    <a:pt x="0" y="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6"/>
            <p:cNvSpPr/>
            <p:nvPr/>
          </p:nvSpPr>
          <p:spPr>
            <a:xfrm>
              <a:off x="6024450" y="57300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6"/>
            <p:cNvSpPr/>
            <p:nvPr/>
          </p:nvSpPr>
          <p:spPr>
            <a:xfrm>
              <a:off x="6024450" y="514550"/>
              <a:ext cx="300800" cy="25"/>
            </a:xfrm>
            <a:custGeom>
              <a:avLst/>
              <a:gdLst/>
              <a:ahLst/>
              <a:cxnLst/>
              <a:rect l="l" t="t" r="r" b="b"/>
              <a:pathLst>
                <a:path w="12032" h="1" fill="none" extrusionOk="0">
                  <a:moveTo>
                    <a:pt x="0" y="0"/>
                  </a:moveTo>
                  <a:lnTo>
                    <a:pt x="12032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6"/>
            <p:cNvSpPr/>
            <p:nvPr/>
          </p:nvSpPr>
          <p:spPr>
            <a:xfrm>
              <a:off x="626495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36"/>
            <p:cNvSpPr/>
            <p:nvPr/>
          </p:nvSpPr>
          <p:spPr>
            <a:xfrm>
              <a:off x="620467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0" y="0"/>
                  </a:moveTo>
                  <a:lnTo>
                    <a:pt x="0" y="701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36"/>
            <p:cNvSpPr/>
            <p:nvPr/>
          </p:nvSpPr>
          <p:spPr>
            <a:xfrm>
              <a:off x="6145000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6"/>
            <p:cNvSpPr/>
            <p:nvPr/>
          </p:nvSpPr>
          <p:spPr>
            <a:xfrm>
              <a:off x="6084725" y="456100"/>
              <a:ext cx="25" cy="175375"/>
            </a:xfrm>
            <a:custGeom>
              <a:avLst/>
              <a:gdLst/>
              <a:ahLst/>
              <a:cxnLst/>
              <a:rect l="l" t="t" r="r" b="b"/>
              <a:pathLst>
                <a:path w="1" h="7015" fill="none" extrusionOk="0">
                  <a:moveTo>
                    <a:pt x="1" y="0"/>
                  </a:moveTo>
                  <a:lnTo>
                    <a:pt x="1" y="701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36"/>
          <p:cNvGrpSpPr/>
          <p:nvPr/>
        </p:nvGrpSpPr>
        <p:grpSpPr>
          <a:xfrm>
            <a:off x="918858" y="908741"/>
            <a:ext cx="342882" cy="418128"/>
            <a:chOff x="1268550" y="929175"/>
            <a:chExt cx="407950" cy="497475"/>
          </a:xfrm>
        </p:grpSpPr>
        <p:sp>
          <p:nvSpPr>
            <p:cNvPr id="767" name="Google Shape;767;p36"/>
            <p:cNvSpPr/>
            <p:nvPr/>
          </p:nvSpPr>
          <p:spPr>
            <a:xfrm>
              <a:off x="1268550" y="953550"/>
              <a:ext cx="387250" cy="473100"/>
            </a:xfrm>
            <a:custGeom>
              <a:avLst/>
              <a:gdLst/>
              <a:ahLst/>
              <a:cxnLst/>
              <a:rect l="l" t="t" r="r" b="b"/>
              <a:pathLst>
                <a:path w="15490" h="18924" fill="none" extrusionOk="0">
                  <a:moveTo>
                    <a:pt x="15490" y="17828"/>
                  </a:moveTo>
                  <a:lnTo>
                    <a:pt x="15490" y="17828"/>
                  </a:lnTo>
                  <a:lnTo>
                    <a:pt x="15465" y="17998"/>
                  </a:lnTo>
                  <a:lnTo>
                    <a:pt x="15417" y="18169"/>
                  </a:lnTo>
                  <a:lnTo>
                    <a:pt x="15319" y="18364"/>
                  </a:lnTo>
                  <a:lnTo>
                    <a:pt x="15197" y="18534"/>
                  </a:lnTo>
                  <a:lnTo>
                    <a:pt x="15051" y="18680"/>
                  </a:lnTo>
                  <a:lnTo>
                    <a:pt x="14881" y="18802"/>
                  </a:lnTo>
                  <a:lnTo>
                    <a:pt x="14735" y="18900"/>
                  </a:lnTo>
                  <a:lnTo>
                    <a:pt x="14564" y="18924"/>
                  </a:lnTo>
                  <a:lnTo>
                    <a:pt x="1023" y="18924"/>
                  </a:lnTo>
                  <a:lnTo>
                    <a:pt x="1023" y="18924"/>
                  </a:lnTo>
                  <a:lnTo>
                    <a:pt x="852" y="18900"/>
                  </a:lnTo>
                  <a:lnTo>
                    <a:pt x="682" y="18802"/>
                  </a:lnTo>
                  <a:lnTo>
                    <a:pt x="511" y="18680"/>
                  </a:lnTo>
                  <a:lnTo>
                    <a:pt x="341" y="18534"/>
                  </a:lnTo>
                  <a:lnTo>
                    <a:pt x="219" y="18364"/>
                  </a:lnTo>
                  <a:lnTo>
                    <a:pt x="97" y="18169"/>
                  </a:lnTo>
                  <a:lnTo>
                    <a:pt x="24" y="17998"/>
                  </a:lnTo>
                  <a:lnTo>
                    <a:pt x="0" y="17828"/>
                  </a:lnTo>
                  <a:lnTo>
                    <a:pt x="0" y="877"/>
                  </a:lnTo>
                  <a:lnTo>
                    <a:pt x="0" y="877"/>
                  </a:lnTo>
                  <a:lnTo>
                    <a:pt x="24" y="706"/>
                  </a:lnTo>
                  <a:lnTo>
                    <a:pt x="97" y="560"/>
                  </a:lnTo>
                  <a:lnTo>
                    <a:pt x="195" y="414"/>
                  </a:lnTo>
                  <a:lnTo>
                    <a:pt x="341" y="268"/>
                  </a:lnTo>
                  <a:lnTo>
                    <a:pt x="487" y="171"/>
                  </a:lnTo>
                  <a:lnTo>
                    <a:pt x="658" y="73"/>
                  </a:lnTo>
                  <a:lnTo>
                    <a:pt x="828" y="24"/>
                  </a:lnTo>
                  <a:lnTo>
                    <a:pt x="974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6"/>
            <p:cNvSpPr/>
            <p:nvPr/>
          </p:nvSpPr>
          <p:spPr>
            <a:xfrm>
              <a:off x="1298975" y="929175"/>
              <a:ext cx="377525" cy="462775"/>
            </a:xfrm>
            <a:custGeom>
              <a:avLst/>
              <a:gdLst/>
              <a:ahLst/>
              <a:cxnLst/>
              <a:rect l="l" t="t" r="r" b="b"/>
              <a:pathLst>
                <a:path w="15101" h="18511" fill="none" extrusionOk="0">
                  <a:moveTo>
                    <a:pt x="15101" y="3362"/>
                  </a:moveTo>
                  <a:lnTo>
                    <a:pt x="15101" y="17731"/>
                  </a:lnTo>
                  <a:lnTo>
                    <a:pt x="15101" y="17731"/>
                  </a:lnTo>
                  <a:lnTo>
                    <a:pt x="15076" y="17877"/>
                  </a:lnTo>
                  <a:lnTo>
                    <a:pt x="15028" y="18024"/>
                  </a:lnTo>
                  <a:lnTo>
                    <a:pt x="14979" y="18145"/>
                  </a:lnTo>
                  <a:lnTo>
                    <a:pt x="14882" y="18267"/>
                  </a:lnTo>
                  <a:lnTo>
                    <a:pt x="14760" y="18365"/>
                  </a:lnTo>
                  <a:lnTo>
                    <a:pt x="14614" y="18438"/>
                  </a:lnTo>
                  <a:lnTo>
                    <a:pt x="14468" y="18486"/>
                  </a:lnTo>
                  <a:lnTo>
                    <a:pt x="14321" y="18511"/>
                  </a:lnTo>
                  <a:lnTo>
                    <a:pt x="780" y="18511"/>
                  </a:lnTo>
                  <a:lnTo>
                    <a:pt x="780" y="18511"/>
                  </a:lnTo>
                  <a:lnTo>
                    <a:pt x="634" y="18486"/>
                  </a:lnTo>
                  <a:lnTo>
                    <a:pt x="488" y="18438"/>
                  </a:lnTo>
                  <a:lnTo>
                    <a:pt x="342" y="18365"/>
                  </a:lnTo>
                  <a:lnTo>
                    <a:pt x="220" y="18267"/>
                  </a:lnTo>
                  <a:lnTo>
                    <a:pt x="123" y="18145"/>
                  </a:lnTo>
                  <a:lnTo>
                    <a:pt x="74" y="18024"/>
                  </a:lnTo>
                  <a:lnTo>
                    <a:pt x="25" y="17877"/>
                  </a:lnTo>
                  <a:lnTo>
                    <a:pt x="1" y="17731"/>
                  </a:lnTo>
                  <a:lnTo>
                    <a:pt x="1" y="780"/>
                  </a:lnTo>
                  <a:lnTo>
                    <a:pt x="1" y="780"/>
                  </a:lnTo>
                  <a:lnTo>
                    <a:pt x="25" y="610"/>
                  </a:lnTo>
                  <a:lnTo>
                    <a:pt x="74" y="464"/>
                  </a:lnTo>
                  <a:lnTo>
                    <a:pt x="123" y="342"/>
                  </a:lnTo>
                  <a:lnTo>
                    <a:pt x="220" y="220"/>
                  </a:lnTo>
                  <a:lnTo>
                    <a:pt x="342" y="123"/>
                  </a:lnTo>
                  <a:lnTo>
                    <a:pt x="488" y="50"/>
                  </a:lnTo>
                  <a:lnTo>
                    <a:pt x="634" y="1"/>
                  </a:lnTo>
                  <a:lnTo>
                    <a:pt x="780" y="1"/>
                  </a:lnTo>
                  <a:lnTo>
                    <a:pt x="1174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36"/>
            <p:cNvSpPr/>
            <p:nvPr/>
          </p:nvSpPr>
          <p:spPr>
            <a:xfrm>
              <a:off x="1592450" y="929175"/>
              <a:ext cx="84050" cy="84050"/>
            </a:xfrm>
            <a:custGeom>
              <a:avLst/>
              <a:gdLst/>
              <a:ahLst/>
              <a:cxnLst/>
              <a:rect l="l" t="t" r="r" b="b"/>
              <a:pathLst>
                <a:path w="3362" h="3362" fill="none" extrusionOk="0">
                  <a:moveTo>
                    <a:pt x="1" y="2582"/>
                  </a:moveTo>
                  <a:lnTo>
                    <a:pt x="1" y="1"/>
                  </a:lnTo>
                  <a:lnTo>
                    <a:pt x="3362" y="3362"/>
                  </a:lnTo>
                  <a:lnTo>
                    <a:pt x="780" y="3362"/>
                  </a:lnTo>
                  <a:lnTo>
                    <a:pt x="780" y="3362"/>
                  </a:lnTo>
                  <a:lnTo>
                    <a:pt x="610" y="3337"/>
                  </a:lnTo>
                  <a:lnTo>
                    <a:pt x="464" y="3289"/>
                  </a:lnTo>
                  <a:lnTo>
                    <a:pt x="342" y="3216"/>
                  </a:lnTo>
                  <a:lnTo>
                    <a:pt x="220" y="3118"/>
                  </a:lnTo>
                  <a:lnTo>
                    <a:pt x="123" y="3021"/>
                  </a:lnTo>
                  <a:lnTo>
                    <a:pt x="50" y="2875"/>
                  </a:lnTo>
                  <a:lnTo>
                    <a:pt x="1" y="2729"/>
                  </a:lnTo>
                  <a:lnTo>
                    <a:pt x="1" y="2582"/>
                  </a:lnTo>
                  <a:lnTo>
                    <a:pt x="1" y="2582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0" name="Google Shape;770;p36"/>
          <p:cNvGrpSpPr/>
          <p:nvPr/>
        </p:nvGrpSpPr>
        <p:grpSpPr>
          <a:xfrm>
            <a:off x="5404922" y="924605"/>
            <a:ext cx="405331" cy="388962"/>
            <a:chOff x="6605925" y="948050"/>
            <a:chExt cx="482250" cy="462775"/>
          </a:xfrm>
        </p:grpSpPr>
        <p:sp>
          <p:nvSpPr>
            <p:cNvPr id="771" name="Google Shape;771;p36"/>
            <p:cNvSpPr/>
            <p:nvPr/>
          </p:nvSpPr>
          <p:spPr>
            <a:xfrm>
              <a:off x="6847025" y="1209875"/>
              <a:ext cx="60325" cy="200950"/>
            </a:xfrm>
            <a:custGeom>
              <a:avLst/>
              <a:gdLst/>
              <a:ahLst/>
              <a:cxnLst/>
              <a:rect l="l" t="t" r="r" b="b"/>
              <a:pathLst>
                <a:path w="2413" h="8038" fill="none" extrusionOk="0">
                  <a:moveTo>
                    <a:pt x="2412" y="6820"/>
                  </a:moveTo>
                  <a:lnTo>
                    <a:pt x="2412" y="6820"/>
                  </a:lnTo>
                  <a:lnTo>
                    <a:pt x="2388" y="7063"/>
                  </a:lnTo>
                  <a:lnTo>
                    <a:pt x="2315" y="7283"/>
                  </a:lnTo>
                  <a:lnTo>
                    <a:pt x="2217" y="7502"/>
                  </a:lnTo>
                  <a:lnTo>
                    <a:pt x="2071" y="7672"/>
                  </a:lnTo>
                  <a:lnTo>
                    <a:pt x="1876" y="7818"/>
                  </a:lnTo>
                  <a:lnTo>
                    <a:pt x="1681" y="7940"/>
                  </a:lnTo>
                  <a:lnTo>
                    <a:pt x="1462" y="8013"/>
                  </a:lnTo>
                  <a:lnTo>
                    <a:pt x="1219" y="8038"/>
                  </a:lnTo>
                  <a:lnTo>
                    <a:pt x="1219" y="8038"/>
                  </a:lnTo>
                  <a:lnTo>
                    <a:pt x="975" y="8013"/>
                  </a:lnTo>
                  <a:lnTo>
                    <a:pt x="732" y="7940"/>
                  </a:lnTo>
                  <a:lnTo>
                    <a:pt x="537" y="7818"/>
                  </a:lnTo>
                  <a:lnTo>
                    <a:pt x="366" y="7672"/>
                  </a:lnTo>
                  <a:lnTo>
                    <a:pt x="196" y="7502"/>
                  </a:lnTo>
                  <a:lnTo>
                    <a:pt x="98" y="7283"/>
                  </a:lnTo>
                  <a:lnTo>
                    <a:pt x="25" y="7063"/>
                  </a:lnTo>
                  <a:lnTo>
                    <a:pt x="1" y="6820"/>
                  </a:ln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36"/>
            <p:cNvSpPr/>
            <p:nvPr/>
          </p:nvSpPr>
          <p:spPr>
            <a:xfrm>
              <a:off x="6605925" y="971800"/>
              <a:ext cx="482250" cy="228350"/>
            </a:xfrm>
            <a:custGeom>
              <a:avLst/>
              <a:gdLst/>
              <a:ahLst/>
              <a:cxnLst/>
              <a:rect l="l" t="t" r="r" b="b"/>
              <a:pathLst>
                <a:path w="19290" h="9134" fill="none" extrusionOk="0">
                  <a:moveTo>
                    <a:pt x="4993" y="8817"/>
                  </a:moveTo>
                  <a:lnTo>
                    <a:pt x="4993" y="8817"/>
                  </a:lnTo>
                  <a:lnTo>
                    <a:pt x="5212" y="8671"/>
                  </a:lnTo>
                  <a:lnTo>
                    <a:pt x="5456" y="8501"/>
                  </a:lnTo>
                  <a:lnTo>
                    <a:pt x="5748" y="8330"/>
                  </a:lnTo>
                  <a:lnTo>
                    <a:pt x="6040" y="8184"/>
                  </a:lnTo>
                  <a:lnTo>
                    <a:pt x="6357" y="8038"/>
                  </a:lnTo>
                  <a:lnTo>
                    <a:pt x="6674" y="7940"/>
                  </a:lnTo>
                  <a:lnTo>
                    <a:pt x="6990" y="7867"/>
                  </a:lnTo>
                  <a:lnTo>
                    <a:pt x="7307" y="7843"/>
                  </a:lnTo>
                  <a:lnTo>
                    <a:pt x="7307" y="7843"/>
                  </a:lnTo>
                  <a:lnTo>
                    <a:pt x="7623" y="7867"/>
                  </a:lnTo>
                  <a:lnTo>
                    <a:pt x="7916" y="7892"/>
                  </a:lnTo>
                  <a:lnTo>
                    <a:pt x="8184" y="7940"/>
                  </a:lnTo>
                  <a:lnTo>
                    <a:pt x="8452" y="8038"/>
                  </a:lnTo>
                  <a:lnTo>
                    <a:pt x="8719" y="8135"/>
                  </a:lnTo>
                  <a:lnTo>
                    <a:pt x="8963" y="8257"/>
                  </a:lnTo>
                  <a:lnTo>
                    <a:pt x="9182" y="8379"/>
                  </a:lnTo>
                  <a:lnTo>
                    <a:pt x="9401" y="8525"/>
                  </a:lnTo>
                  <a:lnTo>
                    <a:pt x="9888" y="8525"/>
                  </a:lnTo>
                  <a:lnTo>
                    <a:pt x="9888" y="8525"/>
                  </a:lnTo>
                  <a:lnTo>
                    <a:pt x="10108" y="8379"/>
                  </a:lnTo>
                  <a:lnTo>
                    <a:pt x="10327" y="8257"/>
                  </a:lnTo>
                  <a:lnTo>
                    <a:pt x="10570" y="8135"/>
                  </a:lnTo>
                  <a:lnTo>
                    <a:pt x="10838" y="8038"/>
                  </a:lnTo>
                  <a:lnTo>
                    <a:pt x="11106" y="7940"/>
                  </a:lnTo>
                  <a:lnTo>
                    <a:pt x="11374" y="7892"/>
                  </a:lnTo>
                  <a:lnTo>
                    <a:pt x="11666" y="7867"/>
                  </a:lnTo>
                  <a:lnTo>
                    <a:pt x="11983" y="7843"/>
                  </a:lnTo>
                  <a:lnTo>
                    <a:pt x="11983" y="7843"/>
                  </a:lnTo>
                  <a:lnTo>
                    <a:pt x="12300" y="7867"/>
                  </a:lnTo>
                  <a:lnTo>
                    <a:pt x="12616" y="7940"/>
                  </a:lnTo>
                  <a:lnTo>
                    <a:pt x="12933" y="8038"/>
                  </a:lnTo>
                  <a:lnTo>
                    <a:pt x="13249" y="8184"/>
                  </a:lnTo>
                  <a:lnTo>
                    <a:pt x="13542" y="8330"/>
                  </a:lnTo>
                  <a:lnTo>
                    <a:pt x="13834" y="8501"/>
                  </a:lnTo>
                  <a:lnTo>
                    <a:pt x="14078" y="8671"/>
                  </a:lnTo>
                  <a:lnTo>
                    <a:pt x="14297" y="8817"/>
                  </a:lnTo>
                  <a:lnTo>
                    <a:pt x="14297" y="8817"/>
                  </a:lnTo>
                  <a:lnTo>
                    <a:pt x="14516" y="8647"/>
                  </a:lnTo>
                  <a:lnTo>
                    <a:pt x="14784" y="8476"/>
                  </a:lnTo>
                  <a:lnTo>
                    <a:pt x="15052" y="8330"/>
                  </a:lnTo>
                  <a:lnTo>
                    <a:pt x="15368" y="8184"/>
                  </a:lnTo>
                  <a:lnTo>
                    <a:pt x="15685" y="8038"/>
                  </a:lnTo>
                  <a:lnTo>
                    <a:pt x="16002" y="7940"/>
                  </a:lnTo>
                  <a:lnTo>
                    <a:pt x="16343" y="7867"/>
                  </a:lnTo>
                  <a:lnTo>
                    <a:pt x="16659" y="7843"/>
                  </a:lnTo>
                  <a:lnTo>
                    <a:pt x="16659" y="7843"/>
                  </a:lnTo>
                  <a:lnTo>
                    <a:pt x="17073" y="7867"/>
                  </a:lnTo>
                  <a:lnTo>
                    <a:pt x="17487" y="7940"/>
                  </a:lnTo>
                  <a:lnTo>
                    <a:pt x="17853" y="8062"/>
                  </a:lnTo>
                  <a:lnTo>
                    <a:pt x="18218" y="8208"/>
                  </a:lnTo>
                  <a:lnTo>
                    <a:pt x="18534" y="8379"/>
                  </a:lnTo>
                  <a:lnTo>
                    <a:pt x="18827" y="8598"/>
                  </a:lnTo>
                  <a:lnTo>
                    <a:pt x="19095" y="8866"/>
                  </a:lnTo>
                  <a:lnTo>
                    <a:pt x="19289" y="9134"/>
                  </a:lnTo>
                  <a:lnTo>
                    <a:pt x="19289" y="9134"/>
                  </a:lnTo>
                  <a:lnTo>
                    <a:pt x="19265" y="8695"/>
                  </a:lnTo>
                  <a:lnTo>
                    <a:pt x="19192" y="8233"/>
                  </a:lnTo>
                  <a:lnTo>
                    <a:pt x="19119" y="7819"/>
                  </a:lnTo>
                  <a:lnTo>
                    <a:pt x="19046" y="7380"/>
                  </a:lnTo>
                  <a:lnTo>
                    <a:pt x="18924" y="6942"/>
                  </a:lnTo>
                  <a:lnTo>
                    <a:pt x="18802" y="6528"/>
                  </a:lnTo>
                  <a:lnTo>
                    <a:pt x="18632" y="6114"/>
                  </a:lnTo>
                  <a:lnTo>
                    <a:pt x="18486" y="5724"/>
                  </a:lnTo>
                  <a:lnTo>
                    <a:pt x="18291" y="5334"/>
                  </a:lnTo>
                  <a:lnTo>
                    <a:pt x="18072" y="4945"/>
                  </a:lnTo>
                  <a:lnTo>
                    <a:pt x="17853" y="4555"/>
                  </a:lnTo>
                  <a:lnTo>
                    <a:pt x="17609" y="4190"/>
                  </a:lnTo>
                  <a:lnTo>
                    <a:pt x="17365" y="3824"/>
                  </a:lnTo>
                  <a:lnTo>
                    <a:pt x="17073" y="3483"/>
                  </a:lnTo>
                  <a:lnTo>
                    <a:pt x="16781" y="3143"/>
                  </a:lnTo>
                  <a:lnTo>
                    <a:pt x="16464" y="2826"/>
                  </a:lnTo>
                  <a:lnTo>
                    <a:pt x="16464" y="2826"/>
                  </a:lnTo>
                  <a:lnTo>
                    <a:pt x="16148" y="2509"/>
                  </a:lnTo>
                  <a:lnTo>
                    <a:pt x="15831" y="2217"/>
                  </a:lnTo>
                  <a:lnTo>
                    <a:pt x="15490" y="1949"/>
                  </a:lnTo>
                  <a:lnTo>
                    <a:pt x="15125" y="1706"/>
                  </a:lnTo>
                  <a:lnTo>
                    <a:pt x="14759" y="1462"/>
                  </a:lnTo>
                  <a:lnTo>
                    <a:pt x="14394" y="1243"/>
                  </a:lnTo>
                  <a:lnTo>
                    <a:pt x="14004" y="1024"/>
                  </a:lnTo>
                  <a:lnTo>
                    <a:pt x="13615" y="853"/>
                  </a:lnTo>
                  <a:lnTo>
                    <a:pt x="13225" y="683"/>
                  </a:lnTo>
                  <a:lnTo>
                    <a:pt x="12811" y="512"/>
                  </a:lnTo>
                  <a:lnTo>
                    <a:pt x="12397" y="390"/>
                  </a:lnTo>
                  <a:lnTo>
                    <a:pt x="11983" y="269"/>
                  </a:lnTo>
                  <a:lnTo>
                    <a:pt x="11545" y="171"/>
                  </a:lnTo>
                  <a:lnTo>
                    <a:pt x="11131" y="98"/>
                  </a:lnTo>
                  <a:lnTo>
                    <a:pt x="10692" y="49"/>
                  </a:lnTo>
                  <a:lnTo>
                    <a:pt x="10254" y="1"/>
                  </a:lnTo>
                  <a:lnTo>
                    <a:pt x="9036" y="1"/>
                  </a:lnTo>
                  <a:lnTo>
                    <a:pt x="9036" y="1"/>
                  </a:lnTo>
                  <a:lnTo>
                    <a:pt x="8598" y="49"/>
                  </a:lnTo>
                  <a:lnTo>
                    <a:pt x="8159" y="98"/>
                  </a:lnTo>
                  <a:lnTo>
                    <a:pt x="7745" y="171"/>
                  </a:lnTo>
                  <a:lnTo>
                    <a:pt x="7307" y="269"/>
                  </a:lnTo>
                  <a:lnTo>
                    <a:pt x="6893" y="390"/>
                  </a:lnTo>
                  <a:lnTo>
                    <a:pt x="6479" y="512"/>
                  </a:lnTo>
                  <a:lnTo>
                    <a:pt x="6065" y="683"/>
                  </a:lnTo>
                  <a:lnTo>
                    <a:pt x="5675" y="853"/>
                  </a:lnTo>
                  <a:lnTo>
                    <a:pt x="5285" y="1024"/>
                  </a:lnTo>
                  <a:lnTo>
                    <a:pt x="4896" y="1243"/>
                  </a:lnTo>
                  <a:lnTo>
                    <a:pt x="4530" y="1462"/>
                  </a:lnTo>
                  <a:lnTo>
                    <a:pt x="4165" y="1706"/>
                  </a:lnTo>
                  <a:lnTo>
                    <a:pt x="3800" y="1949"/>
                  </a:lnTo>
                  <a:lnTo>
                    <a:pt x="3459" y="2217"/>
                  </a:lnTo>
                  <a:lnTo>
                    <a:pt x="3142" y="2509"/>
                  </a:lnTo>
                  <a:lnTo>
                    <a:pt x="2826" y="2826"/>
                  </a:lnTo>
                  <a:lnTo>
                    <a:pt x="2826" y="2826"/>
                  </a:lnTo>
                  <a:lnTo>
                    <a:pt x="2509" y="3143"/>
                  </a:lnTo>
                  <a:lnTo>
                    <a:pt x="2217" y="3483"/>
                  </a:lnTo>
                  <a:lnTo>
                    <a:pt x="1924" y="3824"/>
                  </a:lnTo>
                  <a:lnTo>
                    <a:pt x="1681" y="4190"/>
                  </a:lnTo>
                  <a:lnTo>
                    <a:pt x="1437" y="4555"/>
                  </a:lnTo>
                  <a:lnTo>
                    <a:pt x="1218" y="4945"/>
                  </a:lnTo>
                  <a:lnTo>
                    <a:pt x="999" y="5334"/>
                  </a:lnTo>
                  <a:lnTo>
                    <a:pt x="804" y="5724"/>
                  </a:lnTo>
                  <a:lnTo>
                    <a:pt x="658" y="6114"/>
                  </a:lnTo>
                  <a:lnTo>
                    <a:pt x="487" y="6528"/>
                  </a:lnTo>
                  <a:lnTo>
                    <a:pt x="366" y="6942"/>
                  </a:lnTo>
                  <a:lnTo>
                    <a:pt x="244" y="7380"/>
                  </a:lnTo>
                  <a:lnTo>
                    <a:pt x="171" y="7819"/>
                  </a:lnTo>
                  <a:lnTo>
                    <a:pt x="98" y="8233"/>
                  </a:lnTo>
                  <a:lnTo>
                    <a:pt x="25" y="8695"/>
                  </a:lnTo>
                  <a:lnTo>
                    <a:pt x="0" y="9134"/>
                  </a:lnTo>
                  <a:lnTo>
                    <a:pt x="0" y="9134"/>
                  </a:lnTo>
                  <a:lnTo>
                    <a:pt x="195" y="8866"/>
                  </a:lnTo>
                  <a:lnTo>
                    <a:pt x="463" y="8598"/>
                  </a:lnTo>
                  <a:lnTo>
                    <a:pt x="755" y="8379"/>
                  </a:lnTo>
                  <a:lnTo>
                    <a:pt x="1072" y="8208"/>
                  </a:lnTo>
                  <a:lnTo>
                    <a:pt x="1437" y="8062"/>
                  </a:lnTo>
                  <a:lnTo>
                    <a:pt x="1803" y="7940"/>
                  </a:lnTo>
                  <a:lnTo>
                    <a:pt x="2217" y="7867"/>
                  </a:lnTo>
                  <a:lnTo>
                    <a:pt x="2631" y="7843"/>
                  </a:lnTo>
                  <a:lnTo>
                    <a:pt x="2631" y="7843"/>
                  </a:lnTo>
                  <a:lnTo>
                    <a:pt x="2947" y="7867"/>
                  </a:lnTo>
                  <a:lnTo>
                    <a:pt x="3288" y="7940"/>
                  </a:lnTo>
                  <a:lnTo>
                    <a:pt x="3605" y="8038"/>
                  </a:lnTo>
                  <a:lnTo>
                    <a:pt x="3922" y="8184"/>
                  </a:lnTo>
                  <a:lnTo>
                    <a:pt x="4238" y="8330"/>
                  </a:lnTo>
                  <a:lnTo>
                    <a:pt x="4506" y="8476"/>
                  </a:lnTo>
                  <a:lnTo>
                    <a:pt x="4774" y="8647"/>
                  </a:lnTo>
                  <a:lnTo>
                    <a:pt x="4993" y="8817"/>
                  </a:lnTo>
                  <a:lnTo>
                    <a:pt x="4993" y="8817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36"/>
            <p:cNvSpPr/>
            <p:nvPr/>
          </p:nvSpPr>
          <p:spPr>
            <a:xfrm>
              <a:off x="6847025" y="948050"/>
              <a:ext cx="25" cy="23775"/>
            </a:xfrm>
            <a:custGeom>
              <a:avLst/>
              <a:gdLst/>
              <a:ahLst/>
              <a:cxnLst/>
              <a:rect l="l" t="t" r="r" b="b"/>
              <a:pathLst>
                <a:path w="1" h="951" fill="none" extrusionOk="0">
                  <a:moveTo>
                    <a:pt x="1" y="951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6"/>
            <p:cNvSpPr/>
            <p:nvPr/>
          </p:nvSpPr>
          <p:spPr>
            <a:xfrm>
              <a:off x="6847025" y="1001025"/>
              <a:ext cx="25" cy="183900"/>
            </a:xfrm>
            <a:custGeom>
              <a:avLst/>
              <a:gdLst/>
              <a:ahLst/>
              <a:cxnLst/>
              <a:rect l="l" t="t" r="r" b="b"/>
              <a:pathLst>
                <a:path w="1" h="7356" fill="none" extrusionOk="0">
                  <a:moveTo>
                    <a:pt x="1" y="1"/>
                  </a:moveTo>
                  <a:lnTo>
                    <a:pt x="1" y="7356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36"/>
            <p:cNvSpPr/>
            <p:nvPr/>
          </p:nvSpPr>
          <p:spPr>
            <a:xfrm>
              <a:off x="6872000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7624"/>
                  </a:moveTo>
                  <a:lnTo>
                    <a:pt x="3410" y="7624"/>
                  </a:lnTo>
                  <a:lnTo>
                    <a:pt x="3337" y="7112"/>
                  </a:lnTo>
                  <a:lnTo>
                    <a:pt x="3215" y="6406"/>
                  </a:lnTo>
                  <a:lnTo>
                    <a:pt x="3142" y="5968"/>
                  </a:lnTo>
                  <a:lnTo>
                    <a:pt x="3020" y="5505"/>
                  </a:lnTo>
                  <a:lnTo>
                    <a:pt x="2874" y="4994"/>
                  </a:lnTo>
                  <a:lnTo>
                    <a:pt x="2704" y="4482"/>
                  </a:lnTo>
                  <a:lnTo>
                    <a:pt x="2509" y="3922"/>
                  </a:lnTo>
                  <a:lnTo>
                    <a:pt x="2265" y="3362"/>
                  </a:lnTo>
                  <a:lnTo>
                    <a:pt x="1998" y="2802"/>
                  </a:lnTo>
                  <a:lnTo>
                    <a:pt x="1681" y="2217"/>
                  </a:lnTo>
                  <a:lnTo>
                    <a:pt x="1340" y="1633"/>
                  </a:lnTo>
                  <a:lnTo>
                    <a:pt x="950" y="1072"/>
                  </a:lnTo>
                  <a:lnTo>
                    <a:pt x="488" y="512"/>
                  </a:ln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36"/>
            <p:cNvSpPr/>
            <p:nvPr/>
          </p:nvSpPr>
          <p:spPr>
            <a:xfrm>
              <a:off x="6736825" y="994325"/>
              <a:ext cx="85275" cy="190600"/>
            </a:xfrm>
            <a:custGeom>
              <a:avLst/>
              <a:gdLst/>
              <a:ahLst/>
              <a:cxnLst/>
              <a:rect l="l" t="t" r="r" b="b"/>
              <a:pathLst>
                <a:path w="3411" h="7624" fill="none" extrusionOk="0">
                  <a:moveTo>
                    <a:pt x="3410" y="1"/>
                  </a:moveTo>
                  <a:lnTo>
                    <a:pt x="3410" y="1"/>
                  </a:lnTo>
                  <a:lnTo>
                    <a:pt x="2923" y="512"/>
                  </a:lnTo>
                  <a:lnTo>
                    <a:pt x="2461" y="1072"/>
                  </a:lnTo>
                  <a:lnTo>
                    <a:pt x="2071" y="1633"/>
                  </a:lnTo>
                  <a:lnTo>
                    <a:pt x="1706" y="2217"/>
                  </a:lnTo>
                  <a:lnTo>
                    <a:pt x="1413" y="2802"/>
                  </a:lnTo>
                  <a:lnTo>
                    <a:pt x="1121" y="3362"/>
                  </a:lnTo>
                  <a:lnTo>
                    <a:pt x="902" y="3922"/>
                  </a:lnTo>
                  <a:lnTo>
                    <a:pt x="707" y="4482"/>
                  </a:lnTo>
                  <a:lnTo>
                    <a:pt x="536" y="4994"/>
                  </a:lnTo>
                  <a:lnTo>
                    <a:pt x="390" y="5505"/>
                  </a:lnTo>
                  <a:lnTo>
                    <a:pt x="269" y="5968"/>
                  </a:lnTo>
                  <a:lnTo>
                    <a:pt x="171" y="6406"/>
                  </a:lnTo>
                  <a:lnTo>
                    <a:pt x="49" y="7112"/>
                  </a:lnTo>
                  <a:lnTo>
                    <a:pt x="1" y="762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7" name="Google Shape;777;p36"/>
          <p:cNvGrpSpPr/>
          <p:nvPr/>
        </p:nvGrpSpPr>
        <p:grpSpPr>
          <a:xfrm>
            <a:off x="5499604" y="2076574"/>
            <a:ext cx="215966" cy="342399"/>
            <a:chOff x="6718575" y="2318625"/>
            <a:chExt cx="256950" cy="407375"/>
          </a:xfrm>
        </p:grpSpPr>
        <p:sp>
          <p:nvSpPr>
            <p:cNvPr id="778" name="Google Shape;778;p3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3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3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3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36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3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3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36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86" name="Google Shape;786;p36"/>
          <p:cNvGrpSpPr/>
          <p:nvPr/>
        </p:nvGrpSpPr>
        <p:grpSpPr>
          <a:xfrm>
            <a:off x="2600993" y="2703482"/>
            <a:ext cx="363369" cy="221115"/>
            <a:chOff x="3269900" y="3064500"/>
            <a:chExt cx="432325" cy="263075"/>
          </a:xfrm>
        </p:grpSpPr>
        <p:sp>
          <p:nvSpPr>
            <p:cNvPr id="787" name="Google Shape;787;p36"/>
            <p:cNvSpPr/>
            <p:nvPr/>
          </p:nvSpPr>
          <p:spPr>
            <a:xfrm>
              <a:off x="3269900" y="3064500"/>
              <a:ext cx="432325" cy="263075"/>
            </a:xfrm>
            <a:custGeom>
              <a:avLst/>
              <a:gdLst/>
              <a:ahLst/>
              <a:cxnLst/>
              <a:rect l="l" t="t" r="r" b="b"/>
              <a:pathLst>
                <a:path w="17293" h="10523" fill="none" extrusionOk="0">
                  <a:moveTo>
                    <a:pt x="14711" y="7916"/>
                  </a:moveTo>
                  <a:lnTo>
                    <a:pt x="14711" y="7916"/>
                  </a:lnTo>
                  <a:lnTo>
                    <a:pt x="14151" y="8379"/>
                  </a:lnTo>
                  <a:lnTo>
                    <a:pt x="13493" y="8842"/>
                  </a:lnTo>
                  <a:lnTo>
                    <a:pt x="12811" y="9280"/>
                  </a:lnTo>
                  <a:lnTo>
                    <a:pt x="12446" y="9475"/>
                  </a:lnTo>
                  <a:lnTo>
                    <a:pt x="12056" y="9670"/>
                  </a:lnTo>
                  <a:lnTo>
                    <a:pt x="11667" y="9840"/>
                  </a:lnTo>
                  <a:lnTo>
                    <a:pt x="11253" y="10011"/>
                  </a:lnTo>
                  <a:lnTo>
                    <a:pt x="10839" y="10157"/>
                  </a:lnTo>
                  <a:lnTo>
                    <a:pt x="10425" y="10278"/>
                  </a:lnTo>
                  <a:lnTo>
                    <a:pt x="9986" y="10376"/>
                  </a:lnTo>
                  <a:lnTo>
                    <a:pt x="9548" y="10449"/>
                  </a:lnTo>
                  <a:lnTo>
                    <a:pt x="9109" y="10498"/>
                  </a:lnTo>
                  <a:lnTo>
                    <a:pt x="8647" y="10522"/>
                  </a:lnTo>
                  <a:lnTo>
                    <a:pt x="8647" y="10522"/>
                  </a:lnTo>
                  <a:lnTo>
                    <a:pt x="8233" y="10522"/>
                  </a:lnTo>
                  <a:lnTo>
                    <a:pt x="7843" y="10473"/>
                  </a:lnTo>
                  <a:lnTo>
                    <a:pt x="7453" y="10425"/>
                  </a:lnTo>
                  <a:lnTo>
                    <a:pt x="7064" y="10327"/>
                  </a:lnTo>
                  <a:lnTo>
                    <a:pt x="6674" y="10230"/>
                  </a:lnTo>
                  <a:lnTo>
                    <a:pt x="6284" y="10108"/>
                  </a:lnTo>
                  <a:lnTo>
                    <a:pt x="5919" y="9986"/>
                  </a:lnTo>
                  <a:lnTo>
                    <a:pt x="5554" y="9840"/>
                  </a:lnTo>
                  <a:lnTo>
                    <a:pt x="5213" y="9670"/>
                  </a:lnTo>
                  <a:lnTo>
                    <a:pt x="4847" y="9499"/>
                  </a:lnTo>
                  <a:lnTo>
                    <a:pt x="4190" y="9109"/>
                  </a:lnTo>
                  <a:lnTo>
                    <a:pt x="3557" y="8695"/>
                  </a:lnTo>
                  <a:lnTo>
                    <a:pt x="2972" y="8233"/>
                  </a:lnTo>
                  <a:lnTo>
                    <a:pt x="2412" y="7794"/>
                  </a:lnTo>
                  <a:lnTo>
                    <a:pt x="1900" y="7332"/>
                  </a:lnTo>
                  <a:lnTo>
                    <a:pt x="1438" y="6893"/>
                  </a:lnTo>
                  <a:lnTo>
                    <a:pt x="1048" y="6479"/>
                  </a:lnTo>
                  <a:lnTo>
                    <a:pt x="390" y="5748"/>
                  </a:lnTo>
                  <a:lnTo>
                    <a:pt x="1" y="5261"/>
                  </a:lnTo>
                  <a:lnTo>
                    <a:pt x="1" y="5261"/>
                  </a:lnTo>
                  <a:lnTo>
                    <a:pt x="390" y="4774"/>
                  </a:lnTo>
                  <a:lnTo>
                    <a:pt x="1048" y="4044"/>
                  </a:lnTo>
                  <a:lnTo>
                    <a:pt x="1438" y="3630"/>
                  </a:lnTo>
                  <a:lnTo>
                    <a:pt x="1900" y="3191"/>
                  </a:lnTo>
                  <a:lnTo>
                    <a:pt x="2412" y="2728"/>
                  </a:lnTo>
                  <a:lnTo>
                    <a:pt x="2972" y="2290"/>
                  </a:lnTo>
                  <a:lnTo>
                    <a:pt x="3557" y="1852"/>
                  </a:lnTo>
                  <a:lnTo>
                    <a:pt x="4190" y="1413"/>
                  </a:lnTo>
                  <a:lnTo>
                    <a:pt x="4847" y="1024"/>
                  </a:lnTo>
                  <a:lnTo>
                    <a:pt x="5213" y="853"/>
                  </a:lnTo>
                  <a:lnTo>
                    <a:pt x="5554" y="683"/>
                  </a:lnTo>
                  <a:lnTo>
                    <a:pt x="5919" y="536"/>
                  </a:lnTo>
                  <a:lnTo>
                    <a:pt x="6284" y="415"/>
                  </a:lnTo>
                  <a:lnTo>
                    <a:pt x="6674" y="293"/>
                  </a:lnTo>
                  <a:lnTo>
                    <a:pt x="7064" y="196"/>
                  </a:lnTo>
                  <a:lnTo>
                    <a:pt x="7453" y="98"/>
                  </a:lnTo>
                  <a:lnTo>
                    <a:pt x="7843" y="49"/>
                  </a:lnTo>
                  <a:lnTo>
                    <a:pt x="8233" y="1"/>
                  </a:lnTo>
                  <a:lnTo>
                    <a:pt x="8647" y="1"/>
                  </a:lnTo>
                  <a:lnTo>
                    <a:pt x="8647" y="1"/>
                  </a:lnTo>
                  <a:lnTo>
                    <a:pt x="9109" y="25"/>
                  </a:lnTo>
                  <a:lnTo>
                    <a:pt x="9548" y="74"/>
                  </a:lnTo>
                  <a:lnTo>
                    <a:pt x="9986" y="147"/>
                  </a:lnTo>
                  <a:lnTo>
                    <a:pt x="10425" y="244"/>
                  </a:lnTo>
                  <a:lnTo>
                    <a:pt x="10839" y="366"/>
                  </a:lnTo>
                  <a:lnTo>
                    <a:pt x="11253" y="512"/>
                  </a:lnTo>
                  <a:lnTo>
                    <a:pt x="11667" y="683"/>
                  </a:lnTo>
                  <a:lnTo>
                    <a:pt x="12056" y="853"/>
                  </a:lnTo>
                  <a:lnTo>
                    <a:pt x="12446" y="1048"/>
                  </a:lnTo>
                  <a:lnTo>
                    <a:pt x="12811" y="1243"/>
                  </a:lnTo>
                  <a:lnTo>
                    <a:pt x="13493" y="1681"/>
                  </a:lnTo>
                  <a:lnTo>
                    <a:pt x="14151" y="2144"/>
                  </a:lnTo>
                  <a:lnTo>
                    <a:pt x="14711" y="2607"/>
                  </a:lnTo>
                  <a:lnTo>
                    <a:pt x="14711" y="2607"/>
                  </a:lnTo>
                  <a:lnTo>
                    <a:pt x="15198" y="3021"/>
                  </a:lnTo>
                  <a:lnTo>
                    <a:pt x="15637" y="3435"/>
                  </a:lnTo>
                  <a:lnTo>
                    <a:pt x="16026" y="3824"/>
                  </a:lnTo>
                  <a:lnTo>
                    <a:pt x="16367" y="4190"/>
                  </a:lnTo>
                  <a:lnTo>
                    <a:pt x="16927" y="4823"/>
                  </a:lnTo>
                  <a:lnTo>
                    <a:pt x="17293" y="5261"/>
                  </a:lnTo>
                  <a:lnTo>
                    <a:pt x="17293" y="5261"/>
                  </a:lnTo>
                  <a:lnTo>
                    <a:pt x="16927" y="5700"/>
                  </a:lnTo>
                  <a:lnTo>
                    <a:pt x="16367" y="6333"/>
                  </a:lnTo>
                  <a:lnTo>
                    <a:pt x="16026" y="6698"/>
                  </a:lnTo>
                  <a:lnTo>
                    <a:pt x="15637" y="7088"/>
                  </a:lnTo>
                  <a:lnTo>
                    <a:pt x="15198" y="7502"/>
                  </a:lnTo>
                  <a:lnTo>
                    <a:pt x="14711" y="7916"/>
                  </a:lnTo>
                  <a:lnTo>
                    <a:pt x="14711" y="7916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36"/>
            <p:cNvSpPr/>
            <p:nvPr/>
          </p:nvSpPr>
          <p:spPr>
            <a:xfrm>
              <a:off x="3445875" y="3155825"/>
              <a:ext cx="80400" cy="80400"/>
            </a:xfrm>
            <a:custGeom>
              <a:avLst/>
              <a:gdLst/>
              <a:ahLst/>
              <a:cxnLst/>
              <a:rect l="l" t="t" r="r" b="b"/>
              <a:pathLst>
                <a:path w="3216" h="3216" fill="none" extrusionOk="0">
                  <a:moveTo>
                    <a:pt x="0" y="1608"/>
                  </a:moveTo>
                  <a:lnTo>
                    <a:pt x="0" y="1608"/>
                  </a:lnTo>
                  <a:lnTo>
                    <a:pt x="25" y="1438"/>
                  </a:lnTo>
                  <a:lnTo>
                    <a:pt x="49" y="1292"/>
                  </a:lnTo>
                  <a:lnTo>
                    <a:pt x="73" y="1121"/>
                  </a:lnTo>
                  <a:lnTo>
                    <a:pt x="146" y="975"/>
                  </a:lnTo>
                  <a:lnTo>
                    <a:pt x="195" y="853"/>
                  </a:lnTo>
                  <a:lnTo>
                    <a:pt x="293" y="707"/>
                  </a:lnTo>
                  <a:lnTo>
                    <a:pt x="366" y="585"/>
                  </a:lnTo>
                  <a:lnTo>
                    <a:pt x="487" y="488"/>
                  </a:lnTo>
                  <a:lnTo>
                    <a:pt x="585" y="366"/>
                  </a:lnTo>
                  <a:lnTo>
                    <a:pt x="707" y="293"/>
                  </a:lnTo>
                  <a:lnTo>
                    <a:pt x="853" y="196"/>
                  </a:lnTo>
                  <a:lnTo>
                    <a:pt x="974" y="147"/>
                  </a:lnTo>
                  <a:lnTo>
                    <a:pt x="1121" y="74"/>
                  </a:lnTo>
                  <a:lnTo>
                    <a:pt x="1291" y="50"/>
                  </a:lnTo>
                  <a:lnTo>
                    <a:pt x="1437" y="25"/>
                  </a:lnTo>
                  <a:lnTo>
                    <a:pt x="1608" y="1"/>
                  </a:lnTo>
                  <a:lnTo>
                    <a:pt x="1608" y="1"/>
                  </a:lnTo>
                  <a:lnTo>
                    <a:pt x="1778" y="25"/>
                  </a:lnTo>
                  <a:lnTo>
                    <a:pt x="1924" y="50"/>
                  </a:lnTo>
                  <a:lnTo>
                    <a:pt x="2095" y="74"/>
                  </a:lnTo>
                  <a:lnTo>
                    <a:pt x="2241" y="147"/>
                  </a:lnTo>
                  <a:lnTo>
                    <a:pt x="2363" y="196"/>
                  </a:lnTo>
                  <a:lnTo>
                    <a:pt x="2509" y="293"/>
                  </a:lnTo>
                  <a:lnTo>
                    <a:pt x="2631" y="366"/>
                  </a:lnTo>
                  <a:lnTo>
                    <a:pt x="2728" y="488"/>
                  </a:lnTo>
                  <a:lnTo>
                    <a:pt x="2850" y="585"/>
                  </a:lnTo>
                  <a:lnTo>
                    <a:pt x="2923" y="707"/>
                  </a:lnTo>
                  <a:lnTo>
                    <a:pt x="3020" y="853"/>
                  </a:lnTo>
                  <a:lnTo>
                    <a:pt x="3069" y="975"/>
                  </a:lnTo>
                  <a:lnTo>
                    <a:pt x="3142" y="1121"/>
                  </a:lnTo>
                  <a:lnTo>
                    <a:pt x="3166" y="1292"/>
                  </a:lnTo>
                  <a:lnTo>
                    <a:pt x="3191" y="1438"/>
                  </a:lnTo>
                  <a:lnTo>
                    <a:pt x="3215" y="1608"/>
                  </a:lnTo>
                  <a:lnTo>
                    <a:pt x="3215" y="1608"/>
                  </a:lnTo>
                  <a:lnTo>
                    <a:pt x="3191" y="1779"/>
                  </a:lnTo>
                  <a:lnTo>
                    <a:pt x="3166" y="1925"/>
                  </a:lnTo>
                  <a:lnTo>
                    <a:pt x="3142" y="2095"/>
                  </a:lnTo>
                  <a:lnTo>
                    <a:pt x="3069" y="2242"/>
                  </a:lnTo>
                  <a:lnTo>
                    <a:pt x="3020" y="2363"/>
                  </a:lnTo>
                  <a:lnTo>
                    <a:pt x="2923" y="2509"/>
                  </a:lnTo>
                  <a:lnTo>
                    <a:pt x="2850" y="2631"/>
                  </a:lnTo>
                  <a:lnTo>
                    <a:pt x="2728" y="2729"/>
                  </a:lnTo>
                  <a:lnTo>
                    <a:pt x="2631" y="2850"/>
                  </a:lnTo>
                  <a:lnTo>
                    <a:pt x="2509" y="2924"/>
                  </a:lnTo>
                  <a:lnTo>
                    <a:pt x="2363" y="3021"/>
                  </a:lnTo>
                  <a:lnTo>
                    <a:pt x="2241" y="3070"/>
                  </a:lnTo>
                  <a:lnTo>
                    <a:pt x="2095" y="3143"/>
                  </a:lnTo>
                  <a:lnTo>
                    <a:pt x="1924" y="3167"/>
                  </a:lnTo>
                  <a:lnTo>
                    <a:pt x="1778" y="3191"/>
                  </a:lnTo>
                  <a:lnTo>
                    <a:pt x="1608" y="3216"/>
                  </a:lnTo>
                  <a:lnTo>
                    <a:pt x="1608" y="3216"/>
                  </a:lnTo>
                  <a:lnTo>
                    <a:pt x="1437" y="3191"/>
                  </a:lnTo>
                  <a:lnTo>
                    <a:pt x="1291" y="3167"/>
                  </a:lnTo>
                  <a:lnTo>
                    <a:pt x="1121" y="3143"/>
                  </a:lnTo>
                  <a:lnTo>
                    <a:pt x="974" y="3070"/>
                  </a:lnTo>
                  <a:lnTo>
                    <a:pt x="853" y="3021"/>
                  </a:lnTo>
                  <a:lnTo>
                    <a:pt x="707" y="2924"/>
                  </a:lnTo>
                  <a:lnTo>
                    <a:pt x="585" y="2850"/>
                  </a:lnTo>
                  <a:lnTo>
                    <a:pt x="487" y="2729"/>
                  </a:lnTo>
                  <a:lnTo>
                    <a:pt x="366" y="2631"/>
                  </a:lnTo>
                  <a:lnTo>
                    <a:pt x="293" y="2509"/>
                  </a:lnTo>
                  <a:lnTo>
                    <a:pt x="195" y="2363"/>
                  </a:lnTo>
                  <a:lnTo>
                    <a:pt x="146" y="2242"/>
                  </a:lnTo>
                  <a:lnTo>
                    <a:pt x="73" y="2095"/>
                  </a:lnTo>
                  <a:lnTo>
                    <a:pt x="49" y="1925"/>
                  </a:lnTo>
                  <a:lnTo>
                    <a:pt x="25" y="1779"/>
                  </a:lnTo>
                  <a:lnTo>
                    <a:pt x="0" y="1608"/>
                  </a:lnTo>
                  <a:lnTo>
                    <a:pt x="0" y="1608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36"/>
            <p:cNvSpPr/>
            <p:nvPr/>
          </p:nvSpPr>
          <p:spPr>
            <a:xfrm>
              <a:off x="3381925" y="3091900"/>
              <a:ext cx="208275" cy="208275"/>
            </a:xfrm>
            <a:custGeom>
              <a:avLst/>
              <a:gdLst/>
              <a:ahLst/>
              <a:cxnLst/>
              <a:rect l="l" t="t" r="r" b="b"/>
              <a:pathLst>
                <a:path w="8331" h="8331" fill="none" extrusionOk="0">
                  <a:moveTo>
                    <a:pt x="1" y="4165"/>
                  </a:moveTo>
                  <a:lnTo>
                    <a:pt x="1" y="4165"/>
                  </a:lnTo>
                  <a:lnTo>
                    <a:pt x="25" y="3751"/>
                  </a:lnTo>
                  <a:lnTo>
                    <a:pt x="74" y="3337"/>
                  </a:lnTo>
                  <a:lnTo>
                    <a:pt x="196" y="2923"/>
                  </a:lnTo>
                  <a:lnTo>
                    <a:pt x="318" y="2534"/>
                  </a:lnTo>
                  <a:lnTo>
                    <a:pt x="512" y="2168"/>
                  </a:lnTo>
                  <a:lnTo>
                    <a:pt x="707" y="1827"/>
                  </a:lnTo>
                  <a:lnTo>
                    <a:pt x="951" y="1511"/>
                  </a:lnTo>
                  <a:lnTo>
                    <a:pt x="1219" y="1218"/>
                  </a:lnTo>
                  <a:lnTo>
                    <a:pt x="1511" y="951"/>
                  </a:lnTo>
                  <a:lnTo>
                    <a:pt x="1828" y="707"/>
                  </a:lnTo>
                  <a:lnTo>
                    <a:pt x="2169" y="512"/>
                  </a:lnTo>
                  <a:lnTo>
                    <a:pt x="2534" y="317"/>
                  </a:lnTo>
                  <a:lnTo>
                    <a:pt x="2924" y="195"/>
                  </a:lnTo>
                  <a:lnTo>
                    <a:pt x="3313" y="74"/>
                  </a:lnTo>
                  <a:lnTo>
                    <a:pt x="3727" y="25"/>
                  </a:lnTo>
                  <a:lnTo>
                    <a:pt x="4166" y="1"/>
                  </a:lnTo>
                  <a:lnTo>
                    <a:pt x="4166" y="1"/>
                  </a:lnTo>
                  <a:lnTo>
                    <a:pt x="4580" y="25"/>
                  </a:lnTo>
                  <a:lnTo>
                    <a:pt x="4994" y="74"/>
                  </a:lnTo>
                  <a:lnTo>
                    <a:pt x="5408" y="195"/>
                  </a:lnTo>
                  <a:lnTo>
                    <a:pt x="5797" y="317"/>
                  </a:lnTo>
                  <a:lnTo>
                    <a:pt x="6163" y="512"/>
                  </a:lnTo>
                  <a:lnTo>
                    <a:pt x="6504" y="707"/>
                  </a:lnTo>
                  <a:lnTo>
                    <a:pt x="6820" y="951"/>
                  </a:lnTo>
                  <a:lnTo>
                    <a:pt x="7113" y="1218"/>
                  </a:lnTo>
                  <a:lnTo>
                    <a:pt x="7381" y="1511"/>
                  </a:lnTo>
                  <a:lnTo>
                    <a:pt x="7624" y="1827"/>
                  </a:lnTo>
                  <a:lnTo>
                    <a:pt x="7819" y="2168"/>
                  </a:lnTo>
                  <a:lnTo>
                    <a:pt x="8014" y="2534"/>
                  </a:lnTo>
                  <a:lnTo>
                    <a:pt x="8136" y="2923"/>
                  </a:lnTo>
                  <a:lnTo>
                    <a:pt x="8257" y="3337"/>
                  </a:lnTo>
                  <a:lnTo>
                    <a:pt x="8306" y="3751"/>
                  </a:lnTo>
                  <a:lnTo>
                    <a:pt x="8330" y="4165"/>
                  </a:lnTo>
                  <a:lnTo>
                    <a:pt x="8330" y="4165"/>
                  </a:lnTo>
                  <a:lnTo>
                    <a:pt x="8306" y="4579"/>
                  </a:lnTo>
                  <a:lnTo>
                    <a:pt x="8257" y="4993"/>
                  </a:lnTo>
                  <a:lnTo>
                    <a:pt x="8136" y="5407"/>
                  </a:lnTo>
                  <a:lnTo>
                    <a:pt x="8014" y="5797"/>
                  </a:lnTo>
                  <a:lnTo>
                    <a:pt x="7819" y="6162"/>
                  </a:lnTo>
                  <a:lnTo>
                    <a:pt x="7624" y="6503"/>
                  </a:lnTo>
                  <a:lnTo>
                    <a:pt x="7381" y="6820"/>
                  </a:lnTo>
                  <a:lnTo>
                    <a:pt x="7113" y="7112"/>
                  </a:lnTo>
                  <a:lnTo>
                    <a:pt x="6820" y="7380"/>
                  </a:lnTo>
                  <a:lnTo>
                    <a:pt x="6504" y="7624"/>
                  </a:lnTo>
                  <a:lnTo>
                    <a:pt x="6163" y="7819"/>
                  </a:lnTo>
                  <a:lnTo>
                    <a:pt x="5797" y="8013"/>
                  </a:lnTo>
                  <a:lnTo>
                    <a:pt x="5408" y="8135"/>
                  </a:lnTo>
                  <a:lnTo>
                    <a:pt x="4994" y="8257"/>
                  </a:lnTo>
                  <a:lnTo>
                    <a:pt x="4580" y="8306"/>
                  </a:lnTo>
                  <a:lnTo>
                    <a:pt x="4166" y="8330"/>
                  </a:lnTo>
                  <a:lnTo>
                    <a:pt x="4166" y="8330"/>
                  </a:lnTo>
                  <a:lnTo>
                    <a:pt x="3727" y="8306"/>
                  </a:lnTo>
                  <a:lnTo>
                    <a:pt x="3313" y="8257"/>
                  </a:lnTo>
                  <a:lnTo>
                    <a:pt x="2924" y="8135"/>
                  </a:lnTo>
                  <a:lnTo>
                    <a:pt x="2534" y="8013"/>
                  </a:lnTo>
                  <a:lnTo>
                    <a:pt x="2169" y="7819"/>
                  </a:lnTo>
                  <a:lnTo>
                    <a:pt x="1828" y="7624"/>
                  </a:lnTo>
                  <a:lnTo>
                    <a:pt x="1511" y="7380"/>
                  </a:lnTo>
                  <a:lnTo>
                    <a:pt x="1219" y="7112"/>
                  </a:lnTo>
                  <a:lnTo>
                    <a:pt x="951" y="6820"/>
                  </a:lnTo>
                  <a:lnTo>
                    <a:pt x="707" y="6503"/>
                  </a:lnTo>
                  <a:lnTo>
                    <a:pt x="512" y="6162"/>
                  </a:lnTo>
                  <a:lnTo>
                    <a:pt x="318" y="5797"/>
                  </a:lnTo>
                  <a:lnTo>
                    <a:pt x="196" y="5407"/>
                  </a:lnTo>
                  <a:lnTo>
                    <a:pt x="74" y="4993"/>
                  </a:lnTo>
                  <a:lnTo>
                    <a:pt x="25" y="4579"/>
                  </a:lnTo>
                  <a:lnTo>
                    <a:pt x="1" y="4165"/>
                  </a:lnTo>
                  <a:lnTo>
                    <a:pt x="1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0" name="Google Shape;790;p36"/>
          <p:cNvGrpSpPr/>
          <p:nvPr/>
        </p:nvGrpSpPr>
        <p:grpSpPr>
          <a:xfrm>
            <a:off x="5475019" y="2635926"/>
            <a:ext cx="265115" cy="372594"/>
            <a:chOff x="6689325" y="2984125"/>
            <a:chExt cx="315425" cy="443300"/>
          </a:xfrm>
        </p:grpSpPr>
        <p:sp>
          <p:nvSpPr>
            <p:cNvPr id="791" name="Google Shape;791;p36"/>
            <p:cNvSpPr/>
            <p:nvPr/>
          </p:nvSpPr>
          <p:spPr>
            <a:xfrm>
              <a:off x="6689325" y="2984125"/>
              <a:ext cx="315425" cy="77975"/>
            </a:xfrm>
            <a:custGeom>
              <a:avLst/>
              <a:gdLst/>
              <a:ahLst/>
              <a:cxnLst/>
              <a:rect l="l" t="t" r="r" b="b"/>
              <a:pathLst>
                <a:path w="12617" h="3119" fill="none" extrusionOk="0">
                  <a:moveTo>
                    <a:pt x="12130" y="1413"/>
                  </a:moveTo>
                  <a:lnTo>
                    <a:pt x="8647" y="1413"/>
                  </a:lnTo>
                  <a:lnTo>
                    <a:pt x="8647" y="878"/>
                  </a:lnTo>
                  <a:lnTo>
                    <a:pt x="8647" y="878"/>
                  </a:lnTo>
                  <a:lnTo>
                    <a:pt x="8623" y="707"/>
                  </a:lnTo>
                  <a:lnTo>
                    <a:pt x="8574" y="537"/>
                  </a:lnTo>
                  <a:lnTo>
                    <a:pt x="8501" y="391"/>
                  </a:lnTo>
                  <a:lnTo>
                    <a:pt x="8379" y="269"/>
                  </a:lnTo>
                  <a:lnTo>
                    <a:pt x="8257" y="147"/>
                  </a:lnTo>
                  <a:lnTo>
                    <a:pt x="8111" y="74"/>
                  </a:lnTo>
                  <a:lnTo>
                    <a:pt x="7941" y="25"/>
                  </a:lnTo>
                  <a:lnTo>
                    <a:pt x="7770" y="1"/>
                  </a:lnTo>
                  <a:lnTo>
                    <a:pt x="4848" y="1"/>
                  </a:lnTo>
                  <a:lnTo>
                    <a:pt x="4848" y="1"/>
                  </a:lnTo>
                  <a:lnTo>
                    <a:pt x="4677" y="25"/>
                  </a:lnTo>
                  <a:lnTo>
                    <a:pt x="4507" y="74"/>
                  </a:lnTo>
                  <a:lnTo>
                    <a:pt x="4361" y="147"/>
                  </a:lnTo>
                  <a:lnTo>
                    <a:pt x="4239" y="269"/>
                  </a:lnTo>
                  <a:lnTo>
                    <a:pt x="4117" y="391"/>
                  </a:lnTo>
                  <a:lnTo>
                    <a:pt x="4044" y="537"/>
                  </a:lnTo>
                  <a:lnTo>
                    <a:pt x="3995" y="707"/>
                  </a:lnTo>
                  <a:lnTo>
                    <a:pt x="3971" y="878"/>
                  </a:lnTo>
                  <a:lnTo>
                    <a:pt x="3971" y="1413"/>
                  </a:lnTo>
                  <a:lnTo>
                    <a:pt x="488" y="1413"/>
                  </a:lnTo>
                  <a:lnTo>
                    <a:pt x="488" y="1413"/>
                  </a:lnTo>
                  <a:lnTo>
                    <a:pt x="391" y="1413"/>
                  </a:lnTo>
                  <a:lnTo>
                    <a:pt x="293" y="1462"/>
                  </a:lnTo>
                  <a:lnTo>
                    <a:pt x="220" y="1486"/>
                  </a:lnTo>
                  <a:lnTo>
                    <a:pt x="147" y="1560"/>
                  </a:lnTo>
                  <a:lnTo>
                    <a:pt x="74" y="1633"/>
                  </a:lnTo>
                  <a:lnTo>
                    <a:pt x="50" y="1706"/>
                  </a:lnTo>
                  <a:lnTo>
                    <a:pt x="1" y="1803"/>
                  </a:lnTo>
                  <a:lnTo>
                    <a:pt x="1" y="1901"/>
                  </a:lnTo>
                  <a:lnTo>
                    <a:pt x="1" y="3118"/>
                  </a:lnTo>
                  <a:lnTo>
                    <a:pt x="12617" y="3118"/>
                  </a:lnTo>
                  <a:lnTo>
                    <a:pt x="12617" y="1901"/>
                  </a:lnTo>
                  <a:lnTo>
                    <a:pt x="12617" y="1901"/>
                  </a:lnTo>
                  <a:lnTo>
                    <a:pt x="12617" y="1803"/>
                  </a:lnTo>
                  <a:lnTo>
                    <a:pt x="12568" y="1706"/>
                  </a:lnTo>
                  <a:lnTo>
                    <a:pt x="12544" y="1633"/>
                  </a:lnTo>
                  <a:lnTo>
                    <a:pt x="12471" y="1560"/>
                  </a:lnTo>
                  <a:lnTo>
                    <a:pt x="12398" y="1486"/>
                  </a:lnTo>
                  <a:lnTo>
                    <a:pt x="12325" y="1462"/>
                  </a:lnTo>
                  <a:lnTo>
                    <a:pt x="12227" y="1413"/>
                  </a:lnTo>
                  <a:lnTo>
                    <a:pt x="12130" y="1413"/>
                  </a:lnTo>
                  <a:lnTo>
                    <a:pt x="12130" y="1413"/>
                  </a:lnTo>
                  <a:close/>
                  <a:moveTo>
                    <a:pt x="4750" y="878"/>
                  </a:moveTo>
                  <a:lnTo>
                    <a:pt x="4750" y="878"/>
                  </a:lnTo>
                  <a:lnTo>
                    <a:pt x="4750" y="829"/>
                  </a:lnTo>
                  <a:lnTo>
                    <a:pt x="4775" y="805"/>
                  </a:lnTo>
                  <a:lnTo>
                    <a:pt x="4799" y="780"/>
                  </a:lnTo>
                  <a:lnTo>
                    <a:pt x="4848" y="780"/>
                  </a:lnTo>
                  <a:lnTo>
                    <a:pt x="7770" y="780"/>
                  </a:lnTo>
                  <a:lnTo>
                    <a:pt x="7770" y="780"/>
                  </a:lnTo>
                  <a:lnTo>
                    <a:pt x="7819" y="780"/>
                  </a:lnTo>
                  <a:lnTo>
                    <a:pt x="7843" y="805"/>
                  </a:lnTo>
                  <a:lnTo>
                    <a:pt x="7868" y="829"/>
                  </a:lnTo>
                  <a:lnTo>
                    <a:pt x="7868" y="878"/>
                  </a:lnTo>
                  <a:lnTo>
                    <a:pt x="7868" y="1413"/>
                  </a:lnTo>
                  <a:lnTo>
                    <a:pt x="4750" y="1413"/>
                  </a:lnTo>
                  <a:lnTo>
                    <a:pt x="4750" y="878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36"/>
            <p:cNvSpPr/>
            <p:nvPr/>
          </p:nvSpPr>
          <p:spPr>
            <a:xfrm>
              <a:off x="6702125" y="3069375"/>
              <a:ext cx="289850" cy="358050"/>
            </a:xfrm>
            <a:custGeom>
              <a:avLst/>
              <a:gdLst/>
              <a:ahLst/>
              <a:cxnLst/>
              <a:rect l="l" t="t" r="r" b="b"/>
              <a:pathLst>
                <a:path w="11594" h="14322" fill="none" extrusionOk="0">
                  <a:moveTo>
                    <a:pt x="0" y="1"/>
                  </a:moveTo>
                  <a:lnTo>
                    <a:pt x="0" y="13834"/>
                  </a:lnTo>
                  <a:lnTo>
                    <a:pt x="0" y="13834"/>
                  </a:lnTo>
                  <a:lnTo>
                    <a:pt x="0" y="13932"/>
                  </a:lnTo>
                  <a:lnTo>
                    <a:pt x="49" y="14029"/>
                  </a:lnTo>
                  <a:lnTo>
                    <a:pt x="74" y="14102"/>
                  </a:lnTo>
                  <a:lnTo>
                    <a:pt x="147" y="14175"/>
                  </a:lnTo>
                  <a:lnTo>
                    <a:pt x="220" y="14224"/>
                  </a:lnTo>
                  <a:lnTo>
                    <a:pt x="293" y="14273"/>
                  </a:lnTo>
                  <a:lnTo>
                    <a:pt x="390" y="14297"/>
                  </a:lnTo>
                  <a:lnTo>
                    <a:pt x="488" y="14321"/>
                  </a:lnTo>
                  <a:lnTo>
                    <a:pt x="11106" y="14321"/>
                  </a:lnTo>
                  <a:lnTo>
                    <a:pt x="11106" y="14321"/>
                  </a:lnTo>
                  <a:lnTo>
                    <a:pt x="11204" y="14297"/>
                  </a:lnTo>
                  <a:lnTo>
                    <a:pt x="11301" y="14273"/>
                  </a:lnTo>
                  <a:lnTo>
                    <a:pt x="11374" y="14224"/>
                  </a:lnTo>
                  <a:lnTo>
                    <a:pt x="11447" y="14175"/>
                  </a:lnTo>
                  <a:lnTo>
                    <a:pt x="11520" y="14102"/>
                  </a:lnTo>
                  <a:lnTo>
                    <a:pt x="11545" y="14029"/>
                  </a:lnTo>
                  <a:lnTo>
                    <a:pt x="11593" y="13932"/>
                  </a:lnTo>
                  <a:lnTo>
                    <a:pt x="11593" y="13834"/>
                  </a:lnTo>
                  <a:lnTo>
                    <a:pt x="11593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36"/>
            <p:cNvSpPr/>
            <p:nvPr/>
          </p:nvSpPr>
          <p:spPr>
            <a:xfrm>
              <a:off x="67611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0473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36"/>
            <p:cNvSpPr/>
            <p:nvPr/>
          </p:nvSpPr>
          <p:spPr>
            <a:xfrm>
              <a:off x="684702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36"/>
            <p:cNvSpPr/>
            <p:nvPr/>
          </p:nvSpPr>
          <p:spPr>
            <a:xfrm>
              <a:off x="6932875" y="3117475"/>
              <a:ext cx="25" cy="261850"/>
            </a:xfrm>
            <a:custGeom>
              <a:avLst/>
              <a:gdLst/>
              <a:ahLst/>
              <a:cxnLst/>
              <a:rect l="l" t="t" r="r" b="b"/>
              <a:pathLst>
                <a:path w="1" h="10474" fill="none" extrusionOk="0">
                  <a:moveTo>
                    <a:pt x="1" y="1"/>
                  </a:moveTo>
                  <a:lnTo>
                    <a:pt x="1" y="1047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6" name="Google Shape;796;p36"/>
          <p:cNvGrpSpPr/>
          <p:nvPr/>
        </p:nvGrpSpPr>
        <p:grpSpPr>
          <a:xfrm>
            <a:off x="1523745" y="3730594"/>
            <a:ext cx="256416" cy="414535"/>
            <a:chOff x="1988225" y="4286525"/>
            <a:chExt cx="305075" cy="493200"/>
          </a:xfrm>
        </p:grpSpPr>
        <p:sp>
          <p:nvSpPr>
            <p:cNvPr id="797" name="Google Shape;797;p36"/>
            <p:cNvSpPr/>
            <p:nvPr/>
          </p:nvSpPr>
          <p:spPr>
            <a:xfrm>
              <a:off x="2178800" y="4519725"/>
              <a:ext cx="114500" cy="114475"/>
            </a:xfrm>
            <a:custGeom>
              <a:avLst/>
              <a:gdLst/>
              <a:ahLst/>
              <a:cxnLst/>
              <a:rect l="l" t="t" r="r" b="b"/>
              <a:pathLst>
                <a:path w="4580" h="4579" fill="none" extrusionOk="0">
                  <a:moveTo>
                    <a:pt x="731" y="4189"/>
                  </a:moveTo>
                  <a:lnTo>
                    <a:pt x="731" y="4189"/>
                  </a:lnTo>
                  <a:lnTo>
                    <a:pt x="853" y="4286"/>
                  </a:lnTo>
                  <a:lnTo>
                    <a:pt x="999" y="4384"/>
                  </a:lnTo>
                  <a:lnTo>
                    <a:pt x="1170" y="4457"/>
                  </a:lnTo>
                  <a:lnTo>
                    <a:pt x="1316" y="4506"/>
                  </a:lnTo>
                  <a:lnTo>
                    <a:pt x="1486" y="4554"/>
                  </a:lnTo>
                  <a:lnTo>
                    <a:pt x="1657" y="4579"/>
                  </a:lnTo>
                  <a:lnTo>
                    <a:pt x="1827" y="4579"/>
                  </a:lnTo>
                  <a:lnTo>
                    <a:pt x="1973" y="4579"/>
                  </a:lnTo>
                  <a:lnTo>
                    <a:pt x="2144" y="4579"/>
                  </a:lnTo>
                  <a:lnTo>
                    <a:pt x="2314" y="4530"/>
                  </a:lnTo>
                  <a:lnTo>
                    <a:pt x="2485" y="4481"/>
                  </a:lnTo>
                  <a:lnTo>
                    <a:pt x="2631" y="4433"/>
                  </a:lnTo>
                  <a:lnTo>
                    <a:pt x="2777" y="4360"/>
                  </a:lnTo>
                  <a:lnTo>
                    <a:pt x="2923" y="4262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2"/>
                  </a:lnTo>
                  <a:lnTo>
                    <a:pt x="3483" y="3653"/>
                  </a:lnTo>
                  <a:lnTo>
                    <a:pt x="3605" y="3410"/>
                  </a:lnTo>
                  <a:lnTo>
                    <a:pt x="3751" y="3117"/>
                  </a:lnTo>
                  <a:lnTo>
                    <a:pt x="3995" y="2484"/>
                  </a:lnTo>
                  <a:lnTo>
                    <a:pt x="4214" y="1827"/>
                  </a:lnTo>
                  <a:lnTo>
                    <a:pt x="4409" y="1169"/>
                  </a:lnTo>
                  <a:lnTo>
                    <a:pt x="4531" y="609"/>
                  </a:lnTo>
                  <a:lnTo>
                    <a:pt x="4579" y="219"/>
                  </a:lnTo>
                  <a:lnTo>
                    <a:pt x="4579" y="97"/>
                  </a:lnTo>
                  <a:lnTo>
                    <a:pt x="4579" y="24"/>
                  </a:lnTo>
                  <a:lnTo>
                    <a:pt x="4579" y="24"/>
                  </a:lnTo>
                  <a:lnTo>
                    <a:pt x="4506" y="0"/>
                  </a:lnTo>
                  <a:lnTo>
                    <a:pt x="4385" y="0"/>
                  </a:lnTo>
                  <a:lnTo>
                    <a:pt x="3970" y="73"/>
                  </a:lnTo>
                  <a:lnTo>
                    <a:pt x="3410" y="195"/>
                  </a:lnTo>
                  <a:lnTo>
                    <a:pt x="2777" y="365"/>
                  </a:lnTo>
                  <a:lnTo>
                    <a:pt x="2095" y="609"/>
                  </a:lnTo>
                  <a:lnTo>
                    <a:pt x="1462" y="852"/>
                  </a:lnTo>
                  <a:lnTo>
                    <a:pt x="1194" y="974"/>
                  </a:lnTo>
                  <a:lnTo>
                    <a:pt x="926" y="1120"/>
                  </a:lnTo>
                  <a:lnTo>
                    <a:pt x="707" y="1266"/>
                  </a:lnTo>
                  <a:lnTo>
                    <a:pt x="561" y="1388"/>
                  </a:lnTo>
                  <a:lnTo>
                    <a:pt x="561" y="1388"/>
                  </a:lnTo>
                  <a:lnTo>
                    <a:pt x="439" y="1534"/>
                  </a:lnTo>
                  <a:lnTo>
                    <a:pt x="342" y="1656"/>
                  </a:lnTo>
                  <a:lnTo>
                    <a:pt x="244" y="1802"/>
                  </a:lnTo>
                  <a:lnTo>
                    <a:pt x="171" y="1973"/>
                  </a:lnTo>
                  <a:lnTo>
                    <a:pt x="98" y="2119"/>
                  </a:lnTo>
                  <a:lnTo>
                    <a:pt x="49" y="2289"/>
                  </a:lnTo>
                  <a:lnTo>
                    <a:pt x="25" y="2436"/>
                  </a:lnTo>
                  <a:lnTo>
                    <a:pt x="1" y="2606"/>
                  </a:lnTo>
                  <a:lnTo>
                    <a:pt x="1" y="2776"/>
                  </a:lnTo>
                  <a:lnTo>
                    <a:pt x="25" y="2947"/>
                  </a:lnTo>
                  <a:lnTo>
                    <a:pt x="49" y="3117"/>
                  </a:lnTo>
                  <a:lnTo>
                    <a:pt x="98" y="3264"/>
                  </a:lnTo>
                  <a:lnTo>
                    <a:pt x="147" y="3434"/>
                  </a:lnTo>
                  <a:lnTo>
                    <a:pt x="220" y="3580"/>
                  </a:lnTo>
                  <a:lnTo>
                    <a:pt x="317" y="3726"/>
                  </a:lnTo>
                  <a:lnTo>
                    <a:pt x="415" y="3872"/>
                  </a:lnTo>
                  <a:lnTo>
                    <a:pt x="731" y="418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36"/>
            <p:cNvSpPr/>
            <p:nvPr/>
          </p:nvSpPr>
          <p:spPr>
            <a:xfrm>
              <a:off x="1988225" y="45392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4"/>
                  </a:lnTo>
                  <a:lnTo>
                    <a:pt x="6041" y="4725"/>
                  </a:lnTo>
                  <a:lnTo>
                    <a:pt x="6138" y="4506"/>
                  </a:lnTo>
                  <a:lnTo>
                    <a:pt x="6187" y="4287"/>
                  </a:lnTo>
                  <a:lnTo>
                    <a:pt x="6235" y="4043"/>
                  </a:lnTo>
                  <a:lnTo>
                    <a:pt x="6260" y="3824"/>
                  </a:lnTo>
                  <a:lnTo>
                    <a:pt x="6260" y="3581"/>
                  </a:lnTo>
                  <a:lnTo>
                    <a:pt x="6235" y="3361"/>
                  </a:lnTo>
                  <a:lnTo>
                    <a:pt x="6187" y="3118"/>
                  </a:lnTo>
                  <a:lnTo>
                    <a:pt x="6138" y="2899"/>
                  </a:lnTo>
                  <a:lnTo>
                    <a:pt x="6041" y="2679"/>
                  </a:lnTo>
                  <a:lnTo>
                    <a:pt x="5943" y="2460"/>
                  </a:lnTo>
                  <a:lnTo>
                    <a:pt x="5821" y="2265"/>
                  </a:lnTo>
                  <a:lnTo>
                    <a:pt x="5675" y="2071"/>
                  </a:lnTo>
                  <a:lnTo>
                    <a:pt x="5505" y="1900"/>
                  </a:lnTo>
                  <a:lnTo>
                    <a:pt x="5505" y="1900"/>
                  </a:lnTo>
                  <a:lnTo>
                    <a:pt x="5286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3" y="1145"/>
                  </a:lnTo>
                  <a:lnTo>
                    <a:pt x="3849" y="975"/>
                  </a:lnTo>
                  <a:lnTo>
                    <a:pt x="3410" y="804"/>
                  </a:lnTo>
                  <a:lnTo>
                    <a:pt x="2485" y="487"/>
                  </a:lnTo>
                  <a:lnTo>
                    <a:pt x="1608" y="244"/>
                  </a:lnTo>
                  <a:lnTo>
                    <a:pt x="853" y="73"/>
                  </a:lnTo>
                  <a:lnTo>
                    <a:pt x="536" y="25"/>
                  </a:lnTo>
                  <a:lnTo>
                    <a:pt x="293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1" y="122"/>
                  </a:lnTo>
                  <a:lnTo>
                    <a:pt x="1" y="293"/>
                  </a:lnTo>
                  <a:lnTo>
                    <a:pt x="25" y="536"/>
                  </a:lnTo>
                  <a:lnTo>
                    <a:pt x="74" y="853"/>
                  </a:lnTo>
                  <a:lnTo>
                    <a:pt x="244" y="1608"/>
                  </a:lnTo>
                  <a:lnTo>
                    <a:pt x="488" y="2485"/>
                  </a:lnTo>
                  <a:lnTo>
                    <a:pt x="804" y="3410"/>
                  </a:lnTo>
                  <a:lnTo>
                    <a:pt x="975" y="3848"/>
                  </a:lnTo>
                  <a:lnTo>
                    <a:pt x="1145" y="4262"/>
                  </a:lnTo>
                  <a:lnTo>
                    <a:pt x="1316" y="4652"/>
                  </a:lnTo>
                  <a:lnTo>
                    <a:pt x="1511" y="4993"/>
                  </a:lnTo>
                  <a:lnTo>
                    <a:pt x="1705" y="5285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1" y="5675"/>
                  </a:lnTo>
                  <a:lnTo>
                    <a:pt x="2266" y="5821"/>
                  </a:lnTo>
                  <a:lnTo>
                    <a:pt x="2460" y="5943"/>
                  </a:lnTo>
                  <a:lnTo>
                    <a:pt x="2680" y="6040"/>
                  </a:lnTo>
                  <a:lnTo>
                    <a:pt x="2899" y="6138"/>
                  </a:lnTo>
                  <a:lnTo>
                    <a:pt x="3118" y="6187"/>
                  </a:lnTo>
                  <a:lnTo>
                    <a:pt x="3362" y="6235"/>
                  </a:lnTo>
                  <a:lnTo>
                    <a:pt x="3581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0"/>
                  </a:lnTo>
                  <a:lnTo>
                    <a:pt x="4945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36"/>
            <p:cNvSpPr/>
            <p:nvPr/>
          </p:nvSpPr>
          <p:spPr>
            <a:xfrm>
              <a:off x="2042425" y="4286525"/>
              <a:ext cx="239300" cy="236250"/>
            </a:xfrm>
            <a:custGeom>
              <a:avLst/>
              <a:gdLst/>
              <a:ahLst/>
              <a:cxnLst/>
              <a:rect l="l" t="t" r="r" b="b"/>
              <a:pathLst>
                <a:path w="9572" h="9450" fill="none" extrusionOk="0">
                  <a:moveTo>
                    <a:pt x="5358" y="9450"/>
                  </a:moveTo>
                  <a:lnTo>
                    <a:pt x="5358" y="9450"/>
                  </a:lnTo>
                  <a:lnTo>
                    <a:pt x="5650" y="9328"/>
                  </a:lnTo>
                  <a:lnTo>
                    <a:pt x="5918" y="9133"/>
                  </a:lnTo>
                  <a:lnTo>
                    <a:pt x="6162" y="8914"/>
                  </a:lnTo>
                  <a:lnTo>
                    <a:pt x="6381" y="8646"/>
                  </a:lnTo>
                  <a:lnTo>
                    <a:pt x="6381" y="8646"/>
                  </a:lnTo>
                  <a:lnTo>
                    <a:pt x="6649" y="8670"/>
                  </a:lnTo>
                  <a:lnTo>
                    <a:pt x="6917" y="8670"/>
                  </a:lnTo>
                  <a:lnTo>
                    <a:pt x="7160" y="8646"/>
                  </a:lnTo>
                  <a:lnTo>
                    <a:pt x="7404" y="8597"/>
                  </a:lnTo>
                  <a:lnTo>
                    <a:pt x="7623" y="8524"/>
                  </a:lnTo>
                  <a:lnTo>
                    <a:pt x="7818" y="8427"/>
                  </a:lnTo>
                  <a:lnTo>
                    <a:pt x="7989" y="8305"/>
                  </a:lnTo>
                  <a:lnTo>
                    <a:pt x="8159" y="8159"/>
                  </a:lnTo>
                  <a:lnTo>
                    <a:pt x="8305" y="7989"/>
                  </a:lnTo>
                  <a:lnTo>
                    <a:pt x="8427" y="7794"/>
                  </a:lnTo>
                  <a:lnTo>
                    <a:pt x="8524" y="7599"/>
                  </a:lnTo>
                  <a:lnTo>
                    <a:pt x="8597" y="7380"/>
                  </a:lnTo>
                  <a:lnTo>
                    <a:pt x="8670" y="7160"/>
                  </a:lnTo>
                  <a:lnTo>
                    <a:pt x="8695" y="6917"/>
                  </a:lnTo>
                  <a:lnTo>
                    <a:pt x="8695" y="6649"/>
                  </a:lnTo>
                  <a:lnTo>
                    <a:pt x="8670" y="6381"/>
                  </a:lnTo>
                  <a:lnTo>
                    <a:pt x="8670" y="6381"/>
                  </a:lnTo>
                  <a:lnTo>
                    <a:pt x="8865" y="6211"/>
                  </a:lnTo>
                  <a:lnTo>
                    <a:pt x="9060" y="6016"/>
                  </a:lnTo>
                  <a:lnTo>
                    <a:pt x="9206" y="5821"/>
                  </a:lnTo>
                  <a:lnTo>
                    <a:pt x="9328" y="5626"/>
                  </a:lnTo>
                  <a:lnTo>
                    <a:pt x="9425" y="5407"/>
                  </a:lnTo>
                  <a:lnTo>
                    <a:pt x="9499" y="5212"/>
                  </a:lnTo>
                  <a:lnTo>
                    <a:pt x="9547" y="4993"/>
                  </a:lnTo>
                  <a:lnTo>
                    <a:pt x="9572" y="4774"/>
                  </a:lnTo>
                  <a:lnTo>
                    <a:pt x="9547" y="4554"/>
                  </a:lnTo>
                  <a:lnTo>
                    <a:pt x="9499" y="4335"/>
                  </a:lnTo>
                  <a:lnTo>
                    <a:pt x="9425" y="4116"/>
                  </a:lnTo>
                  <a:lnTo>
                    <a:pt x="9328" y="3921"/>
                  </a:lnTo>
                  <a:lnTo>
                    <a:pt x="9206" y="3702"/>
                  </a:lnTo>
                  <a:lnTo>
                    <a:pt x="9060" y="3507"/>
                  </a:lnTo>
                  <a:lnTo>
                    <a:pt x="8865" y="3337"/>
                  </a:lnTo>
                  <a:lnTo>
                    <a:pt x="8670" y="3166"/>
                  </a:lnTo>
                  <a:lnTo>
                    <a:pt x="8670" y="3166"/>
                  </a:lnTo>
                  <a:lnTo>
                    <a:pt x="8695" y="2898"/>
                  </a:lnTo>
                  <a:lnTo>
                    <a:pt x="8695" y="2630"/>
                  </a:lnTo>
                  <a:lnTo>
                    <a:pt x="8670" y="2387"/>
                  </a:lnTo>
                  <a:lnTo>
                    <a:pt x="8597" y="2143"/>
                  </a:lnTo>
                  <a:lnTo>
                    <a:pt x="8524" y="1924"/>
                  </a:lnTo>
                  <a:lnTo>
                    <a:pt x="8427" y="1729"/>
                  </a:lnTo>
                  <a:lnTo>
                    <a:pt x="8305" y="1559"/>
                  </a:lnTo>
                  <a:lnTo>
                    <a:pt x="8159" y="1388"/>
                  </a:lnTo>
                  <a:lnTo>
                    <a:pt x="7989" y="1242"/>
                  </a:lnTo>
                  <a:lnTo>
                    <a:pt x="7818" y="1120"/>
                  </a:lnTo>
                  <a:lnTo>
                    <a:pt x="7623" y="1023"/>
                  </a:lnTo>
                  <a:lnTo>
                    <a:pt x="7404" y="950"/>
                  </a:lnTo>
                  <a:lnTo>
                    <a:pt x="7160" y="901"/>
                  </a:lnTo>
                  <a:lnTo>
                    <a:pt x="6917" y="853"/>
                  </a:lnTo>
                  <a:lnTo>
                    <a:pt x="6649" y="853"/>
                  </a:lnTo>
                  <a:lnTo>
                    <a:pt x="6381" y="901"/>
                  </a:lnTo>
                  <a:lnTo>
                    <a:pt x="6381" y="901"/>
                  </a:lnTo>
                  <a:lnTo>
                    <a:pt x="6211" y="682"/>
                  </a:lnTo>
                  <a:lnTo>
                    <a:pt x="6040" y="487"/>
                  </a:lnTo>
                  <a:lnTo>
                    <a:pt x="5845" y="341"/>
                  </a:lnTo>
                  <a:lnTo>
                    <a:pt x="5626" y="219"/>
                  </a:lnTo>
                  <a:lnTo>
                    <a:pt x="5431" y="122"/>
                  </a:lnTo>
                  <a:lnTo>
                    <a:pt x="5212" y="49"/>
                  </a:lnTo>
                  <a:lnTo>
                    <a:pt x="4993" y="0"/>
                  </a:lnTo>
                  <a:lnTo>
                    <a:pt x="4774" y="0"/>
                  </a:lnTo>
                  <a:lnTo>
                    <a:pt x="4555" y="0"/>
                  </a:lnTo>
                  <a:lnTo>
                    <a:pt x="4335" y="49"/>
                  </a:lnTo>
                  <a:lnTo>
                    <a:pt x="4140" y="122"/>
                  </a:lnTo>
                  <a:lnTo>
                    <a:pt x="3921" y="219"/>
                  </a:lnTo>
                  <a:lnTo>
                    <a:pt x="3726" y="341"/>
                  </a:lnTo>
                  <a:lnTo>
                    <a:pt x="3532" y="487"/>
                  </a:lnTo>
                  <a:lnTo>
                    <a:pt x="3337" y="682"/>
                  </a:lnTo>
                  <a:lnTo>
                    <a:pt x="3166" y="901"/>
                  </a:lnTo>
                  <a:lnTo>
                    <a:pt x="3166" y="901"/>
                  </a:lnTo>
                  <a:lnTo>
                    <a:pt x="2898" y="853"/>
                  </a:lnTo>
                  <a:lnTo>
                    <a:pt x="2655" y="853"/>
                  </a:lnTo>
                  <a:lnTo>
                    <a:pt x="2387" y="901"/>
                  </a:lnTo>
                  <a:lnTo>
                    <a:pt x="2168" y="950"/>
                  </a:lnTo>
                  <a:lnTo>
                    <a:pt x="1949" y="1023"/>
                  </a:lnTo>
                  <a:lnTo>
                    <a:pt x="1754" y="1120"/>
                  </a:lnTo>
                  <a:lnTo>
                    <a:pt x="1559" y="1242"/>
                  </a:lnTo>
                  <a:lnTo>
                    <a:pt x="1388" y="1388"/>
                  </a:lnTo>
                  <a:lnTo>
                    <a:pt x="1267" y="1559"/>
                  </a:lnTo>
                  <a:lnTo>
                    <a:pt x="1120" y="1729"/>
                  </a:lnTo>
                  <a:lnTo>
                    <a:pt x="1023" y="1924"/>
                  </a:lnTo>
                  <a:lnTo>
                    <a:pt x="950" y="2143"/>
                  </a:lnTo>
                  <a:lnTo>
                    <a:pt x="901" y="2387"/>
                  </a:lnTo>
                  <a:lnTo>
                    <a:pt x="877" y="2630"/>
                  </a:lnTo>
                  <a:lnTo>
                    <a:pt x="877" y="2898"/>
                  </a:lnTo>
                  <a:lnTo>
                    <a:pt x="901" y="3166"/>
                  </a:lnTo>
                  <a:lnTo>
                    <a:pt x="901" y="3166"/>
                  </a:lnTo>
                  <a:lnTo>
                    <a:pt x="682" y="3337"/>
                  </a:lnTo>
                  <a:lnTo>
                    <a:pt x="512" y="3507"/>
                  </a:lnTo>
                  <a:lnTo>
                    <a:pt x="341" y="3702"/>
                  </a:lnTo>
                  <a:lnTo>
                    <a:pt x="219" y="3921"/>
                  </a:lnTo>
                  <a:lnTo>
                    <a:pt x="122" y="4116"/>
                  </a:lnTo>
                  <a:lnTo>
                    <a:pt x="49" y="4335"/>
                  </a:lnTo>
                  <a:lnTo>
                    <a:pt x="24" y="4554"/>
                  </a:lnTo>
                  <a:lnTo>
                    <a:pt x="0" y="4774"/>
                  </a:lnTo>
                  <a:lnTo>
                    <a:pt x="24" y="4993"/>
                  </a:lnTo>
                  <a:lnTo>
                    <a:pt x="49" y="5212"/>
                  </a:lnTo>
                  <a:lnTo>
                    <a:pt x="122" y="5407"/>
                  </a:lnTo>
                  <a:lnTo>
                    <a:pt x="219" y="5626"/>
                  </a:lnTo>
                  <a:lnTo>
                    <a:pt x="341" y="5821"/>
                  </a:lnTo>
                  <a:lnTo>
                    <a:pt x="512" y="6016"/>
                  </a:lnTo>
                  <a:lnTo>
                    <a:pt x="682" y="6211"/>
                  </a:lnTo>
                  <a:lnTo>
                    <a:pt x="901" y="6381"/>
                  </a:lnTo>
                  <a:lnTo>
                    <a:pt x="901" y="6381"/>
                  </a:lnTo>
                  <a:lnTo>
                    <a:pt x="877" y="6649"/>
                  </a:lnTo>
                  <a:lnTo>
                    <a:pt x="877" y="6917"/>
                  </a:lnTo>
                  <a:lnTo>
                    <a:pt x="901" y="7160"/>
                  </a:lnTo>
                  <a:lnTo>
                    <a:pt x="950" y="7380"/>
                  </a:lnTo>
                  <a:lnTo>
                    <a:pt x="1023" y="7599"/>
                  </a:lnTo>
                  <a:lnTo>
                    <a:pt x="1120" y="7794"/>
                  </a:lnTo>
                  <a:lnTo>
                    <a:pt x="1267" y="7989"/>
                  </a:lnTo>
                  <a:lnTo>
                    <a:pt x="1388" y="8159"/>
                  </a:lnTo>
                  <a:lnTo>
                    <a:pt x="1559" y="8305"/>
                  </a:lnTo>
                  <a:lnTo>
                    <a:pt x="1754" y="8427"/>
                  </a:lnTo>
                  <a:lnTo>
                    <a:pt x="1949" y="8524"/>
                  </a:lnTo>
                  <a:lnTo>
                    <a:pt x="2168" y="8597"/>
                  </a:lnTo>
                  <a:lnTo>
                    <a:pt x="2387" y="8646"/>
                  </a:lnTo>
                  <a:lnTo>
                    <a:pt x="2655" y="8670"/>
                  </a:lnTo>
                  <a:lnTo>
                    <a:pt x="2898" y="8670"/>
                  </a:lnTo>
                  <a:lnTo>
                    <a:pt x="3166" y="8646"/>
                  </a:lnTo>
                  <a:lnTo>
                    <a:pt x="3166" y="8646"/>
                  </a:lnTo>
                  <a:lnTo>
                    <a:pt x="3410" y="8914"/>
                  </a:lnTo>
                  <a:lnTo>
                    <a:pt x="3653" y="9133"/>
                  </a:lnTo>
                  <a:lnTo>
                    <a:pt x="3921" y="9328"/>
                  </a:lnTo>
                  <a:lnTo>
                    <a:pt x="4189" y="945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36"/>
            <p:cNvSpPr/>
            <p:nvPr/>
          </p:nvSpPr>
          <p:spPr>
            <a:xfrm>
              <a:off x="2161750" y="4522750"/>
              <a:ext cx="25" cy="256975"/>
            </a:xfrm>
            <a:custGeom>
              <a:avLst/>
              <a:gdLst/>
              <a:ahLst/>
              <a:cxnLst/>
              <a:rect l="l" t="t" r="r" b="b"/>
              <a:pathLst>
                <a:path w="1" h="10279" fill="none" extrusionOk="0">
                  <a:moveTo>
                    <a:pt x="1" y="10279"/>
                  </a:moveTo>
                  <a:lnTo>
                    <a:pt x="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36"/>
            <p:cNvSpPr/>
            <p:nvPr/>
          </p:nvSpPr>
          <p:spPr>
            <a:xfrm>
              <a:off x="2133750" y="4377850"/>
              <a:ext cx="56050" cy="56025"/>
            </a:xfrm>
            <a:custGeom>
              <a:avLst/>
              <a:gdLst/>
              <a:ahLst/>
              <a:cxnLst/>
              <a:rect l="l" t="t" r="r" b="b"/>
              <a:pathLst>
                <a:path w="2242" h="2241" fill="none" extrusionOk="0">
                  <a:moveTo>
                    <a:pt x="1121" y="2241"/>
                  </a:moveTo>
                  <a:lnTo>
                    <a:pt x="1121" y="2241"/>
                  </a:lnTo>
                  <a:lnTo>
                    <a:pt x="902" y="2217"/>
                  </a:lnTo>
                  <a:lnTo>
                    <a:pt x="682" y="2144"/>
                  </a:lnTo>
                  <a:lnTo>
                    <a:pt x="512" y="2046"/>
                  </a:lnTo>
                  <a:lnTo>
                    <a:pt x="341" y="1900"/>
                  </a:lnTo>
                  <a:lnTo>
                    <a:pt x="195" y="1754"/>
                  </a:lnTo>
                  <a:lnTo>
                    <a:pt x="98" y="1559"/>
                  </a:lnTo>
                  <a:lnTo>
                    <a:pt x="25" y="1340"/>
                  </a:lnTo>
                  <a:lnTo>
                    <a:pt x="0" y="1121"/>
                  </a:lnTo>
                  <a:lnTo>
                    <a:pt x="0" y="1121"/>
                  </a:lnTo>
                  <a:lnTo>
                    <a:pt x="25" y="901"/>
                  </a:lnTo>
                  <a:lnTo>
                    <a:pt x="98" y="682"/>
                  </a:lnTo>
                  <a:lnTo>
                    <a:pt x="195" y="487"/>
                  </a:lnTo>
                  <a:lnTo>
                    <a:pt x="341" y="317"/>
                  </a:lnTo>
                  <a:lnTo>
                    <a:pt x="512" y="195"/>
                  </a:lnTo>
                  <a:lnTo>
                    <a:pt x="682" y="98"/>
                  </a:lnTo>
                  <a:lnTo>
                    <a:pt x="902" y="25"/>
                  </a:lnTo>
                  <a:lnTo>
                    <a:pt x="1121" y="0"/>
                  </a:lnTo>
                  <a:lnTo>
                    <a:pt x="1121" y="0"/>
                  </a:lnTo>
                  <a:lnTo>
                    <a:pt x="1364" y="25"/>
                  </a:lnTo>
                  <a:lnTo>
                    <a:pt x="1559" y="98"/>
                  </a:lnTo>
                  <a:lnTo>
                    <a:pt x="1754" y="195"/>
                  </a:lnTo>
                  <a:lnTo>
                    <a:pt x="1924" y="317"/>
                  </a:lnTo>
                  <a:lnTo>
                    <a:pt x="2046" y="487"/>
                  </a:lnTo>
                  <a:lnTo>
                    <a:pt x="2168" y="682"/>
                  </a:lnTo>
                  <a:lnTo>
                    <a:pt x="2217" y="901"/>
                  </a:lnTo>
                  <a:lnTo>
                    <a:pt x="2241" y="1121"/>
                  </a:lnTo>
                  <a:lnTo>
                    <a:pt x="2241" y="1121"/>
                  </a:lnTo>
                  <a:lnTo>
                    <a:pt x="2217" y="1340"/>
                  </a:lnTo>
                  <a:lnTo>
                    <a:pt x="2168" y="1559"/>
                  </a:lnTo>
                  <a:lnTo>
                    <a:pt x="2046" y="1754"/>
                  </a:lnTo>
                  <a:lnTo>
                    <a:pt x="1924" y="1900"/>
                  </a:lnTo>
                  <a:lnTo>
                    <a:pt x="1754" y="2046"/>
                  </a:lnTo>
                  <a:lnTo>
                    <a:pt x="1559" y="2144"/>
                  </a:lnTo>
                  <a:lnTo>
                    <a:pt x="1364" y="2217"/>
                  </a:lnTo>
                  <a:lnTo>
                    <a:pt x="1121" y="2241"/>
                  </a:lnTo>
                  <a:lnTo>
                    <a:pt x="1121" y="224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36"/>
            <p:cNvSpPr/>
            <p:nvPr/>
          </p:nvSpPr>
          <p:spPr>
            <a:xfrm>
              <a:off x="2038150" y="45891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1" y="0"/>
                  </a:moveTo>
                  <a:lnTo>
                    <a:pt x="3483" y="348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36"/>
            <p:cNvSpPr/>
            <p:nvPr/>
          </p:nvSpPr>
          <p:spPr>
            <a:xfrm>
              <a:off x="2194025" y="4564150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1"/>
                  </a:moveTo>
                  <a:lnTo>
                    <a:pt x="1" y="219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4" name="Google Shape;804;p36"/>
          <p:cNvGrpSpPr/>
          <p:nvPr/>
        </p:nvGrpSpPr>
        <p:grpSpPr>
          <a:xfrm>
            <a:off x="2067737" y="3759759"/>
            <a:ext cx="309640" cy="392030"/>
            <a:chOff x="2635450" y="4321225"/>
            <a:chExt cx="368400" cy="466425"/>
          </a:xfrm>
        </p:grpSpPr>
        <p:sp>
          <p:nvSpPr>
            <p:cNvPr id="805" name="Google Shape;805;p36"/>
            <p:cNvSpPr/>
            <p:nvPr/>
          </p:nvSpPr>
          <p:spPr>
            <a:xfrm>
              <a:off x="2635450" y="4653050"/>
              <a:ext cx="368400" cy="134600"/>
            </a:xfrm>
            <a:custGeom>
              <a:avLst/>
              <a:gdLst/>
              <a:ahLst/>
              <a:cxnLst/>
              <a:rect l="l" t="t" r="r" b="b"/>
              <a:pathLst>
                <a:path w="14736" h="5384" fill="none" extrusionOk="0">
                  <a:moveTo>
                    <a:pt x="6723" y="1"/>
                  </a:moveTo>
                  <a:lnTo>
                    <a:pt x="6723" y="1"/>
                  </a:lnTo>
                  <a:lnTo>
                    <a:pt x="6187" y="49"/>
                  </a:lnTo>
                  <a:lnTo>
                    <a:pt x="5651" y="147"/>
                  </a:lnTo>
                  <a:lnTo>
                    <a:pt x="5140" y="269"/>
                  </a:lnTo>
                  <a:lnTo>
                    <a:pt x="4628" y="415"/>
                  </a:lnTo>
                  <a:lnTo>
                    <a:pt x="4141" y="610"/>
                  </a:lnTo>
                  <a:lnTo>
                    <a:pt x="3678" y="829"/>
                  </a:lnTo>
                  <a:lnTo>
                    <a:pt x="3216" y="1072"/>
                  </a:lnTo>
                  <a:lnTo>
                    <a:pt x="2777" y="1340"/>
                  </a:lnTo>
                  <a:lnTo>
                    <a:pt x="2363" y="1633"/>
                  </a:lnTo>
                  <a:lnTo>
                    <a:pt x="1949" y="1949"/>
                  </a:lnTo>
                  <a:lnTo>
                    <a:pt x="1584" y="2290"/>
                  </a:lnTo>
                  <a:lnTo>
                    <a:pt x="1219" y="2655"/>
                  </a:lnTo>
                  <a:lnTo>
                    <a:pt x="878" y="3045"/>
                  </a:lnTo>
                  <a:lnTo>
                    <a:pt x="561" y="3459"/>
                  </a:lnTo>
                  <a:lnTo>
                    <a:pt x="269" y="3873"/>
                  </a:lnTo>
                  <a:lnTo>
                    <a:pt x="1" y="4312"/>
                  </a:lnTo>
                  <a:lnTo>
                    <a:pt x="1" y="4312"/>
                  </a:lnTo>
                  <a:lnTo>
                    <a:pt x="293" y="4433"/>
                  </a:lnTo>
                  <a:lnTo>
                    <a:pt x="610" y="4555"/>
                  </a:lnTo>
                  <a:lnTo>
                    <a:pt x="1316" y="4750"/>
                  </a:lnTo>
                  <a:lnTo>
                    <a:pt x="2120" y="4945"/>
                  </a:lnTo>
                  <a:lnTo>
                    <a:pt x="3045" y="5091"/>
                  </a:lnTo>
                  <a:lnTo>
                    <a:pt x="4019" y="5213"/>
                  </a:lnTo>
                  <a:lnTo>
                    <a:pt x="5091" y="5310"/>
                  </a:lnTo>
                  <a:lnTo>
                    <a:pt x="6211" y="5359"/>
                  </a:lnTo>
                  <a:lnTo>
                    <a:pt x="7356" y="5383"/>
                  </a:lnTo>
                  <a:lnTo>
                    <a:pt x="7356" y="5383"/>
                  </a:lnTo>
                  <a:lnTo>
                    <a:pt x="8525" y="5359"/>
                  </a:lnTo>
                  <a:lnTo>
                    <a:pt x="9645" y="5310"/>
                  </a:lnTo>
                  <a:lnTo>
                    <a:pt x="10717" y="5213"/>
                  </a:lnTo>
                  <a:lnTo>
                    <a:pt x="11691" y="5091"/>
                  </a:lnTo>
                  <a:lnTo>
                    <a:pt x="12617" y="4945"/>
                  </a:lnTo>
                  <a:lnTo>
                    <a:pt x="13420" y="4750"/>
                  </a:lnTo>
                  <a:lnTo>
                    <a:pt x="14127" y="4555"/>
                  </a:lnTo>
                  <a:lnTo>
                    <a:pt x="14443" y="4433"/>
                  </a:lnTo>
                  <a:lnTo>
                    <a:pt x="14736" y="4312"/>
                  </a:lnTo>
                  <a:lnTo>
                    <a:pt x="14736" y="4312"/>
                  </a:lnTo>
                  <a:lnTo>
                    <a:pt x="14468" y="3873"/>
                  </a:lnTo>
                  <a:lnTo>
                    <a:pt x="14175" y="3459"/>
                  </a:lnTo>
                  <a:lnTo>
                    <a:pt x="13859" y="3045"/>
                  </a:lnTo>
                  <a:lnTo>
                    <a:pt x="13518" y="2655"/>
                  </a:lnTo>
                  <a:lnTo>
                    <a:pt x="13153" y="2290"/>
                  </a:lnTo>
                  <a:lnTo>
                    <a:pt x="12787" y="1949"/>
                  </a:lnTo>
                  <a:lnTo>
                    <a:pt x="12373" y="1633"/>
                  </a:lnTo>
                  <a:lnTo>
                    <a:pt x="11959" y="1340"/>
                  </a:lnTo>
                  <a:lnTo>
                    <a:pt x="11521" y="1072"/>
                  </a:lnTo>
                  <a:lnTo>
                    <a:pt x="11058" y="829"/>
                  </a:lnTo>
                  <a:lnTo>
                    <a:pt x="10595" y="610"/>
                  </a:lnTo>
                  <a:lnTo>
                    <a:pt x="10108" y="415"/>
                  </a:lnTo>
                  <a:lnTo>
                    <a:pt x="9597" y="269"/>
                  </a:lnTo>
                  <a:lnTo>
                    <a:pt x="9085" y="147"/>
                  </a:lnTo>
                  <a:lnTo>
                    <a:pt x="8549" y="49"/>
                  </a:lnTo>
                  <a:lnTo>
                    <a:pt x="8014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36"/>
            <p:cNvSpPr/>
            <p:nvPr/>
          </p:nvSpPr>
          <p:spPr>
            <a:xfrm>
              <a:off x="2819350" y="4321225"/>
              <a:ext cx="25" cy="347075"/>
            </a:xfrm>
            <a:custGeom>
              <a:avLst/>
              <a:gdLst/>
              <a:ahLst/>
              <a:cxnLst/>
              <a:rect l="l" t="t" r="r" b="b"/>
              <a:pathLst>
                <a:path w="1" h="13883" fill="none" extrusionOk="0">
                  <a:moveTo>
                    <a:pt x="0" y="13883"/>
                  </a:move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36"/>
            <p:cNvSpPr/>
            <p:nvPr/>
          </p:nvSpPr>
          <p:spPr>
            <a:xfrm>
              <a:off x="2835175" y="4328525"/>
              <a:ext cx="114475" cy="114500"/>
            </a:xfrm>
            <a:custGeom>
              <a:avLst/>
              <a:gdLst/>
              <a:ahLst/>
              <a:cxnLst/>
              <a:rect l="l" t="t" r="r" b="b"/>
              <a:pathLst>
                <a:path w="4579" h="4580" fill="none" extrusionOk="0">
                  <a:moveTo>
                    <a:pt x="707" y="4190"/>
                  </a:moveTo>
                  <a:lnTo>
                    <a:pt x="707" y="4190"/>
                  </a:lnTo>
                  <a:lnTo>
                    <a:pt x="853" y="4287"/>
                  </a:lnTo>
                  <a:lnTo>
                    <a:pt x="999" y="4384"/>
                  </a:lnTo>
                  <a:lnTo>
                    <a:pt x="1145" y="4458"/>
                  </a:lnTo>
                  <a:lnTo>
                    <a:pt x="1315" y="4506"/>
                  </a:lnTo>
                  <a:lnTo>
                    <a:pt x="1462" y="4555"/>
                  </a:lnTo>
                  <a:lnTo>
                    <a:pt x="1632" y="4579"/>
                  </a:lnTo>
                  <a:lnTo>
                    <a:pt x="1803" y="4579"/>
                  </a:lnTo>
                  <a:lnTo>
                    <a:pt x="1973" y="4579"/>
                  </a:lnTo>
                  <a:lnTo>
                    <a:pt x="2143" y="4579"/>
                  </a:lnTo>
                  <a:lnTo>
                    <a:pt x="2290" y="4531"/>
                  </a:lnTo>
                  <a:lnTo>
                    <a:pt x="2460" y="4506"/>
                  </a:lnTo>
                  <a:lnTo>
                    <a:pt x="2606" y="4433"/>
                  </a:lnTo>
                  <a:lnTo>
                    <a:pt x="2777" y="4360"/>
                  </a:lnTo>
                  <a:lnTo>
                    <a:pt x="2923" y="4263"/>
                  </a:lnTo>
                  <a:lnTo>
                    <a:pt x="3069" y="4165"/>
                  </a:lnTo>
                  <a:lnTo>
                    <a:pt x="3191" y="4043"/>
                  </a:lnTo>
                  <a:lnTo>
                    <a:pt x="3191" y="4043"/>
                  </a:lnTo>
                  <a:lnTo>
                    <a:pt x="3337" y="3873"/>
                  </a:lnTo>
                  <a:lnTo>
                    <a:pt x="3459" y="3678"/>
                  </a:lnTo>
                  <a:lnTo>
                    <a:pt x="3605" y="3410"/>
                  </a:lnTo>
                  <a:lnTo>
                    <a:pt x="3727" y="3142"/>
                  </a:lnTo>
                  <a:lnTo>
                    <a:pt x="3994" y="2485"/>
                  </a:lnTo>
                  <a:lnTo>
                    <a:pt x="4214" y="1827"/>
                  </a:lnTo>
                  <a:lnTo>
                    <a:pt x="4384" y="1170"/>
                  </a:lnTo>
                  <a:lnTo>
                    <a:pt x="4506" y="634"/>
                  </a:lnTo>
                  <a:lnTo>
                    <a:pt x="4579" y="220"/>
                  </a:lnTo>
                  <a:lnTo>
                    <a:pt x="4579" y="98"/>
                  </a:lnTo>
                  <a:lnTo>
                    <a:pt x="4555" y="25"/>
                  </a:lnTo>
                  <a:lnTo>
                    <a:pt x="4555" y="25"/>
                  </a:lnTo>
                  <a:lnTo>
                    <a:pt x="4482" y="1"/>
                  </a:lnTo>
                  <a:lnTo>
                    <a:pt x="4360" y="25"/>
                  </a:lnTo>
                  <a:lnTo>
                    <a:pt x="3970" y="74"/>
                  </a:lnTo>
                  <a:lnTo>
                    <a:pt x="3410" y="195"/>
                  </a:lnTo>
                  <a:lnTo>
                    <a:pt x="2752" y="390"/>
                  </a:lnTo>
                  <a:lnTo>
                    <a:pt x="2095" y="609"/>
                  </a:lnTo>
                  <a:lnTo>
                    <a:pt x="1462" y="853"/>
                  </a:lnTo>
                  <a:lnTo>
                    <a:pt x="1169" y="975"/>
                  </a:lnTo>
                  <a:lnTo>
                    <a:pt x="926" y="1121"/>
                  </a:lnTo>
                  <a:lnTo>
                    <a:pt x="707" y="1267"/>
                  </a:lnTo>
                  <a:lnTo>
                    <a:pt x="536" y="1389"/>
                  </a:lnTo>
                  <a:lnTo>
                    <a:pt x="536" y="1389"/>
                  </a:lnTo>
                  <a:lnTo>
                    <a:pt x="414" y="1535"/>
                  </a:lnTo>
                  <a:lnTo>
                    <a:pt x="317" y="1657"/>
                  </a:lnTo>
                  <a:lnTo>
                    <a:pt x="219" y="1803"/>
                  </a:lnTo>
                  <a:lnTo>
                    <a:pt x="146" y="1973"/>
                  </a:lnTo>
                  <a:lnTo>
                    <a:pt x="98" y="2119"/>
                  </a:lnTo>
                  <a:lnTo>
                    <a:pt x="49" y="2290"/>
                  </a:lnTo>
                  <a:lnTo>
                    <a:pt x="0" y="2460"/>
                  </a:lnTo>
                  <a:lnTo>
                    <a:pt x="0" y="2607"/>
                  </a:lnTo>
                  <a:lnTo>
                    <a:pt x="0" y="2777"/>
                  </a:lnTo>
                  <a:lnTo>
                    <a:pt x="0" y="2948"/>
                  </a:lnTo>
                  <a:lnTo>
                    <a:pt x="25" y="3118"/>
                  </a:lnTo>
                  <a:lnTo>
                    <a:pt x="73" y="3264"/>
                  </a:lnTo>
                  <a:lnTo>
                    <a:pt x="146" y="3435"/>
                  </a:lnTo>
                  <a:lnTo>
                    <a:pt x="195" y="3581"/>
                  </a:lnTo>
                  <a:lnTo>
                    <a:pt x="293" y="3727"/>
                  </a:lnTo>
                  <a:lnTo>
                    <a:pt x="390" y="3873"/>
                  </a:lnTo>
                  <a:lnTo>
                    <a:pt x="707" y="4190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36"/>
            <p:cNvSpPr/>
            <p:nvPr/>
          </p:nvSpPr>
          <p:spPr>
            <a:xfrm>
              <a:off x="2850400" y="4372975"/>
              <a:ext cx="54825" cy="54825"/>
            </a:xfrm>
            <a:custGeom>
              <a:avLst/>
              <a:gdLst/>
              <a:ahLst/>
              <a:cxnLst/>
              <a:rect l="l" t="t" r="r" b="b"/>
              <a:pathLst>
                <a:path w="2193" h="2193" fill="none" extrusionOk="0">
                  <a:moveTo>
                    <a:pt x="2192" y="0"/>
                  </a:moveTo>
                  <a:lnTo>
                    <a:pt x="0" y="2192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36"/>
            <p:cNvSpPr/>
            <p:nvPr/>
          </p:nvSpPr>
          <p:spPr>
            <a:xfrm>
              <a:off x="2646425" y="4429600"/>
              <a:ext cx="156500" cy="156500"/>
            </a:xfrm>
            <a:custGeom>
              <a:avLst/>
              <a:gdLst/>
              <a:ahLst/>
              <a:cxnLst/>
              <a:rect l="l" t="t" r="r" b="b"/>
              <a:pathLst>
                <a:path w="6260" h="6260" fill="none" extrusionOk="0">
                  <a:moveTo>
                    <a:pt x="5675" y="5334"/>
                  </a:moveTo>
                  <a:lnTo>
                    <a:pt x="5675" y="5334"/>
                  </a:lnTo>
                  <a:lnTo>
                    <a:pt x="5821" y="5139"/>
                  </a:lnTo>
                  <a:lnTo>
                    <a:pt x="5943" y="4945"/>
                  </a:lnTo>
                  <a:lnTo>
                    <a:pt x="6040" y="4725"/>
                  </a:lnTo>
                  <a:lnTo>
                    <a:pt x="6138" y="4506"/>
                  </a:lnTo>
                  <a:lnTo>
                    <a:pt x="6186" y="4287"/>
                  </a:lnTo>
                  <a:lnTo>
                    <a:pt x="6235" y="4043"/>
                  </a:lnTo>
                  <a:lnTo>
                    <a:pt x="6259" y="3824"/>
                  </a:lnTo>
                  <a:lnTo>
                    <a:pt x="6259" y="3581"/>
                  </a:lnTo>
                  <a:lnTo>
                    <a:pt x="6235" y="3361"/>
                  </a:lnTo>
                  <a:lnTo>
                    <a:pt x="6186" y="3118"/>
                  </a:lnTo>
                  <a:lnTo>
                    <a:pt x="6138" y="2899"/>
                  </a:lnTo>
                  <a:lnTo>
                    <a:pt x="6040" y="2680"/>
                  </a:lnTo>
                  <a:lnTo>
                    <a:pt x="5943" y="2460"/>
                  </a:lnTo>
                  <a:lnTo>
                    <a:pt x="5821" y="2266"/>
                  </a:lnTo>
                  <a:lnTo>
                    <a:pt x="5675" y="2071"/>
                  </a:lnTo>
                  <a:lnTo>
                    <a:pt x="5504" y="1900"/>
                  </a:lnTo>
                  <a:lnTo>
                    <a:pt x="5504" y="1900"/>
                  </a:lnTo>
                  <a:lnTo>
                    <a:pt x="5285" y="1705"/>
                  </a:lnTo>
                  <a:lnTo>
                    <a:pt x="4993" y="1510"/>
                  </a:lnTo>
                  <a:lnTo>
                    <a:pt x="4652" y="1316"/>
                  </a:lnTo>
                  <a:lnTo>
                    <a:pt x="4262" y="1145"/>
                  </a:lnTo>
                  <a:lnTo>
                    <a:pt x="3848" y="975"/>
                  </a:lnTo>
                  <a:lnTo>
                    <a:pt x="3410" y="804"/>
                  </a:lnTo>
                  <a:lnTo>
                    <a:pt x="2484" y="488"/>
                  </a:lnTo>
                  <a:lnTo>
                    <a:pt x="1608" y="244"/>
                  </a:lnTo>
                  <a:lnTo>
                    <a:pt x="853" y="74"/>
                  </a:lnTo>
                  <a:lnTo>
                    <a:pt x="536" y="25"/>
                  </a:lnTo>
                  <a:lnTo>
                    <a:pt x="292" y="0"/>
                  </a:lnTo>
                  <a:lnTo>
                    <a:pt x="122" y="0"/>
                  </a:lnTo>
                  <a:lnTo>
                    <a:pt x="25" y="25"/>
                  </a:lnTo>
                  <a:lnTo>
                    <a:pt x="25" y="25"/>
                  </a:lnTo>
                  <a:lnTo>
                    <a:pt x="0" y="122"/>
                  </a:lnTo>
                  <a:lnTo>
                    <a:pt x="0" y="293"/>
                  </a:lnTo>
                  <a:lnTo>
                    <a:pt x="25" y="536"/>
                  </a:lnTo>
                  <a:lnTo>
                    <a:pt x="73" y="853"/>
                  </a:lnTo>
                  <a:lnTo>
                    <a:pt x="244" y="1608"/>
                  </a:lnTo>
                  <a:lnTo>
                    <a:pt x="487" y="2485"/>
                  </a:lnTo>
                  <a:lnTo>
                    <a:pt x="804" y="3410"/>
                  </a:lnTo>
                  <a:lnTo>
                    <a:pt x="974" y="3849"/>
                  </a:lnTo>
                  <a:lnTo>
                    <a:pt x="1145" y="4263"/>
                  </a:lnTo>
                  <a:lnTo>
                    <a:pt x="1315" y="4652"/>
                  </a:lnTo>
                  <a:lnTo>
                    <a:pt x="1510" y="4993"/>
                  </a:lnTo>
                  <a:lnTo>
                    <a:pt x="1705" y="5286"/>
                  </a:lnTo>
                  <a:lnTo>
                    <a:pt x="1900" y="5505"/>
                  </a:lnTo>
                  <a:lnTo>
                    <a:pt x="1900" y="5505"/>
                  </a:lnTo>
                  <a:lnTo>
                    <a:pt x="2070" y="5675"/>
                  </a:lnTo>
                  <a:lnTo>
                    <a:pt x="2265" y="5821"/>
                  </a:lnTo>
                  <a:lnTo>
                    <a:pt x="2460" y="5943"/>
                  </a:lnTo>
                  <a:lnTo>
                    <a:pt x="2679" y="6041"/>
                  </a:lnTo>
                  <a:lnTo>
                    <a:pt x="2898" y="6138"/>
                  </a:lnTo>
                  <a:lnTo>
                    <a:pt x="3118" y="6187"/>
                  </a:lnTo>
                  <a:lnTo>
                    <a:pt x="3361" y="6235"/>
                  </a:lnTo>
                  <a:lnTo>
                    <a:pt x="3580" y="6260"/>
                  </a:lnTo>
                  <a:lnTo>
                    <a:pt x="3824" y="6260"/>
                  </a:lnTo>
                  <a:lnTo>
                    <a:pt x="4043" y="6235"/>
                  </a:lnTo>
                  <a:lnTo>
                    <a:pt x="4287" y="6187"/>
                  </a:lnTo>
                  <a:lnTo>
                    <a:pt x="4506" y="6138"/>
                  </a:lnTo>
                  <a:lnTo>
                    <a:pt x="4725" y="6041"/>
                  </a:lnTo>
                  <a:lnTo>
                    <a:pt x="4944" y="5943"/>
                  </a:lnTo>
                  <a:lnTo>
                    <a:pt x="5139" y="5821"/>
                  </a:lnTo>
                  <a:lnTo>
                    <a:pt x="5334" y="5675"/>
                  </a:lnTo>
                  <a:lnTo>
                    <a:pt x="5675" y="5334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36"/>
            <p:cNvSpPr/>
            <p:nvPr/>
          </p:nvSpPr>
          <p:spPr>
            <a:xfrm>
              <a:off x="2696350" y="4479525"/>
              <a:ext cx="87100" cy="87100"/>
            </a:xfrm>
            <a:custGeom>
              <a:avLst/>
              <a:gdLst/>
              <a:ahLst/>
              <a:cxnLst/>
              <a:rect l="l" t="t" r="r" b="b"/>
              <a:pathLst>
                <a:path w="3484" h="3484" fill="none" extrusionOk="0">
                  <a:moveTo>
                    <a:pt x="0" y="1"/>
                  </a:moveTo>
                  <a:lnTo>
                    <a:pt x="3483" y="348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" name="Google Shape;811;p36"/>
          <p:cNvGrpSpPr/>
          <p:nvPr/>
        </p:nvGrpSpPr>
        <p:grpSpPr>
          <a:xfrm>
            <a:off x="5436146" y="3750030"/>
            <a:ext cx="342882" cy="383835"/>
            <a:chOff x="6643075" y="4309650"/>
            <a:chExt cx="407950" cy="456675"/>
          </a:xfrm>
        </p:grpSpPr>
        <p:sp>
          <p:nvSpPr>
            <p:cNvPr id="812" name="Google Shape;812;p36"/>
            <p:cNvSpPr/>
            <p:nvPr/>
          </p:nvSpPr>
          <p:spPr>
            <a:xfrm>
              <a:off x="6643075" y="4698125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4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5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5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4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5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5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4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5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5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4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5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5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4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36"/>
            <p:cNvSpPr/>
            <p:nvPr/>
          </p:nvSpPr>
          <p:spPr>
            <a:xfrm>
              <a:off x="6643075" y="472735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219" y="24"/>
                  </a:lnTo>
                  <a:lnTo>
                    <a:pt x="414" y="49"/>
                  </a:lnTo>
                  <a:lnTo>
                    <a:pt x="609" y="73"/>
                  </a:lnTo>
                  <a:lnTo>
                    <a:pt x="755" y="122"/>
                  </a:lnTo>
                  <a:lnTo>
                    <a:pt x="1023" y="244"/>
                  </a:lnTo>
                  <a:lnTo>
                    <a:pt x="1266" y="365"/>
                  </a:lnTo>
                  <a:lnTo>
                    <a:pt x="1266" y="365"/>
                  </a:lnTo>
                  <a:lnTo>
                    <a:pt x="1413" y="463"/>
                  </a:lnTo>
                  <a:lnTo>
                    <a:pt x="1583" y="536"/>
                  </a:lnTo>
                  <a:lnTo>
                    <a:pt x="1778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2289" y="585"/>
                  </a:lnTo>
                  <a:lnTo>
                    <a:pt x="2484" y="536"/>
                  </a:lnTo>
                  <a:lnTo>
                    <a:pt x="2655" y="463"/>
                  </a:lnTo>
                  <a:lnTo>
                    <a:pt x="2801" y="365"/>
                  </a:lnTo>
                  <a:lnTo>
                    <a:pt x="2801" y="365"/>
                  </a:lnTo>
                  <a:lnTo>
                    <a:pt x="3044" y="244"/>
                  </a:lnTo>
                  <a:lnTo>
                    <a:pt x="3312" y="122"/>
                  </a:lnTo>
                  <a:lnTo>
                    <a:pt x="3458" y="73"/>
                  </a:lnTo>
                  <a:lnTo>
                    <a:pt x="3653" y="49"/>
                  </a:lnTo>
                  <a:lnTo>
                    <a:pt x="3848" y="24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4311" y="24"/>
                  </a:lnTo>
                  <a:lnTo>
                    <a:pt x="4506" y="49"/>
                  </a:lnTo>
                  <a:lnTo>
                    <a:pt x="4676" y="73"/>
                  </a:lnTo>
                  <a:lnTo>
                    <a:pt x="4847" y="122"/>
                  </a:lnTo>
                  <a:lnTo>
                    <a:pt x="5115" y="244"/>
                  </a:lnTo>
                  <a:lnTo>
                    <a:pt x="5334" y="365"/>
                  </a:lnTo>
                  <a:lnTo>
                    <a:pt x="5334" y="365"/>
                  </a:lnTo>
                  <a:lnTo>
                    <a:pt x="5504" y="463"/>
                  </a:lnTo>
                  <a:lnTo>
                    <a:pt x="5675" y="536"/>
                  </a:lnTo>
                  <a:lnTo>
                    <a:pt x="5870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6357" y="585"/>
                  </a:lnTo>
                  <a:lnTo>
                    <a:pt x="6551" y="536"/>
                  </a:lnTo>
                  <a:lnTo>
                    <a:pt x="6722" y="463"/>
                  </a:lnTo>
                  <a:lnTo>
                    <a:pt x="6892" y="365"/>
                  </a:lnTo>
                  <a:lnTo>
                    <a:pt x="6892" y="365"/>
                  </a:lnTo>
                  <a:lnTo>
                    <a:pt x="7112" y="244"/>
                  </a:lnTo>
                  <a:lnTo>
                    <a:pt x="7380" y="122"/>
                  </a:lnTo>
                  <a:lnTo>
                    <a:pt x="7550" y="73"/>
                  </a:lnTo>
                  <a:lnTo>
                    <a:pt x="7721" y="49"/>
                  </a:lnTo>
                  <a:lnTo>
                    <a:pt x="7940" y="24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8378" y="24"/>
                  </a:lnTo>
                  <a:lnTo>
                    <a:pt x="8597" y="49"/>
                  </a:lnTo>
                  <a:lnTo>
                    <a:pt x="8768" y="73"/>
                  </a:lnTo>
                  <a:lnTo>
                    <a:pt x="8914" y="122"/>
                  </a:lnTo>
                  <a:lnTo>
                    <a:pt x="9206" y="244"/>
                  </a:lnTo>
                  <a:lnTo>
                    <a:pt x="9425" y="365"/>
                  </a:lnTo>
                  <a:lnTo>
                    <a:pt x="9425" y="365"/>
                  </a:lnTo>
                  <a:lnTo>
                    <a:pt x="9596" y="463"/>
                  </a:lnTo>
                  <a:lnTo>
                    <a:pt x="9766" y="536"/>
                  </a:lnTo>
                  <a:lnTo>
                    <a:pt x="9961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10448" y="585"/>
                  </a:lnTo>
                  <a:lnTo>
                    <a:pt x="10643" y="536"/>
                  </a:lnTo>
                  <a:lnTo>
                    <a:pt x="10814" y="463"/>
                  </a:lnTo>
                  <a:lnTo>
                    <a:pt x="10984" y="365"/>
                  </a:lnTo>
                  <a:lnTo>
                    <a:pt x="10984" y="365"/>
                  </a:lnTo>
                  <a:lnTo>
                    <a:pt x="11203" y="244"/>
                  </a:lnTo>
                  <a:lnTo>
                    <a:pt x="11471" y="122"/>
                  </a:lnTo>
                  <a:lnTo>
                    <a:pt x="11642" y="73"/>
                  </a:lnTo>
                  <a:lnTo>
                    <a:pt x="11812" y="49"/>
                  </a:lnTo>
                  <a:lnTo>
                    <a:pt x="12007" y="24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2470" y="24"/>
                  </a:lnTo>
                  <a:lnTo>
                    <a:pt x="12665" y="49"/>
                  </a:lnTo>
                  <a:lnTo>
                    <a:pt x="12859" y="73"/>
                  </a:lnTo>
                  <a:lnTo>
                    <a:pt x="13006" y="122"/>
                  </a:lnTo>
                  <a:lnTo>
                    <a:pt x="13273" y="244"/>
                  </a:lnTo>
                  <a:lnTo>
                    <a:pt x="13493" y="365"/>
                  </a:lnTo>
                  <a:lnTo>
                    <a:pt x="13493" y="365"/>
                  </a:lnTo>
                  <a:lnTo>
                    <a:pt x="13663" y="463"/>
                  </a:lnTo>
                  <a:lnTo>
                    <a:pt x="13834" y="536"/>
                  </a:lnTo>
                  <a:lnTo>
                    <a:pt x="14028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540" y="585"/>
                  </a:lnTo>
                  <a:lnTo>
                    <a:pt x="14735" y="536"/>
                  </a:lnTo>
                  <a:lnTo>
                    <a:pt x="14905" y="463"/>
                  </a:lnTo>
                  <a:lnTo>
                    <a:pt x="15051" y="365"/>
                  </a:lnTo>
                  <a:lnTo>
                    <a:pt x="15051" y="365"/>
                  </a:lnTo>
                  <a:lnTo>
                    <a:pt x="15295" y="244"/>
                  </a:lnTo>
                  <a:lnTo>
                    <a:pt x="15563" y="122"/>
                  </a:lnTo>
                  <a:lnTo>
                    <a:pt x="15709" y="73"/>
                  </a:lnTo>
                  <a:lnTo>
                    <a:pt x="15904" y="49"/>
                  </a:lnTo>
                  <a:lnTo>
                    <a:pt x="16099" y="24"/>
                  </a:lnTo>
                  <a:lnTo>
                    <a:pt x="16318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36"/>
            <p:cNvSpPr/>
            <p:nvPr/>
          </p:nvSpPr>
          <p:spPr>
            <a:xfrm>
              <a:off x="6643075" y="4751700"/>
              <a:ext cx="407950" cy="14625"/>
            </a:xfrm>
            <a:custGeom>
              <a:avLst/>
              <a:gdLst/>
              <a:ahLst/>
              <a:cxnLst/>
              <a:rect l="l" t="t" r="r" b="b"/>
              <a:pathLst>
                <a:path w="16318" h="585" fill="none" extrusionOk="0">
                  <a:moveTo>
                    <a:pt x="16318" y="0"/>
                  </a:moveTo>
                  <a:lnTo>
                    <a:pt x="16318" y="0"/>
                  </a:lnTo>
                  <a:lnTo>
                    <a:pt x="16074" y="25"/>
                  </a:lnTo>
                  <a:lnTo>
                    <a:pt x="15879" y="73"/>
                  </a:lnTo>
                  <a:lnTo>
                    <a:pt x="15709" y="146"/>
                  </a:lnTo>
                  <a:lnTo>
                    <a:pt x="15538" y="244"/>
                  </a:lnTo>
                  <a:lnTo>
                    <a:pt x="15538" y="244"/>
                  </a:lnTo>
                  <a:lnTo>
                    <a:pt x="15319" y="366"/>
                  </a:lnTo>
                  <a:lnTo>
                    <a:pt x="15051" y="487"/>
                  </a:lnTo>
                  <a:lnTo>
                    <a:pt x="14881" y="536"/>
                  </a:lnTo>
                  <a:lnTo>
                    <a:pt x="14710" y="560"/>
                  </a:lnTo>
                  <a:lnTo>
                    <a:pt x="14516" y="585"/>
                  </a:lnTo>
                  <a:lnTo>
                    <a:pt x="14272" y="585"/>
                  </a:lnTo>
                  <a:lnTo>
                    <a:pt x="14272" y="585"/>
                  </a:lnTo>
                  <a:lnTo>
                    <a:pt x="14053" y="585"/>
                  </a:lnTo>
                  <a:lnTo>
                    <a:pt x="13858" y="560"/>
                  </a:lnTo>
                  <a:lnTo>
                    <a:pt x="13687" y="536"/>
                  </a:lnTo>
                  <a:lnTo>
                    <a:pt x="13517" y="487"/>
                  </a:lnTo>
                  <a:lnTo>
                    <a:pt x="13249" y="366"/>
                  </a:lnTo>
                  <a:lnTo>
                    <a:pt x="13030" y="244"/>
                  </a:lnTo>
                  <a:lnTo>
                    <a:pt x="13030" y="244"/>
                  </a:lnTo>
                  <a:lnTo>
                    <a:pt x="12859" y="146"/>
                  </a:lnTo>
                  <a:lnTo>
                    <a:pt x="12689" y="73"/>
                  </a:lnTo>
                  <a:lnTo>
                    <a:pt x="12494" y="25"/>
                  </a:lnTo>
                  <a:lnTo>
                    <a:pt x="12251" y="0"/>
                  </a:lnTo>
                  <a:lnTo>
                    <a:pt x="12251" y="0"/>
                  </a:lnTo>
                  <a:lnTo>
                    <a:pt x="11983" y="25"/>
                  </a:lnTo>
                  <a:lnTo>
                    <a:pt x="11788" y="73"/>
                  </a:lnTo>
                  <a:lnTo>
                    <a:pt x="11617" y="146"/>
                  </a:lnTo>
                  <a:lnTo>
                    <a:pt x="11471" y="244"/>
                  </a:lnTo>
                  <a:lnTo>
                    <a:pt x="11471" y="244"/>
                  </a:lnTo>
                  <a:lnTo>
                    <a:pt x="11228" y="366"/>
                  </a:lnTo>
                  <a:lnTo>
                    <a:pt x="10960" y="487"/>
                  </a:lnTo>
                  <a:lnTo>
                    <a:pt x="10814" y="536"/>
                  </a:lnTo>
                  <a:lnTo>
                    <a:pt x="10619" y="560"/>
                  </a:lnTo>
                  <a:lnTo>
                    <a:pt x="10424" y="585"/>
                  </a:lnTo>
                  <a:lnTo>
                    <a:pt x="10205" y="585"/>
                  </a:lnTo>
                  <a:lnTo>
                    <a:pt x="10205" y="585"/>
                  </a:lnTo>
                  <a:lnTo>
                    <a:pt x="9961" y="585"/>
                  </a:lnTo>
                  <a:lnTo>
                    <a:pt x="9766" y="560"/>
                  </a:lnTo>
                  <a:lnTo>
                    <a:pt x="9596" y="536"/>
                  </a:lnTo>
                  <a:lnTo>
                    <a:pt x="9425" y="487"/>
                  </a:lnTo>
                  <a:lnTo>
                    <a:pt x="9157" y="366"/>
                  </a:lnTo>
                  <a:lnTo>
                    <a:pt x="8938" y="244"/>
                  </a:lnTo>
                  <a:lnTo>
                    <a:pt x="8938" y="244"/>
                  </a:lnTo>
                  <a:lnTo>
                    <a:pt x="8768" y="146"/>
                  </a:lnTo>
                  <a:lnTo>
                    <a:pt x="8597" y="73"/>
                  </a:lnTo>
                  <a:lnTo>
                    <a:pt x="8402" y="25"/>
                  </a:lnTo>
                  <a:lnTo>
                    <a:pt x="8159" y="0"/>
                  </a:lnTo>
                  <a:lnTo>
                    <a:pt x="8159" y="0"/>
                  </a:lnTo>
                  <a:lnTo>
                    <a:pt x="7915" y="25"/>
                  </a:lnTo>
                  <a:lnTo>
                    <a:pt x="7721" y="73"/>
                  </a:lnTo>
                  <a:lnTo>
                    <a:pt x="7550" y="146"/>
                  </a:lnTo>
                  <a:lnTo>
                    <a:pt x="7380" y="244"/>
                  </a:lnTo>
                  <a:lnTo>
                    <a:pt x="7380" y="244"/>
                  </a:lnTo>
                  <a:lnTo>
                    <a:pt x="7160" y="366"/>
                  </a:lnTo>
                  <a:lnTo>
                    <a:pt x="6892" y="487"/>
                  </a:lnTo>
                  <a:lnTo>
                    <a:pt x="6722" y="536"/>
                  </a:lnTo>
                  <a:lnTo>
                    <a:pt x="6551" y="560"/>
                  </a:lnTo>
                  <a:lnTo>
                    <a:pt x="6332" y="585"/>
                  </a:lnTo>
                  <a:lnTo>
                    <a:pt x="6113" y="585"/>
                  </a:lnTo>
                  <a:lnTo>
                    <a:pt x="6113" y="585"/>
                  </a:lnTo>
                  <a:lnTo>
                    <a:pt x="5894" y="585"/>
                  </a:lnTo>
                  <a:lnTo>
                    <a:pt x="5699" y="560"/>
                  </a:lnTo>
                  <a:lnTo>
                    <a:pt x="5504" y="536"/>
                  </a:lnTo>
                  <a:lnTo>
                    <a:pt x="5358" y="487"/>
                  </a:lnTo>
                  <a:lnTo>
                    <a:pt x="5090" y="366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4676" y="146"/>
                  </a:lnTo>
                  <a:lnTo>
                    <a:pt x="4530" y="73"/>
                  </a:lnTo>
                  <a:lnTo>
                    <a:pt x="4335" y="25"/>
                  </a:lnTo>
                  <a:lnTo>
                    <a:pt x="4067" y="0"/>
                  </a:lnTo>
                  <a:lnTo>
                    <a:pt x="4067" y="0"/>
                  </a:lnTo>
                  <a:lnTo>
                    <a:pt x="3824" y="25"/>
                  </a:lnTo>
                  <a:lnTo>
                    <a:pt x="3629" y="73"/>
                  </a:lnTo>
                  <a:lnTo>
                    <a:pt x="3458" y="146"/>
                  </a:lnTo>
                  <a:lnTo>
                    <a:pt x="3288" y="244"/>
                  </a:lnTo>
                  <a:lnTo>
                    <a:pt x="3288" y="244"/>
                  </a:lnTo>
                  <a:lnTo>
                    <a:pt x="3069" y="366"/>
                  </a:lnTo>
                  <a:lnTo>
                    <a:pt x="2801" y="487"/>
                  </a:lnTo>
                  <a:lnTo>
                    <a:pt x="2630" y="536"/>
                  </a:lnTo>
                  <a:lnTo>
                    <a:pt x="2460" y="560"/>
                  </a:lnTo>
                  <a:lnTo>
                    <a:pt x="2265" y="585"/>
                  </a:lnTo>
                  <a:lnTo>
                    <a:pt x="2046" y="585"/>
                  </a:lnTo>
                  <a:lnTo>
                    <a:pt x="2046" y="585"/>
                  </a:lnTo>
                  <a:lnTo>
                    <a:pt x="1802" y="585"/>
                  </a:lnTo>
                  <a:lnTo>
                    <a:pt x="1607" y="560"/>
                  </a:lnTo>
                  <a:lnTo>
                    <a:pt x="1437" y="536"/>
                  </a:lnTo>
                  <a:lnTo>
                    <a:pt x="1266" y="487"/>
                  </a:lnTo>
                  <a:lnTo>
                    <a:pt x="999" y="366"/>
                  </a:lnTo>
                  <a:lnTo>
                    <a:pt x="779" y="244"/>
                  </a:lnTo>
                  <a:lnTo>
                    <a:pt x="779" y="244"/>
                  </a:lnTo>
                  <a:lnTo>
                    <a:pt x="609" y="146"/>
                  </a:lnTo>
                  <a:lnTo>
                    <a:pt x="438" y="73"/>
                  </a:lnTo>
                  <a:lnTo>
                    <a:pt x="244" y="25"/>
                  </a:lnTo>
                  <a:lnTo>
                    <a:pt x="0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36"/>
            <p:cNvSpPr/>
            <p:nvPr/>
          </p:nvSpPr>
          <p:spPr>
            <a:xfrm>
              <a:off x="6672900" y="4309650"/>
              <a:ext cx="348900" cy="376300"/>
            </a:xfrm>
            <a:custGeom>
              <a:avLst/>
              <a:gdLst/>
              <a:ahLst/>
              <a:cxnLst/>
              <a:rect l="l" t="t" r="r" b="b"/>
              <a:pathLst>
                <a:path w="13956" h="15052" fill="none" extrusionOk="0">
                  <a:moveTo>
                    <a:pt x="13347" y="6747"/>
                  </a:moveTo>
                  <a:lnTo>
                    <a:pt x="12470" y="6406"/>
                  </a:lnTo>
                  <a:lnTo>
                    <a:pt x="12470" y="3532"/>
                  </a:lnTo>
                  <a:lnTo>
                    <a:pt x="10790" y="3532"/>
                  </a:lnTo>
                  <a:lnTo>
                    <a:pt x="10790" y="2022"/>
                  </a:lnTo>
                  <a:lnTo>
                    <a:pt x="8427" y="2022"/>
                  </a:lnTo>
                  <a:lnTo>
                    <a:pt x="8427" y="1"/>
                  </a:lnTo>
                  <a:lnTo>
                    <a:pt x="6966" y="1"/>
                  </a:lnTo>
                  <a:lnTo>
                    <a:pt x="5505" y="1"/>
                  </a:lnTo>
                  <a:lnTo>
                    <a:pt x="5505" y="2022"/>
                  </a:lnTo>
                  <a:lnTo>
                    <a:pt x="3142" y="2022"/>
                  </a:lnTo>
                  <a:lnTo>
                    <a:pt x="3142" y="3532"/>
                  </a:lnTo>
                  <a:lnTo>
                    <a:pt x="1462" y="3532"/>
                  </a:lnTo>
                  <a:lnTo>
                    <a:pt x="1462" y="6406"/>
                  </a:lnTo>
                  <a:lnTo>
                    <a:pt x="585" y="6747"/>
                  </a:lnTo>
                  <a:lnTo>
                    <a:pt x="585" y="6747"/>
                  </a:lnTo>
                  <a:lnTo>
                    <a:pt x="414" y="6844"/>
                  </a:lnTo>
                  <a:lnTo>
                    <a:pt x="268" y="6966"/>
                  </a:lnTo>
                  <a:lnTo>
                    <a:pt x="147" y="7112"/>
                  </a:lnTo>
                  <a:lnTo>
                    <a:pt x="49" y="7258"/>
                  </a:lnTo>
                  <a:lnTo>
                    <a:pt x="0" y="7404"/>
                  </a:lnTo>
                  <a:lnTo>
                    <a:pt x="0" y="7575"/>
                  </a:lnTo>
                  <a:lnTo>
                    <a:pt x="0" y="7770"/>
                  </a:lnTo>
                  <a:lnTo>
                    <a:pt x="73" y="7965"/>
                  </a:lnTo>
                  <a:lnTo>
                    <a:pt x="1510" y="11277"/>
                  </a:lnTo>
                  <a:lnTo>
                    <a:pt x="1510" y="14833"/>
                  </a:lnTo>
                  <a:lnTo>
                    <a:pt x="1510" y="14833"/>
                  </a:lnTo>
                  <a:lnTo>
                    <a:pt x="1754" y="14711"/>
                  </a:lnTo>
                  <a:lnTo>
                    <a:pt x="2046" y="14589"/>
                  </a:lnTo>
                  <a:lnTo>
                    <a:pt x="2241" y="14540"/>
                  </a:lnTo>
                  <a:lnTo>
                    <a:pt x="2436" y="14516"/>
                  </a:lnTo>
                  <a:lnTo>
                    <a:pt x="2655" y="14492"/>
                  </a:lnTo>
                  <a:lnTo>
                    <a:pt x="2874" y="14467"/>
                  </a:lnTo>
                  <a:lnTo>
                    <a:pt x="2874" y="14467"/>
                  </a:lnTo>
                  <a:lnTo>
                    <a:pt x="3167" y="14492"/>
                  </a:lnTo>
                  <a:lnTo>
                    <a:pt x="3410" y="14516"/>
                  </a:lnTo>
                  <a:lnTo>
                    <a:pt x="3629" y="14565"/>
                  </a:lnTo>
                  <a:lnTo>
                    <a:pt x="3824" y="14638"/>
                  </a:lnTo>
                  <a:lnTo>
                    <a:pt x="4141" y="14760"/>
                  </a:lnTo>
                  <a:lnTo>
                    <a:pt x="4384" y="14906"/>
                  </a:lnTo>
                  <a:lnTo>
                    <a:pt x="4384" y="14906"/>
                  </a:lnTo>
                  <a:lnTo>
                    <a:pt x="4530" y="14979"/>
                  </a:lnTo>
                  <a:lnTo>
                    <a:pt x="4628" y="15028"/>
                  </a:lnTo>
                  <a:lnTo>
                    <a:pt x="4774" y="15052"/>
                  </a:lnTo>
                  <a:lnTo>
                    <a:pt x="4920" y="15052"/>
                  </a:lnTo>
                  <a:lnTo>
                    <a:pt x="4920" y="15052"/>
                  </a:lnTo>
                  <a:lnTo>
                    <a:pt x="5091" y="15052"/>
                  </a:lnTo>
                  <a:lnTo>
                    <a:pt x="5212" y="15028"/>
                  </a:lnTo>
                  <a:lnTo>
                    <a:pt x="5334" y="14979"/>
                  </a:lnTo>
                  <a:lnTo>
                    <a:pt x="5456" y="14906"/>
                  </a:lnTo>
                  <a:lnTo>
                    <a:pt x="5456" y="14906"/>
                  </a:lnTo>
                  <a:lnTo>
                    <a:pt x="5724" y="14760"/>
                  </a:lnTo>
                  <a:lnTo>
                    <a:pt x="6040" y="14638"/>
                  </a:lnTo>
                  <a:lnTo>
                    <a:pt x="6235" y="14565"/>
                  </a:lnTo>
                  <a:lnTo>
                    <a:pt x="6454" y="14516"/>
                  </a:lnTo>
                  <a:lnTo>
                    <a:pt x="6698" y="14492"/>
                  </a:lnTo>
                  <a:lnTo>
                    <a:pt x="6966" y="14467"/>
                  </a:lnTo>
                  <a:lnTo>
                    <a:pt x="6966" y="14467"/>
                  </a:lnTo>
                  <a:lnTo>
                    <a:pt x="7234" y="14492"/>
                  </a:lnTo>
                  <a:lnTo>
                    <a:pt x="7477" y="14516"/>
                  </a:lnTo>
                  <a:lnTo>
                    <a:pt x="7697" y="14565"/>
                  </a:lnTo>
                  <a:lnTo>
                    <a:pt x="7891" y="14638"/>
                  </a:lnTo>
                  <a:lnTo>
                    <a:pt x="8232" y="14760"/>
                  </a:lnTo>
                  <a:lnTo>
                    <a:pt x="8476" y="14906"/>
                  </a:lnTo>
                  <a:lnTo>
                    <a:pt x="8476" y="14906"/>
                  </a:lnTo>
                  <a:lnTo>
                    <a:pt x="8598" y="14979"/>
                  </a:lnTo>
                  <a:lnTo>
                    <a:pt x="8719" y="15028"/>
                  </a:lnTo>
                  <a:lnTo>
                    <a:pt x="8841" y="15052"/>
                  </a:lnTo>
                  <a:lnTo>
                    <a:pt x="9012" y="15052"/>
                  </a:lnTo>
                  <a:lnTo>
                    <a:pt x="9012" y="15052"/>
                  </a:lnTo>
                  <a:lnTo>
                    <a:pt x="9158" y="15052"/>
                  </a:lnTo>
                  <a:lnTo>
                    <a:pt x="9304" y="15028"/>
                  </a:lnTo>
                  <a:lnTo>
                    <a:pt x="9401" y="14979"/>
                  </a:lnTo>
                  <a:lnTo>
                    <a:pt x="9548" y="14906"/>
                  </a:lnTo>
                  <a:lnTo>
                    <a:pt x="9548" y="14906"/>
                  </a:lnTo>
                  <a:lnTo>
                    <a:pt x="9791" y="14760"/>
                  </a:lnTo>
                  <a:lnTo>
                    <a:pt x="10108" y="14638"/>
                  </a:lnTo>
                  <a:lnTo>
                    <a:pt x="10303" y="14565"/>
                  </a:lnTo>
                  <a:lnTo>
                    <a:pt x="10522" y="14516"/>
                  </a:lnTo>
                  <a:lnTo>
                    <a:pt x="10765" y="14492"/>
                  </a:lnTo>
                  <a:lnTo>
                    <a:pt x="11058" y="14467"/>
                  </a:lnTo>
                  <a:lnTo>
                    <a:pt x="11058" y="14467"/>
                  </a:lnTo>
                  <a:lnTo>
                    <a:pt x="11277" y="14492"/>
                  </a:lnTo>
                  <a:lnTo>
                    <a:pt x="11496" y="14516"/>
                  </a:lnTo>
                  <a:lnTo>
                    <a:pt x="11691" y="14540"/>
                  </a:lnTo>
                  <a:lnTo>
                    <a:pt x="11886" y="14589"/>
                  </a:lnTo>
                  <a:lnTo>
                    <a:pt x="12178" y="14711"/>
                  </a:lnTo>
                  <a:lnTo>
                    <a:pt x="12421" y="14833"/>
                  </a:lnTo>
                  <a:lnTo>
                    <a:pt x="12421" y="11277"/>
                  </a:lnTo>
                  <a:lnTo>
                    <a:pt x="13858" y="7965"/>
                  </a:lnTo>
                  <a:lnTo>
                    <a:pt x="13858" y="7965"/>
                  </a:lnTo>
                  <a:lnTo>
                    <a:pt x="13931" y="7770"/>
                  </a:lnTo>
                  <a:lnTo>
                    <a:pt x="13956" y="7575"/>
                  </a:lnTo>
                  <a:lnTo>
                    <a:pt x="13931" y="7404"/>
                  </a:lnTo>
                  <a:lnTo>
                    <a:pt x="13883" y="7258"/>
                  </a:lnTo>
                  <a:lnTo>
                    <a:pt x="13785" y="7112"/>
                  </a:lnTo>
                  <a:lnTo>
                    <a:pt x="13664" y="6966"/>
                  </a:lnTo>
                  <a:lnTo>
                    <a:pt x="13517" y="6844"/>
                  </a:lnTo>
                  <a:lnTo>
                    <a:pt x="13347" y="6747"/>
                  </a:lnTo>
                  <a:lnTo>
                    <a:pt x="13347" y="6747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36"/>
            <p:cNvSpPr/>
            <p:nvPr/>
          </p:nvSpPr>
          <p:spPr>
            <a:xfrm>
              <a:off x="6805625" y="4452725"/>
              <a:ext cx="15850" cy="28050"/>
            </a:xfrm>
            <a:custGeom>
              <a:avLst/>
              <a:gdLst/>
              <a:ahLst/>
              <a:cxnLst/>
              <a:rect l="l" t="t" r="r" b="b"/>
              <a:pathLst>
                <a:path w="634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44" y="1097"/>
                  </a:lnTo>
                  <a:lnTo>
                    <a:pt x="196" y="1073"/>
                  </a:lnTo>
                  <a:lnTo>
                    <a:pt x="123" y="1024"/>
                  </a:lnTo>
                  <a:lnTo>
                    <a:pt x="74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74" y="147"/>
                  </a:lnTo>
                  <a:lnTo>
                    <a:pt x="123" y="98"/>
                  </a:lnTo>
                  <a:lnTo>
                    <a:pt x="196" y="25"/>
                  </a:lnTo>
                  <a:lnTo>
                    <a:pt x="244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66" y="1"/>
                  </a:lnTo>
                  <a:lnTo>
                    <a:pt x="439" y="25"/>
                  </a:lnTo>
                  <a:lnTo>
                    <a:pt x="488" y="98"/>
                  </a:lnTo>
                  <a:lnTo>
                    <a:pt x="537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37" y="951"/>
                  </a:lnTo>
                  <a:lnTo>
                    <a:pt x="488" y="1024"/>
                  </a:lnTo>
                  <a:lnTo>
                    <a:pt x="439" y="1073"/>
                  </a:lnTo>
                  <a:lnTo>
                    <a:pt x="366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36"/>
            <p:cNvSpPr/>
            <p:nvPr/>
          </p:nvSpPr>
          <p:spPr>
            <a:xfrm>
              <a:off x="6872600" y="4452725"/>
              <a:ext cx="15875" cy="28050"/>
            </a:xfrm>
            <a:custGeom>
              <a:avLst/>
              <a:gdLst/>
              <a:ahLst/>
              <a:cxnLst/>
              <a:rect l="l" t="t" r="r" b="b"/>
              <a:pathLst>
                <a:path w="635" h="1122" fill="none" extrusionOk="0">
                  <a:moveTo>
                    <a:pt x="317" y="1121"/>
                  </a:moveTo>
                  <a:lnTo>
                    <a:pt x="317" y="1121"/>
                  </a:lnTo>
                  <a:lnTo>
                    <a:pt x="269" y="1097"/>
                  </a:lnTo>
                  <a:lnTo>
                    <a:pt x="196" y="1073"/>
                  </a:lnTo>
                  <a:lnTo>
                    <a:pt x="147" y="1024"/>
                  </a:lnTo>
                  <a:lnTo>
                    <a:pt x="98" y="951"/>
                  </a:lnTo>
                  <a:lnTo>
                    <a:pt x="25" y="780"/>
                  </a:lnTo>
                  <a:lnTo>
                    <a:pt x="1" y="561"/>
                  </a:lnTo>
                  <a:lnTo>
                    <a:pt x="1" y="561"/>
                  </a:lnTo>
                  <a:lnTo>
                    <a:pt x="25" y="342"/>
                  </a:lnTo>
                  <a:lnTo>
                    <a:pt x="98" y="147"/>
                  </a:lnTo>
                  <a:lnTo>
                    <a:pt x="147" y="98"/>
                  </a:lnTo>
                  <a:lnTo>
                    <a:pt x="196" y="25"/>
                  </a:lnTo>
                  <a:lnTo>
                    <a:pt x="269" y="1"/>
                  </a:lnTo>
                  <a:lnTo>
                    <a:pt x="317" y="1"/>
                  </a:lnTo>
                  <a:lnTo>
                    <a:pt x="317" y="1"/>
                  </a:lnTo>
                  <a:lnTo>
                    <a:pt x="390" y="1"/>
                  </a:lnTo>
                  <a:lnTo>
                    <a:pt x="464" y="25"/>
                  </a:lnTo>
                  <a:lnTo>
                    <a:pt x="512" y="98"/>
                  </a:lnTo>
                  <a:lnTo>
                    <a:pt x="561" y="147"/>
                  </a:lnTo>
                  <a:lnTo>
                    <a:pt x="610" y="342"/>
                  </a:lnTo>
                  <a:lnTo>
                    <a:pt x="634" y="561"/>
                  </a:lnTo>
                  <a:lnTo>
                    <a:pt x="634" y="561"/>
                  </a:lnTo>
                  <a:lnTo>
                    <a:pt x="610" y="780"/>
                  </a:lnTo>
                  <a:lnTo>
                    <a:pt x="561" y="951"/>
                  </a:lnTo>
                  <a:lnTo>
                    <a:pt x="512" y="1024"/>
                  </a:lnTo>
                  <a:lnTo>
                    <a:pt x="464" y="1073"/>
                  </a:lnTo>
                  <a:lnTo>
                    <a:pt x="390" y="1097"/>
                  </a:lnTo>
                  <a:lnTo>
                    <a:pt x="317" y="1121"/>
                  </a:lnTo>
                  <a:lnTo>
                    <a:pt x="317" y="112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36"/>
            <p:cNvSpPr/>
            <p:nvPr/>
          </p:nvSpPr>
          <p:spPr>
            <a:xfrm>
              <a:off x="6709425" y="4414975"/>
              <a:ext cx="275250" cy="54825"/>
            </a:xfrm>
            <a:custGeom>
              <a:avLst/>
              <a:gdLst/>
              <a:ahLst/>
              <a:cxnLst/>
              <a:rect l="l" t="t" r="r" b="b"/>
              <a:pathLst>
                <a:path w="11010" h="2193" fill="none" extrusionOk="0">
                  <a:moveTo>
                    <a:pt x="11009" y="2193"/>
                  </a:moveTo>
                  <a:lnTo>
                    <a:pt x="5505" y="1"/>
                  </a:lnTo>
                  <a:lnTo>
                    <a:pt x="1" y="219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36"/>
            <p:cNvSpPr/>
            <p:nvPr/>
          </p:nvSpPr>
          <p:spPr>
            <a:xfrm>
              <a:off x="6733175" y="4382725"/>
              <a:ext cx="227750" cy="37150"/>
            </a:xfrm>
            <a:custGeom>
              <a:avLst/>
              <a:gdLst/>
              <a:ahLst/>
              <a:cxnLst/>
              <a:rect l="l" t="t" r="r" b="b"/>
              <a:pathLst>
                <a:path w="9110" h="1486" fill="none" extrusionOk="0">
                  <a:moveTo>
                    <a:pt x="1" y="1486"/>
                  </a:moveTo>
                  <a:lnTo>
                    <a:pt x="1681" y="1486"/>
                  </a:lnTo>
                  <a:lnTo>
                    <a:pt x="1681" y="0"/>
                  </a:lnTo>
                  <a:lnTo>
                    <a:pt x="4555" y="0"/>
                  </a:lnTo>
                  <a:lnTo>
                    <a:pt x="7429" y="0"/>
                  </a:lnTo>
                  <a:lnTo>
                    <a:pt x="7429" y="1486"/>
                  </a:lnTo>
                  <a:lnTo>
                    <a:pt x="9109" y="1486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36"/>
            <p:cNvSpPr/>
            <p:nvPr/>
          </p:nvSpPr>
          <p:spPr>
            <a:xfrm>
              <a:off x="6847025" y="4414975"/>
              <a:ext cx="25" cy="145550"/>
            </a:xfrm>
            <a:custGeom>
              <a:avLst/>
              <a:gdLst/>
              <a:ahLst/>
              <a:cxnLst/>
              <a:rect l="l" t="t" r="r" b="b"/>
              <a:pathLst>
                <a:path w="1" h="5822" fill="none" extrusionOk="0">
                  <a:moveTo>
                    <a:pt x="1" y="1"/>
                  </a:moveTo>
                  <a:lnTo>
                    <a:pt x="1" y="5822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1" name="Google Shape;821;p36"/>
          <p:cNvGrpSpPr/>
          <p:nvPr/>
        </p:nvGrpSpPr>
        <p:grpSpPr>
          <a:xfrm>
            <a:off x="4251419" y="4291984"/>
            <a:ext cx="452420" cy="433992"/>
            <a:chOff x="5233525" y="4954450"/>
            <a:chExt cx="538275" cy="516350"/>
          </a:xfrm>
        </p:grpSpPr>
        <p:sp>
          <p:nvSpPr>
            <p:cNvPr id="822" name="Google Shape;822;p36"/>
            <p:cNvSpPr/>
            <p:nvPr/>
          </p:nvSpPr>
          <p:spPr>
            <a:xfrm>
              <a:off x="5637825" y="4954450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1023" y="3410"/>
                  </a:moveTo>
                  <a:lnTo>
                    <a:pt x="1023" y="3410"/>
                  </a:lnTo>
                  <a:lnTo>
                    <a:pt x="1193" y="3483"/>
                  </a:lnTo>
                  <a:lnTo>
                    <a:pt x="1388" y="3532"/>
                  </a:lnTo>
                  <a:lnTo>
                    <a:pt x="1583" y="3556"/>
                  </a:lnTo>
                  <a:lnTo>
                    <a:pt x="1778" y="3581"/>
                  </a:lnTo>
                  <a:lnTo>
                    <a:pt x="1778" y="3581"/>
                  </a:lnTo>
                  <a:lnTo>
                    <a:pt x="1973" y="3556"/>
                  </a:lnTo>
                  <a:lnTo>
                    <a:pt x="2143" y="3532"/>
                  </a:lnTo>
                  <a:lnTo>
                    <a:pt x="2314" y="3508"/>
                  </a:lnTo>
                  <a:lnTo>
                    <a:pt x="2484" y="3435"/>
                  </a:lnTo>
                  <a:lnTo>
                    <a:pt x="2630" y="3361"/>
                  </a:lnTo>
                  <a:lnTo>
                    <a:pt x="2776" y="3264"/>
                  </a:lnTo>
                  <a:lnTo>
                    <a:pt x="2923" y="3167"/>
                  </a:lnTo>
                  <a:lnTo>
                    <a:pt x="3044" y="3045"/>
                  </a:lnTo>
                  <a:lnTo>
                    <a:pt x="3166" y="2923"/>
                  </a:lnTo>
                  <a:lnTo>
                    <a:pt x="3264" y="2801"/>
                  </a:lnTo>
                  <a:lnTo>
                    <a:pt x="3361" y="2631"/>
                  </a:lnTo>
                  <a:lnTo>
                    <a:pt x="3434" y="2485"/>
                  </a:lnTo>
                  <a:lnTo>
                    <a:pt x="3483" y="2314"/>
                  </a:lnTo>
                  <a:lnTo>
                    <a:pt x="3531" y="2144"/>
                  </a:lnTo>
                  <a:lnTo>
                    <a:pt x="3556" y="1973"/>
                  </a:lnTo>
                  <a:lnTo>
                    <a:pt x="3580" y="1803"/>
                  </a:lnTo>
                  <a:lnTo>
                    <a:pt x="3580" y="1803"/>
                  </a:lnTo>
                  <a:lnTo>
                    <a:pt x="3556" y="1608"/>
                  </a:lnTo>
                  <a:lnTo>
                    <a:pt x="3531" y="1437"/>
                  </a:lnTo>
                  <a:lnTo>
                    <a:pt x="3483" y="1267"/>
                  </a:lnTo>
                  <a:lnTo>
                    <a:pt x="3434" y="1096"/>
                  </a:lnTo>
                  <a:lnTo>
                    <a:pt x="3361" y="950"/>
                  </a:lnTo>
                  <a:lnTo>
                    <a:pt x="3264" y="804"/>
                  </a:lnTo>
                  <a:lnTo>
                    <a:pt x="3166" y="658"/>
                  </a:lnTo>
                  <a:lnTo>
                    <a:pt x="3044" y="536"/>
                  </a:lnTo>
                  <a:lnTo>
                    <a:pt x="2923" y="414"/>
                  </a:lnTo>
                  <a:lnTo>
                    <a:pt x="2776" y="317"/>
                  </a:lnTo>
                  <a:lnTo>
                    <a:pt x="2630" y="220"/>
                  </a:lnTo>
                  <a:lnTo>
                    <a:pt x="2484" y="147"/>
                  </a:lnTo>
                  <a:lnTo>
                    <a:pt x="2314" y="98"/>
                  </a:lnTo>
                  <a:lnTo>
                    <a:pt x="2143" y="49"/>
                  </a:lnTo>
                  <a:lnTo>
                    <a:pt x="1973" y="25"/>
                  </a:lnTo>
                  <a:lnTo>
                    <a:pt x="1778" y="0"/>
                  </a:lnTo>
                  <a:lnTo>
                    <a:pt x="1778" y="0"/>
                  </a:lnTo>
                  <a:lnTo>
                    <a:pt x="1607" y="25"/>
                  </a:lnTo>
                  <a:lnTo>
                    <a:pt x="1437" y="49"/>
                  </a:lnTo>
                  <a:lnTo>
                    <a:pt x="1266" y="98"/>
                  </a:lnTo>
                  <a:lnTo>
                    <a:pt x="1096" y="147"/>
                  </a:lnTo>
                  <a:lnTo>
                    <a:pt x="925" y="220"/>
                  </a:lnTo>
                  <a:lnTo>
                    <a:pt x="779" y="317"/>
                  </a:lnTo>
                  <a:lnTo>
                    <a:pt x="658" y="414"/>
                  </a:lnTo>
                  <a:lnTo>
                    <a:pt x="536" y="536"/>
                  </a:lnTo>
                  <a:lnTo>
                    <a:pt x="414" y="658"/>
                  </a:lnTo>
                  <a:lnTo>
                    <a:pt x="317" y="804"/>
                  </a:lnTo>
                  <a:lnTo>
                    <a:pt x="219" y="950"/>
                  </a:lnTo>
                  <a:lnTo>
                    <a:pt x="146" y="1096"/>
                  </a:lnTo>
                  <a:lnTo>
                    <a:pt x="73" y="1267"/>
                  </a:lnTo>
                  <a:lnTo>
                    <a:pt x="49" y="1437"/>
                  </a:lnTo>
                  <a:lnTo>
                    <a:pt x="24" y="1608"/>
                  </a:lnTo>
                  <a:lnTo>
                    <a:pt x="0" y="1803"/>
                  </a:lnTo>
                  <a:lnTo>
                    <a:pt x="0" y="1803"/>
                  </a:lnTo>
                  <a:lnTo>
                    <a:pt x="24" y="2071"/>
                  </a:lnTo>
                  <a:lnTo>
                    <a:pt x="97" y="2339"/>
                  </a:lnTo>
                  <a:lnTo>
                    <a:pt x="195" y="2582"/>
                  </a:lnTo>
                  <a:lnTo>
                    <a:pt x="317" y="280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36"/>
            <p:cNvSpPr/>
            <p:nvPr/>
          </p:nvSpPr>
          <p:spPr>
            <a:xfrm>
              <a:off x="5323025" y="4980625"/>
              <a:ext cx="88925" cy="88925"/>
            </a:xfrm>
            <a:custGeom>
              <a:avLst/>
              <a:gdLst/>
              <a:ahLst/>
              <a:cxnLst/>
              <a:rect l="l" t="t" r="r" b="b"/>
              <a:pathLst>
                <a:path w="3557" h="3557" fill="none" extrusionOk="0">
                  <a:moveTo>
                    <a:pt x="3191" y="2850"/>
                  </a:moveTo>
                  <a:lnTo>
                    <a:pt x="3191" y="2850"/>
                  </a:lnTo>
                  <a:lnTo>
                    <a:pt x="3313" y="2680"/>
                  </a:lnTo>
                  <a:lnTo>
                    <a:pt x="3410" y="2509"/>
                  </a:lnTo>
                  <a:lnTo>
                    <a:pt x="3483" y="2314"/>
                  </a:lnTo>
                  <a:lnTo>
                    <a:pt x="3532" y="2095"/>
                  </a:lnTo>
                  <a:lnTo>
                    <a:pt x="3532" y="2095"/>
                  </a:lnTo>
                  <a:lnTo>
                    <a:pt x="3556" y="1925"/>
                  </a:lnTo>
                  <a:lnTo>
                    <a:pt x="3556" y="1730"/>
                  </a:lnTo>
                  <a:lnTo>
                    <a:pt x="3556" y="1559"/>
                  </a:lnTo>
                  <a:lnTo>
                    <a:pt x="3508" y="1389"/>
                  </a:lnTo>
                  <a:lnTo>
                    <a:pt x="3459" y="1218"/>
                  </a:lnTo>
                  <a:lnTo>
                    <a:pt x="3410" y="1072"/>
                  </a:lnTo>
                  <a:lnTo>
                    <a:pt x="3337" y="902"/>
                  </a:lnTo>
                  <a:lnTo>
                    <a:pt x="3240" y="756"/>
                  </a:lnTo>
                  <a:lnTo>
                    <a:pt x="3142" y="634"/>
                  </a:lnTo>
                  <a:lnTo>
                    <a:pt x="3021" y="512"/>
                  </a:lnTo>
                  <a:lnTo>
                    <a:pt x="2899" y="390"/>
                  </a:lnTo>
                  <a:lnTo>
                    <a:pt x="2753" y="293"/>
                  </a:lnTo>
                  <a:lnTo>
                    <a:pt x="2606" y="196"/>
                  </a:lnTo>
                  <a:lnTo>
                    <a:pt x="2436" y="122"/>
                  </a:lnTo>
                  <a:lnTo>
                    <a:pt x="2266" y="74"/>
                  </a:lnTo>
                  <a:lnTo>
                    <a:pt x="2095" y="25"/>
                  </a:lnTo>
                  <a:lnTo>
                    <a:pt x="2095" y="25"/>
                  </a:lnTo>
                  <a:lnTo>
                    <a:pt x="1925" y="1"/>
                  </a:lnTo>
                  <a:lnTo>
                    <a:pt x="1730" y="1"/>
                  </a:lnTo>
                  <a:lnTo>
                    <a:pt x="1559" y="1"/>
                  </a:lnTo>
                  <a:lnTo>
                    <a:pt x="1389" y="25"/>
                  </a:lnTo>
                  <a:lnTo>
                    <a:pt x="1218" y="74"/>
                  </a:lnTo>
                  <a:lnTo>
                    <a:pt x="1072" y="147"/>
                  </a:lnTo>
                  <a:lnTo>
                    <a:pt x="902" y="220"/>
                  </a:lnTo>
                  <a:lnTo>
                    <a:pt x="756" y="317"/>
                  </a:lnTo>
                  <a:lnTo>
                    <a:pt x="634" y="415"/>
                  </a:lnTo>
                  <a:lnTo>
                    <a:pt x="512" y="537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1"/>
                  </a:lnTo>
                  <a:lnTo>
                    <a:pt x="122" y="1097"/>
                  </a:lnTo>
                  <a:lnTo>
                    <a:pt x="74" y="1267"/>
                  </a:lnTo>
                  <a:lnTo>
                    <a:pt x="25" y="1462"/>
                  </a:lnTo>
                  <a:lnTo>
                    <a:pt x="25" y="1462"/>
                  </a:lnTo>
                  <a:lnTo>
                    <a:pt x="1" y="1633"/>
                  </a:lnTo>
                  <a:lnTo>
                    <a:pt x="1" y="1803"/>
                  </a:lnTo>
                  <a:lnTo>
                    <a:pt x="1" y="1998"/>
                  </a:lnTo>
                  <a:lnTo>
                    <a:pt x="25" y="2168"/>
                  </a:lnTo>
                  <a:lnTo>
                    <a:pt x="74" y="2339"/>
                  </a:lnTo>
                  <a:lnTo>
                    <a:pt x="147" y="2485"/>
                  </a:lnTo>
                  <a:lnTo>
                    <a:pt x="220" y="2655"/>
                  </a:lnTo>
                  <a:lnTo>
                    <a:pt x="317" y="2777"/>
                  </a:lnTo>
                  <a:lnTo>
                    <a:pt x="415" y="2923"/>
                  </a:lnTo>
                  <a:lnTo>
                    <a:pt x="536" y="3045"/>
                  </a:lnTo>
                  <a:lnTo>
                    <a:pt x="658" y="3167"/>
                  </a:lnTo>
                  <a:lnTo>
                    <a:pt x="804" y="3264"/>
                  </a:lnTo>
                  <a:lnTo>
                    <a:pt x="950" y="3362"/>
                  </a:lnTo>
                  <a:lnTo>
                    <a:pt x="1096" y="3435"/>
                  </a:lnTo>
                  <a:lnTo>
                    <a:pt x="1267" y="3483"/>
                  </a:lnTo>
                  <a:lnTo>
                    <a:pt x="1462" y="3532"/>
                  </a:lnTo>
                  <a:lnTo>
                    <a:pt x="1462" y="3532"/>
                  </a:lnTo>
                  <a:lnTo>
                    <a:pt x="1705" y="3557"/>
                  </a:lnTo>
                  <a:lnTo>
                    <a:pt x="1973" y="3557"/>
                  </a:lnTo>
                  <a:lnTo>
                    <a:pt x="2217" y="3508"/>
                  </a:lnTo>
                  <a:lnTo>
                    <a:pt x="2460" y="3435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36"/>
            <p:cNvSpPr/>
            <p:nvPr/>
          </p:nvSpPr>
          <p:spPr>
            <a:xfrm>
              <a:off x="5233525" y="5255225"/>
              <a:ext cx="89525" cy="89525"/>
            </a:xfrm>
            <a:custGeom>
              <a:avLst/>
              <a:gdLst/>
              <a:ahLst/>
              <a:cxnLst/>
              <a:rect l="l" t="t" r="r" b="b"/>
              <a:pathLst>
                <a:path w="3581" h="3581" fill="none" extrusionOk="0">
                  <a:moveTo>
                    <a:pt x="3215" y="707"/>
                  </a:moveTo>
                  <a:lnTo>
                    <a:pt x="3215" y="707"/>
                  </a:lnTo>
                  <a:lnTo>
                    <a:pt x="3093" y="585"/>
                  </a:lnTo>
                  <a:lnTo>
                    <a:pt x="2972" y="464"/>
                  </a:lnTo>
                  <a:lnTo>
                    <a:pt x="2850" y="342"/>
                  </a:lnTo>
                  <a:lnTo>
                    <a:pt x="2679" y="244"/>
                  </a:lnTo>
                  <a:lnTo>
                    <a:pt x="2679" y="244"/>
                  </a:lnTo>
                  <a:lnTo>
                    <a:pt x="2533" y="171"/>
                  </a:lnTo>
                  <a:lnTo>
                    <a:pt x="2363" y="98"/>
                  </a:lnTo>
                  <a:lnTo>
                    <a:pt x="2192" y="50"/>
                  </a:lnTo>
                  <a:lnTo>
                    <a:pt x="2022" y="25"/>
                  </a:lnTo>
                  <a:lnTo>
                    <a:pt x="1851" y="1"/>
                  </a:lnTo>
                  <a:lnTo>
                    <a:pt x="1681" y="25"/>
                  </a:lnTo>
                  <a:lnTo>
                    <a:pt x="1510" y="25"/>
                  </a:lnTo>
                  <a:lnTo>
                    <a:pt x="1340" y="74"/>
                  </a:lnTo>
                  <a:lnTo>
                    <a:pt x="1169" y="123"/>
                  </a:lnTo>
                  <a:lnTo>
                    <a:pt x="1023" y="196"/>
                  </a:lnTo>
                  <a:lnTo>
                    <a:pt x="877" y="269"/>
                  </a:lnTo>
                  <a:lnTo>
                    <a:pt x="731" y="366"/>
                  </a:lnTo>
                  <a:lnTo>
                    <a:pt x="585" y="488"/>
                  </a:lnTo>
                  <a:lnTo>
                    <a:pt x="463" y="610"/>
                  </a:lnTo>
                  <a:lnTo>
                    <a:pt x="341" y="731"/>
                  </a:lnTo>
                  <a:lnTo>
                    <a:pt x="244" y="902"/>
                  </a:lnTo>
                  <a:lnTo>
                    <a:pt x="244" y="902"/>
                  </a:lnTo>
                  <a:lnTo>
                    <a:pt x="171" y="1048"/>
                  </a:lnTo>
                  <a:lnTo>
                    <a:pt x="98" y="1219"/>
                  </a:lnTo>
                  <a:lnTo>
                    <a:pt x="49" y="1389"/>
                  </a:lnTo>
                  <a:lnTo>
                    <a:pt x="25" y="1560"/>
                  </a:lnTo>
                  <a:lnTo>
                    <a:pt x="0" y="1730"/>
                  </a:lnTo>
                  <a:lnTo>
                    <a:pt x="0" y="1900"/>
                  </a:lnTo>
                  <a:lnTo>
                    <a:pt x="25" y="2071"/>
                  </a:lnTo>
                  <a:lnTo>
                    <a:pt x="73" y="2241"/>
                  </a:lnTo>
                  <a:lnTo>
                    <a:pt x="122" y="2412"/>
                  </a:lnTo>
                  <a:lnTo>
                    <a:pt x="195" y="2558"/>
                  </a:lnTo>
                  <a:lnTo>
                    <a:pt x="268" y="2729"/>
                  </a:lnTo>
                  <a:lnTo>
                    <a:pt x="366" y="2850"/>
                  </a:lnTo>
                  <a:lnTo>
                    <a:pt x="463" y="2996"/>
                  </a:lnTo>
                  <a:lnTo>
                    <a:pt x="609" y="3118"/>
                  </a:lnTo>
                  <a:lnTo>
                    <a:pt x="731" y="3240"/>
                  </a:lnTo>
                  <a:lnTo>
                    <a:pt x="901" y="3337"/>
                  </a:lnTo>
                  <a:lnTo>
                    <a:pt x="901" y="3337"/>
                  </a:lnTo>
                  <a:lnTo>
                    <a:pt x="1048" y="3410"/>
                  </a:lnTo>
                  <a:lnTo>
                    <a:pt x="1218" y="3484"/>
                  </a:lnTo>
                  <a:lnTo>
                    <a:pt x="1389" y="3532"/>
                  </a:lnTo>
                  <a:lnTo>
                    <a:pt x="1559" y="3557"/>
                  </a:lnTo>
                  <a:lnTo>
                    <a:pt x="1730" y="3581"/>
                  </a:lnTo>
                  <a:lnTo>
                    <a:pt x="1900" y="3581"/>
                  </a:lnTo>
                  <a:lnTo>
                    <a:pt x="2071" y="3557"/>
                  </a:lnTo>
                  <a:lnTo>
                    <a:pt x="2241" y="3508"/>
                  </a:lnTo>
                  <a:lnTo>
                    <a:pt x="2411" y="3459"/>
                  </a:lnTo>
                  <a:lnTo>
                    <a:pt x="2558" y="3410"/>
                  </a:lnTo>
                  <a:lnTo>
                    <a:pt x="2704" y="3313"/>
                  </a:lnTo>
                  <a:lnTo>
                    <a:pt x="2850" y="3216"/>
                  </a:lnTo>
                  <a:lnTo>
                    <a:pt x="2996" y="3118"/>
                  </a:lnTo>
                  <a:lnTo>
                    <a:pt x="3118" y="2996"/>
                  </a:lnTo>
                  <a:lnTo>
                    <a:pt x="3240" y="2850"/>
                  </a:lnTo>
                  <a:lnTo>
                    <a:pt x="3337" y="2704"/>
                  </a:lnTo>
                  <a:lnTo>
                    <a:pt x="3337" y="2704"/>
                  </a:lnTo>
                  <a:lnTo>
                    <a:pt x="3459" y="2412"/>
                  </a:lnTo>
                  <a:lnTo>
                    <a:pt x="3532" y="2144"/>
                  </a:lnTo>
                  <a:lnTo>
                    <a:pt x="3581" y="1852"/>
                  </a:lnTo>
                  <a:lnTo>
                    <a:pt x="3556" y="156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36"/>
            <p:cNvSpPr/>
            <p:nvPr/>
          </p:nvSpPr>
          <p:spPr>
            <a:xfrm>
              <a:off x="5453325" y="5382475"/>
              <a:ext cx="88925" cy="88325"/>
            </a:xfrm>
            <a:custGeom>
              <a:avLst/>
              <a:gdLst/>
              <a:ahLst/>
              <a:cxnLst/>
              <a:rect l="l" t="t" r="r" b="b"/>
              <a:pathLst>
                <a:path w="3557" h="3533" fill="none" extrusionOk="0">
                  <a:moveTo>
                    <a:pt x="1389" y="1"/>
                  </a:moveTo>
                  <a:lnTo>
                    <a:pt x="1389" y="1"/>
                  </a:lnTo>
                  <a:lnTo>
                    <a:pt x="1194" y="50"/>
                  </a:lnTo>
                  <a:lnTo>
                    <a:pt x="999" y="147"/>
                  </a:lnTo>
                  <a:lnTo>
                    <a:pt x="804" y="245"/>
                  </a:lnTo>
                  <a:lnTo>
                    <a:pt x="634" y="366"/>
                  </a:lnTo>
                  <a:lnTo>
                    <a:pt x="634" y="366"/>
                  </a:lnTo>
                  <a:lnTo>
                    <a:pt x="488" y="488"/>
                  </a:lnTo>
                  <a:lnTo>
                    <a:pt x="390" y="634"/>
                  </a:lnTo>
                  <a:lnTo>
                    <a:pt x="268" y="780"/>
                  </a:lnTo>
                  <a:lnTo>
                    <a:pt x="195" y="926"/>
                  </a:lnTo>
                  <a:lnTo>
                    <a:pt x="122" y="1073"/>
                  </a:lnTo>
                  <a:lnTo>
                    <a:pt x="74" y="1243"/>
                  </a:lnTo>
                  <a:lnTo>
                    <a:pt x="25" y="1414"/>
                  </a:lnTo>
                  <a:lnTo>
                    <a:pt x="0" y="1584"/>
                  </a:lnTo>
                  <a:lnTo>
                    <a:pt x="0" y="1755"/>
                  </a:lnTo>
                  <a:lnTo>
                    <a:pt x="0" y="1925"/>
                  </a:lnTo>
                  <a:lnTo>
                    <a:pt x="25" y="2096"/>
                  </a:lnTo>
                  <a:lnTo>
                    <a:pt x="74" y="2266"/>
                  </a:lnTo>
                  <a:lnTo>
                    <a:pt x="122" y="2412"/>
                  </a:lnTo>
                  <a:lnTo>
                    <a:pt x="195" y="2583"/>
                  </a:lnTo>
                  <a:lnTo>
                    <a:pt x="293" y="2729"/>
                  </a:lnTo>
                  <a:lnTo>
                    <a:pt x="415" y="2875"/>
                  </a:lnTo>
                  <a:lnTo>
                    <a:pt x="415" y="2875"/>
                  </a:lnTo>
                  <a:lnTo>
                    <a:pt x="536" y="3021"/>
                  </a:lnTo>
                  <a:lnTo>
                    <a:pt x="658" y="3143"/>
                  </a:lnTo>
                  <a:lnTo>
                    <a:pt x="804" y="3240"/>
                  </a:lnTo>
                  <a:lnTo>
                    <a:pt x="950" y="3313"/>
                  </a:lnTo>
                  <a:lnTo>
                    <a:pt x="1121" y="3386"/>
                  </a:lnTo>
                  <a:lnTo>
                    <a:pt x="1267" y="3459"/>
                  </a:lnTo>
                  <a:lnTo>
                    <a:pt x="1437" y="3484"/>
                  </a:lnTo>
                  <a:lnTo>
                    <a:pt x="1608" y="3508"/>
                  </a:lnTo>
                  <a:lnTo>
                    <a:pt x="1778" y="3532"/>
                  </a:lnTo>
                  <a:lnTo>
                    <a:pt x="1949" y="3508"/>
                  </a:lnTo>
                  <a:lnTo>
                    <a:pt x="2119" y="3484"/>
                  </a:lnTo>
                  <a:lnTo>
                    <a:pt x="2290" y="3435"/>
                  </a:lnTo>
                  <a:lnTo>
                    <a:pt x="2460" y="3386"/>
                  </a:lnTo>
                  <a:lnTo>
                    <a:pt x="2606" y="3313"/>
                  </a:lnTo>
                  <a:lnTo>
                    <a:pt x="2777" y="3216"/>
                  </a:lnTo>
                  <a:lnTo>
                    <a:pt x="2923" y="3118"/>
                  </a:lnTo>
                  <a:lnTo>
                    <a:pt x="2923" y="3118"/>
                  </a:lnTo>
                  <a:lnTo>
                    <a:pt x="3045" y="2997"/>
                  </a:lnTo>
                  <a:lnTo>
                    <a:pt x="3167" y="2851"/>
                  </a:lnTo>
                  <a:lnTo>
                    <a:pt x="3264" y="2704"/>
                  </a:lnTo>
                  <a:lnTo>
                    <a:pt x="3361" y="2558"/>
                  </a:lnTo>
                  <a:lnTo>
                    <a:pt x="3435" y="2412"/>
                  </a:lnTo>
                  <a:lnTo>
                    <a:pt x="3483" y="2242"/>
                  </a:lnTo>
                  <a:lnTo>
                    <a:pt x="3532" y="2071"/>
                  </a:lnTo>
                  <a:lnTo>
                    <a:pt x="3556" y="1901"/>
                  </a:lnTo>
                  <a:lnTo>
                    <a:pt x="3556" y="1730"/>
                  </a:lnTo>
                  <a:lnTo>
                    <a:pt x="3556" y="1560"/>
                  </a:lnTo>
                  <a:lnTo>
                    <a:pt x="3532" y="1389"/>
                  </a:lnTo>
                  <a:lnTo>
                    <a:pt x="3483" y="1219"/>
                  </a:lnTo>
                  <a:lnTo>
                    <a:pt x="3410" y="1048"/>
                  </a:lnTo>
                  <a:lnTo>
                    <a:pt x="3337" y="902"/>
                  </a:lnTo>
                  <a:lnTo>
                    <a:pt x="3264" y="756"/>
                  </a:lnTo>
                  <a:lnTo>
                    <a:pt x="3142" y="610"/>
                  </a:lnTo>
                  <a:lnTo>
                    <a:pt x="3142" y="610"/>
                  </a:lnTo>
                  <a:lnTo>
                    <a:pt x="2972" y="415"/>
                  </a:lnTo>
                  <a:lnTo>
                    <a:pt x="2753" y="245"/>
                  </a:lnTo>
                  <a:lnTo>
                    <a:pt x="2533" y="123"/>
                  </a:lnTo>
                  <a:lnTo>
                    <a:pt x="2314" y="5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36"/>
            <p:cNvSpPr/>
            <p:nvPr/>
          </p:nvSpPr>
          <p:spPr>
            <a:xfrm>
              <a:off x="5682875" y="5188875"/>
              <a:ext cx="88925" cy="89525"/>
            </a:xfrm>
            <a:custGeom>
              <a:avLst/>
              <a:gdLst/>
              <a:ahLst/>
              <a:cxnLst/>
              <a:rect l="l" t="t" r="r" b="b"/>
              <a:pathLst>
                <a:path w="3557" h="3581" fill="none" extrusionOk="0">
                  <a:moveTo>
                    <a:pt x="0" y="2022"/>
                  </a:moveTo>
                  <a:lnTo>
                    <a:pt x="0" y="2022"/>
                  </a:lnTo>
                  <a:lnTo>
                    <a:pt x="25" y="2216"/>
                  </a:lnTo>
                  <a:lnTo>
                    <a:pt x="98" y="2411"/>
                  </a:lnTo>
                  <a:lnTo>
                    <a:pt x="98" y="2411"/>
                  </a:lnTo>
                  <a:lnTo>
                    <a:pt x="171" y="2557"/>
                  </a:lnTo>
                  <a:lnTo>
                    <a:pt x="244" y="2728"/>
                  </a:lnTo>
                  <a:lnTo>
                    <a:pt x="341" y="2874"/>
                  </a:lnTo>
                  <a:lnTo>
                    <a:pt x="463" y="2996"/>
                  </a:lnTo>
                  <a:lnTo>
                    <a:pt x="585" y="3118"/>
                  </a:lnTo>
                  <a:lnTo>
                    <a:pt x="707" y="3239"/>
                  </a:lnTo>
                  <a:lnTo>
                    <a:pt x="853" y="3337"/>
                  </a:lnTo>
                  <a:lnTo>
                    <a:pt x="999" y="3410"/>
                  </a:lnTo>
                  <a:lnTo>
                    <a:pt x="1169" y="3483"/>
                  </a:lnTo>
                  <a:lnTo>
                    <a:pt x="1340" y="3532"/>
                  </a:lnTo>
                  <a:lnTo>
                    <a:pt x="1510" y="3556"/>
                  </a:lnTo>
                  <a:lnTo>
                    <a:pt x="1681" y="3580"/>
                  </a:lnTo>
                  <a:lnTo>
                    <a:pt x="1851" y="3580"/>
                  </a:lnTo>
                  <a:lnTo>
                    <a:pt x="2022" y="3556"/>
                  </a:lnTo>
                  <a:lnTo>
                    <a:pt x="2192" y="3532"/>
                  </a:lnTo>
                  <a:lnTo>
                    <a:pt x="2363" y="3459"/>
                  </a:lnTo>
                  <a:lnTo>
                    <a:pt x="2363" y="3459"/>
                  </a:lnTo>
                  <a:lnTo>
                    <a:pt x="2533" y="3410"/>
                  </a:lnTo>
                  <a:lnTo>
                    <a:pt x="2704" y="3312"/>
                  </a:lnTo>
                  <a:lnTo>
                    <a:pt x="2850" y="3215"/>
                  </a:lnTo>
                  <a:lnTo>
                    <a:pt x="2972" y="3093"/>
                  </a:lnTo>
                  <a:lnTo>
                    <a:pt x="3093" y="2971"/>
                  </a:lnTo>
                  <a:lnTo>
                    <a:pt x="3215" y="2850"/>
                  </a:lnTo>
                  <a:lnTo>
                    <a:pt x="3288" y="2704"/>
                  </a:lnTo>
                  <a:lnTo>
                    <a:pt x="3386" y="2557"/>
                  </a:lnTo>
                  <a:lnTo>
                    <a:pt x="3434" y="2387"/>
                  </a:lnTo>
                  <a:lnTo>
                    <a:pt x="3483" y="2216"/>
                  </a:lnTo>
                  <a:lnTo>
                    <a:pt x="3532" y="2070"/>
                  </a:lnTo>
                  <a:lnTo>
                    <a:pt x="3556" y="1875"/>
                  </a:lnTo>
                  <a:lnTo>
                    <a:pt x="3556" y="1705"/>
                  </a:lnTo>
                  <a:lnTo>
                    <a:pt x="3532" y="1534"/>
                  </a:lnTo>
                  <a:lnTo>
                    <a:pt x="3507" y="1364"/>
                  </a:lnTo>
                  <a:lnTo>
                    <a:pt x="3434" y="1194"/>
                  </a:lnTo>
                  <a:lnTo>
                    <a:pt x="3434" y="1194"/>
                  </a:lnTo>
                  <a:lnTo>
                    <a:pt x="3361" y="1023"/>
                  </a:lnTo>
                  <a:lnTo>
                    <a:pt x="3288" y="853"/>
                  </a:lnTo>
                  <a:lnTo>
                    <a:pt x="3191" y="706"/>
                  </a:lnTo>
                  <a:lnTo>
                    <a:pt x="3069" y="585"/>
                  </a:lnTo>
                  <a:lnTo>
                    <a:pt x="2947" y="463"/>
                  </a:lnTo>
                  <a:lnTo>
                    <a:pt x="2825" y="341"/>
                  </a:lnTo>
                  <a:lnTo>
                    <a:pt x="2679" y="268"/>
                  </a:lnTo>
                  <a:lnTo>
                    <a:pt x="2533" y="171"/>
                  </a:lnTo>
                  <a:lnTo>
                    <a:pt x="2363" y="122"/>
                  </a:lnTo>
                  <a:lnTo>
                    <a:pt x="2192" y="73"/>
                  </a:lnTo>
                  <a:lnTo>
                    <a:pt x="2022" y="24"/>
                  </a:lnTo>
                  <a:lnTo>
                    <a:pt x="1851" y="24"/>
                  </a:lnTo>
                  <a:lnTo>
                    <a:pt x="1681" y="0"/>
                  </a:lnTo>
                  <a:lnTo>
                    <a:pt x="1510" y="24"/>
                  </a:lnTo>
                  <a:lnTo>
                    <a:pt x="1340" y="73"/>
                  </a:lnTo>
                  <a:lnTo>
                    <a:pt x="1169" y="122"/>
                  </a:lnTo>
                  <a:lnTo>
                    <a:pt x="1169" y="122"/>
                  </a:lnTo>
                  <a:lnTo>
                    <a:pt x="974" y="195"/>
                  </a:lnTo>
                  <a:lnTo>
                    <a:pt x="804" y="292"/>
                  </a:lnTo>
                  <a:lnTo>
                    <a:pt x="658" y="390"/>
                  </a:lnTo>
                  <a:lnTo>
                    <a:pt x="512" y="512"/>
                  </a:lnTo>
                  <a:lnTo>
                    <a:pt x="390" y="658"/>
                  </a:lnTo>
                  <a:lnTo>
                    <a:pt x="293" y="804"/>
                  </a:lnTo>
                  <a:lnTo>
                    <a:pt x="195" y="950"/>
                  </a:lnTo>
                  <a:lnTo>
                    <a:pt x="122" y="112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36"/>
            <p:cNvSpPr/>
            <p:nvPr/>
          </p:nvSpPr>
          <p:spPr>
            <a:xfrm>
              <a:off x="5411925" y="5110925"/>
              <a:ext cx="188775" cy="189400"/>
            </a:xfrm>
            <a:custGeom>
              <a:avLst/>
              <a:gdLst/>
              <a:ahLst/>
              <a:cxnLst/>
              <a:rect l="l" t="t" r="r" b="b"/>
              <a:pathLst>
                <a:path w="7551" h="7576" fill="none" extrusionOk="0">
                  <a:moveTo>
                    <a:pt x="0" y="3776"/>
                  </a:moveTo>
                  <a:lnTo>
                    <a:pt x="0" y="3776"/>
                  </a:lnTo>
                  <a:lnTo>
                    <a:pt x="25" y="3410"/>
                  </a:lnTo>
                  <a:lnTo>
                    <a:pt x="73" y="3021"/>
                  </a:lnTo>
                  <a:lnTo>
                    <a:pt x="171" y="2655"/>
                  </a:lnTo>
                  <a:lnTo>
                    <a:pt x="293" y="2314"/>
                  </a:lnTo>
                  <a:lnTo>
                    <a:pt x="463" y="1973"/>
                  </a:lnTo>
                  <a:lnTo>
                    <a:pt x="658" y="1681"/>
                  </a:lnTo>
                  <a:lnTo>
                    <a:pt x="877" y="1389"/>
                  </a:lnTo>
                  <a:lnTo>
                    <a:pt x="1121" y="1121"/>
                  </a:lnTo>
                  <a:lnTo>
                    <a:pt x="1389" y="877"/>
                  </a:lnTo>
                  <a:lnTo>
                    <a:pt x="1656" y="658"/>
                  </a:lnTo>
                  <a:lnTo>
                    <a:pt x="1973" y="463"/>
                  </a:lnTo>
                  <a:lnTo>
                    <a:pt x="2314" y="293"/>
                  </a:lnTo>
                  <a:lnTo>
                    <a:pt x="2655" y="171"/>
                  </a:lnTo>
                  <a:lnTo>
                    <a:pt x="3020" y="74"/>
                  </a:lnTo>
                  <a:lnTo>
                    <a:pt x="3386" y="25"/>
                  </a:lnTo>
                  <a:lnTo>
                    <a:pt x="3775" y="1"/>
                  </a:lnTo>
                  <a:lnTo>
                    <a:pt x="3775" y="1"/>
                  </a:lnTo>
                  <a:lnTo>
                    <a:pt x="4165" y="25"/>
                  </a:lnTo>
                  <a:lnTo>
                    <a:pt x="4555" y="74"/>
                  </a:lnTo>
                  <a:lnTo>
                    <a:pt x="4896" y="171"/>
                  </a:lnTo>
                  <a:lnTo>
                    <a:pt x="5261" y="293"/>
                  </a:lnTo>
                  <a:lnTo>
                    <a:pt x="5578" y="463"/>
                  </a:lnTo>
                  <a:lnTo>
                    <a:pt x="5894" y="658"/>
                  </a:lnTo>
                  <a:lnTo>
                    <a:pt x="6186" y="877"/>
                  </a:lnTo>
                  <a:lnTo>
                    <a:pt x="6454" y="1121"/>
                  </a:lnTo>
                  <a:lnTo>
                    <a:pt x="6698" y="1389"/>
                  </a:lnTo>
                  <a:lnTo>
                    <a:pt x="6917" y="1681"/>
                  </a:lnTo>
                  <a:lnTo>
                    <a:pt x="7112" y="1973"/>
                  </a:lnTo>
                  <a:lnTo>
                    <a:pt x="7258" y="2314"/>
                  </a:lnTo>
                  <a:lnTo>
                    <a:pt x="7404" y="2655"/>
                  </a:lnTo>
                  <a:lnTo>
                    <a:pt x="7477" y="3021"/>
                  </a:lnTo>
                  <a:lnTo>
                    <a:pt x="7550" y="3410"/>
                  </a:lnTo>
                  <a:lnTo>
                    <a:pt x="7550" y="3776"/>
                  </a:lnTo>
                  <a:lnTo>
                    <a:pt x="7550" y="3776"/>
                  </a:lnTo>
                  <a:lnTo>
                    <a:pt x="7550" y="4165"/>
                  </a:lnTo>
                  <a:lnTo>
                    <a:pt x="7477" y="4555"/>
                  </a:lnTo>
                  <a:lnTo>
                    <a:pt x="7404" y="4920"/>
                  </a:lnTo>
                  <a:lnTo>
                    <a:pt x="7258" y="5261"/>
                  </a:lnTo>
                  <a:lnTo>
                    <a:pt x="7112" y="5578"/>
                  </a:lnTo>
                  <a:lnTo>
                    <a:pt x="6917" y="5895"/>
                  </a:lnTo>
                  <a:lnTo>
                    <a:pt x="6698" y="6187"/>
                  </a:lnTo>
                  <a:lnTo>
                    <a:pt x="6454" y="6455"/>
                  </a:lnTo>
                  <a:lnTo>
                    <a:pt x="6186" y="6698"/>
                  </a:lnTo>
                  <a:lnTo>
                    <a:pt x="5894" y="6917"/>
                  </a:lnTo>
                  <a:lnTo>
                    <a:pt x="5578" y="7112"/>
                  </a:lnTo>
                  <a:lnTo>
                    <a:pt x="5261" y="7258"/>
                  </a:lnTo>
                  <a:lnTo>
                    <a:pt x="4896" y="7405"/>
                  </a:lnTo>
                  <a:lnTo>
                    <a:pt x="4555" y="7478"/>
                  </a:lnTo>
                  <a:lnTo>
                    <a:pt x="4165" y="7551"/>
                  </a:lnTo>
                  <a:lnTo>
                    <a:pt x="3775" y="7575"/>
                  </a:lnTo>
                  <a:lnTo>
                    <a:pt x="3775" y="7575"/>
                  </a:lnTo>
                  <a:lnTo>
                    <a:pt x="3386" y="7551"/>
                  </a:lnTo>
                  <a:lnTo>
                    <a:pt x="3020" y="7478"/>
                  </a:lnTo>
                  <a:lnTo>
                    <a:pt x="2655" y="7405"/>
                  </a:lnTo>
                  <a:lnTo>
                    <a:pt x="2314" y="7258"/>
                  </a:lnTo>
                  <a:lnTo>
                    <a:pt x="1973" y="7112"/>
                  </a:lnTo>
                  <a:lnTo>
                    <a:pt x="1656" y="6917"/>
                  </a:lnTo>
                  <a:lnTo>
                    <a:pt x="1389" y="6698"/>
                  </a:lnTo>
                  <a:lnTo>
                    <a:pt x="1121" y="6455"/>
                  </a:lnTo>
                  <a:lnTo>
                    <a:pt x="877" y="6187"/>
                  </a:lnTo>
                  <a:lnTo>
                    <a:pt x="658" y="5895"/>
                  </a:lnTo>
                  <a:lnTo>
                    <a:pt x="463" y="5578"/>
                  </a:lnTo>
                  <a:lnTo>
                    <a:pt x="293" y="5261"/>
                  </a:lnTo>
                  <a:lnTo>
                    <a:pt x="171" y="4920"/>
                  </a:lnTo>
                  <a:lnTo>
                    <a:pt x="73" y="4555"/>
                  </a:lnTo>
                  <a:lnTo>
                    <a:pt x="25" y="4165"/>
                  </a:lnTo>
                  <a:lnTo>
                    <a:pt x="0" y="3776"/>
                  </a:lnTo>
                  <a:lnTo>
                    <a:pt x="0" y="3776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36"/>
            <p:cNvSpPr/>
            <p:nvPr/>
          </p:nvSpPr>
          <p:spPr>
            <a:xfrm>
              <a:off x="5367475" y="5025075"/>
              <a:ext cx="81600" cy="105975"/>
            </a:xfrm>
            <a:custGeom>
              <a:avLst/>
              <a:gdLst/>
              <a:ahLst/>
              <a:cxnLst/>
              <a:rect l="l" t="t" r="r" b="b"/>
              <a:pathLst>
                <a:path w="3264" h="4239" fill="none" extrusionOk="0">
                  <a:moveTo>
                    <a:pt x="0" y="1"/>
                  </a:moveTo>
                  <a:lnTo>
                    <a:pt x="3264" y="4238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36"/>
            <p:cNvSpPr/>
            <p:nvPr/>
          </p:nvSpPr>
          <p:spPr>
            <a:xfrm>
              <a:off x="5567800" y="4999500"/>
              <a:ext cx="115100" cy="133975"/>
            </a:xfrm>
            <a:custGeom>
              <a:avLst/>
              <a:gdLst/>
              <a:ahLst/>
              <a:cxnLst/>
              <a:rect l="l" t="t" r="r" b="b"/>
              <a:pathLst>
                <a:path w="4604" h="5359" fill="none" extrusionOk="0">
                  <a:moveTo>
                    <a:pt x="0" y="5359"/>
                  </a:moveTo>
                  <a:lnTo>
                    <a:pt x="4603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36"/>
            <p:cNvSpPr/>
            <p:nvPr/>
          </p:nvSpPr>
          <p:spPr>
            <a:xfrm>
              <a:off x="5600075" y="5217475"/>
              <a:ext cx="127275" cy="16475"/>
            </a:xfrm>
            <a:custGeom>
              <a:avLst/>
              <a:gdLst/>
              <a:ahLst/>
              <a:cxnLst/>
              <a:rect l="l" t="t" r="r" b="b"/>
              <a:pathLst>
                <a:path w="5091" h="659" fill="none" extrusionOk="0">
                  <a:moveTo>
                    <a:pt x="5090" y="658"/>
                  </a:moveTo>
                  <a:lnTo>
                    <a:pt x="0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36"/>
            <p:cNvSpPr/>
            <p:nvPr/>
          </p:nvSpPr>
          <p:spPr>
            <a:xfrm>
              <a:off x="5497775" y="5299675"/>
              <a:ext cx="4900" cy="126675"/>
            </a:xfrm>
            <a:custGeom>
              <a:avLst/>
              <a:gdLst/>
              <a:ahLst/>
              <a:cxnLst/>
              <a:rect l="l" t="t" r="r" b="b"/>
              <a:pathLst>
                <a:path w="196" h="5067" fill="none" extrusionOk="0">
                  <a:moveTo>
                    <a:pt x="0" y="5067"/>
                  </a:moveTo>
                  <a:lnTo>
                    <a:pt x="195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36"/>
            <p:cNvSpPr/>
            <p:nvPr/>
          </p:nvSpPr>
          <p:spPr>
            <a:xfrm>
              <a:off x="5277975" y="5241825"/>
              <a:ext cx="141275" cy="58500"/>
            </a:xfrm>
            <a:custGeom>
              <a:avLst/>
              <a:gdLst/>
              <a:ahLst/>
              <a:cxnLst/>
              <a:rect l="l" t="t" r="r" b="b"/>
              <a:pathLst>
                <a:path w="5651" h="2340" fill="none" extrusionOk="0">
                  <a:moveTo>
                    <a:pt x="0" y="2339"/>
                  </a:moveTo>
                  <a:lnTo>
                    <a:pt x="5651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3" name="Google Shape;833;p36"/>
          <p:cNvGrpSpPr/>
          <p:nvPr/>
        </p:nvGrpSpPr>
        <p:grpSpPr>
          <a:xfrm>
            <a:off x="3682338" y="4299654"/>
            <a:ext cx="460615" cy="418653"/>
            <a:chOff x="4556450" y="4963575"/>
            <a:chExt cx="548025" cy="498100"/>
          </a:xfrm>
        </p:grpSpPr>
        <p:sp>
          <p:nvSpPr>
            <p:cNvPr id="834" name="Google Shape;834;p36"/>
            <p:cNvSpPr/>
            <p:nvPr/>
          </p:nvSpPr>
          <p:spPr>
            <a:xfrm>
              <a:off x="4611850" y="5222350"/>
              <a:ext cx="436600" cy="239325"/>
            </a:xfrm>
            <a:custGeom>
              <a:avLst/>
              <a:gdLst/>
              <a:ahLst/>
              <a:cxnLst/>
              <a:rect l="l" t="t" r="r" b="b"/>
              <a:pathLst>
                <a:path w="17464" h="9573" fill="none" extrusionOk="0">
                  <a:moveTo>
                    <a:pt x="1" y="1"/>
                  </a:moveTo>
                  <a:lnTo>
                    <a:pt x="1" y="4677"/>
                  </a:lnTo>
                  <a:lnTo>
                    <a:pt x="8720" y="9572"/>
                  </a:lnTo>
                  <a:lnTo>
                    <a:pt x="17463" y="4677"/>
                  </a:lnTo>
                  <a:lnTo>
                    <a:pt x="17463" y="1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36"/>
            <p:cNvSpPr/>
            <p:nvPr/>
          </p:nvSpPr>
          <p:spPr>
            <a:xfrm>
              <a:off x="4612475" y="4963575"/>
              <a:ext cx="435975" cy="125450"/>
            </a:xfrm>
            <a:custGeom>
              <a:avLst/>
              <a:gdLst/>
              <a:ahLst/>
              <a:cxnLst/>
              <a:rect l="l" t="t" r="r" b="b"/>
              <a:pathLst>
                <a:path w="17439" h="5018" fill="none" extrusionOk="0">
                  <a:moveTo>
                    <a:pt x="17438" y="5018"/>
                  </a:moveTo>
                  <a:lnTo>
                    <a:pt x="8671" y="1"/>
                  </a:lnTo>
                  <a:lnTo>
                    <a:pt x="0" y="5018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36"/>
            <p:cNvSpPr/>
            <p:nvPr/>
          </p:nvSpPr>
          <p:spPr>
            <a:xfrm>
              <a:off x="4556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8720" y="9037"/>
                  </a:moveTo>
                  <a:lnTo>
                    <a:pt x="1" y="4068"/>
                  </a:lnTo>
                  <a:lnTo>
                    <a:pt x="2241" y="1"/>
                  </a:lnTo>
                  <a:lnTo>
                    <a:pt x="10960" y="4969"/>
                  </a:lnTo>
                  <a:lnTo>
                    <a:pt x="8720" y="9037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36"/>
            <p:cNvSpPr/>
            <p:nvPr/>
          </p:nvSpPr>
          <p:spPr>
            <a:xfrm>
              <a:off x="4830450" y="5089000"/>
              <a:ext cx="274025" cy="225925"/>
            </a:xfrm>
            <a:custGeom>
              <a:avLst/>
              <a:gdLst/>
              <a:ahLst/>
              <a:cxnLst/>
              <a:rect l="l" t="t" r="r" b="b"/>
              <a:pathLst>
                <a:path w="10961" h="9037" fill="none" extrusionOk="0">
                  <a:moveTo>
                    <a:pt x="2241" y="9037"/>
                  </a:moveTo>
                  <a:lnTo>
                    <a:pt x="10960" y="4068"/>
                  </a:lnTo>
                  <a:lnTo>
                    <a:pt x="8719" y="1"/>
                  </a:lnTo>
                  <a:lnTo>
                    <a:pt x="0" y="4969"/>
                  </a:lnTo>
                  <a:lnTo>
                    <a:pt x="2241" y="9037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36"/>
            <p:cNvSpPr/>
            <p:nvPr/>
          </p:nvSpPr>
          <p:spPr>
            <a:xfrm>
              <a:off x="4830450" y="5213225"/>
              <a:ext cx="25" cy="248450"/>
            </a:xfrm>
            <a:custGeom>
              <a:avLst/>
              <a:gdLst/>
              <a:ahLst/>
              <a:cxnLst/>
              <a:rect l="l" t="t" r="r" b="b"/>
              <a:pathLst>
                <a:path w="1" h="9938" fill="none" extrusionOk="0">
                  <a:moveTo>
                    <a:pt x="0" y="0"/>
                  </a:moveTo>
                  <a:lnTo>
                    <a:pt x="0" y="9937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9" name="Google Shape;839;p36"/>
          <p:cNvGrpSpPr/>
          <p:nvPr/>
        </p:nvGrpSpPr>
        <p:grpSpPr>
          <a:xfrm>
            <a:off x="299620" y="4390239"/>
            <a:ext cx="445255" cy="246182"/>
            <a:chOff x="531800" y="5071350"/>
            <a:chExt cx="529750" cy="292900"/>
          </a:xfrm>
        </p:grpSpPr>
        <p:sp>
          <p:nvSpPr>
            <p:cNvPr id="840" name="Google Shape;840;p36"/>
            <p:cNvSpPr/>
            <p:nvPr/>
          </p:nvSpPr>
          <p:spPr>
            <a:xfrm>
              <a:off x="632875" y="5077450"/>
              <a:ext cx="272200" cy="185725"/>
            </a:xfrm>
            <a:custGeom>
              <a:avLst/>
              <a:gdLst/>
              <a:ahLst/>
              <a:cxnLst/>
              <a:rect l="l" t="t" r="r" b="b"/>
              <a:pathLst>
                <a:path w="10888" h="7429" fill="none" extrusionOk="0">
                  <a:moveTo>
                    <a:pt x="2947" y="0"/>
                  </a:moveTo>
                  <a:lnTo>
                    <a:pt x="6406" y="7428"/>
                  </a:lnTo>
                  <a:lnTo>
                    <a:pt x="10887" y="2314"/>
                  </a:lnTo>
                  <a:lnTo>
                    <a:pt x="4019" y="2314"/>
                  </a:lnTo>
                  <a:lnTo>
                    <a:pt x="0" y="7428"/>
                  </a:lnTo>
                  <a:lnTo>
                    <a:pt x="6406" y="7428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36"/>
            <p:cNvSpPr/>
            <p:nvPr/>
          </p:nvSpPr>
          <p:spPr>
            <a:xfrm>
              <a:off x="886175" y="5071350"/>
              <a:ext cx="74300" cy="191825"/>
            </a:xfrm>
            <a:custGeom>
              <a:avLst/>
              <a:gdLst/>
              <a:ahLst/>
              <a:cxnLst/>
              <a:rect l="l" t="t" r="r" b="b"/>
              <a:pathLst>
                <a:path w="2972" h="7673" fill="none" extrusionOk="0">
                  <a:moveTo>
                    <a:pt x="2971" y="7672"/>
                  </a:moveTo>
                  <a:lnTo>
                    <a:pt x="0" y="1"/>
                  </a:lnTo>
                  <a:lnTo>
                    <a:pt x="1364" y="1"/>
                  </a:lnTo>
                  <a:lnTo>
                    <a:pt x="1364" y="1"/>
                  </a:lnTo>
                  <a:lnTo>
                    <a:pt x="1534" y="25"/>
                  </a:lnTo>
                  <a:lnTo>
                    <a:pt x="1681" y="49"/>
                  </a:lnTo>
                  <a:lnTo>
                    <a:pt x="1827" y="147"/>
                  </a:lnTo>
                  <a:lnTo>
                    <a:pt x="1875" y="195"/>
                  </a:lnTo>
                  <a:lnTo>
                    <a:pt x="1900" y="244"/>
                  </a:lnTo>
                  <a:lnTo>
                    <a:pt x="1924" y="342"/>
                  </a:lnTo>
                  <a:lnTo>
                    <a:pt x="1900" y="439"/>
                  </a:lnTo>
                  <a:lnTo>
                    <a:pt x="1851" y="536"/>
                  </a:lnTo>
                  <a:lnTo>
                    <a:pt x="1778" y="658"/>
                  </a:lnTo>
                  <a:lnTo>
                    <a:pt x="1656" y="804"/>
                  </a:lnTo>
                  <a:lnTo>
                    <a:pt x="1486" y="975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36"/>
            <p:cNvSpPr/>
            <p:nvPr/>
          </p:nvSpPr>
          <p:spPr>
            <a:xfrm>
              <a:off x="531800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25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94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50" y="171"/>
                  </a:lnTo>
                  <a:lnTo>
                    <a:pt x="3240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8" y="25"/>
                  </a:lnTo>
                  <a:lnTo>
                    <a:pt x="4872" y="74"/>
                  </a:lnTo>
                  <a:lnTo>
                    <a:pt x="5237" y="171"/>
                  </a:lnTo>
                  <a:lnTo>
                    <a:pt x="5627" y="317"/>
                  </a:lnTo>
                  <a:lnTo>
                    <a:pt x="5968" y="488"/>
                  </a:lnTo>
                  <a:lnTo>
                    <a:pt x="6308" y="682"/>
                  </a:lnTo>
                  <a:lnTo>
                    <a:pt x="6625" y="926"/>
                  </a:lnTo>
                  <a:lnTo>
                    <a:pt x="6917" y="1170"/>
                  </a:lnTo>
                  <a:lnTo>
                    <a:pt x="7161" y="1462"/>
                  </a:lnTo>
                  <a:lnTo>
                    <a:pt x="7404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916" y="2826"/>
                  </a:lnTo>
                  <a:lnTo>
                    <a:pt x="8013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8013" y="4847"/>
                  </a:lnTo>
                  <a:lnTo>
                    <a:pt x="7916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404" y="6308"/>
                  </a:lnTo>
                  <a:lnTo>
                    <a:pt x="7161" y="6625"/>
                  </a:lnTo>
                  <a:lnTo>
                    <a:pt x="6917" y="6893"/>
                  </a:lnTo>
                  <a:lnTo>
                    <a:pt x="6625" y="7161"/>
                  </a:lnTo>
                  <a:lnTo>
                    <a:pt x="6308" y="7404"/>
                  </a:lnTo>
                  <a:lnTo>
                    <a:pt x="5968" y="7599"/>
                  </a:lnTo>
                  <a:lnTo>
                    <a:pt x="5627" y="7770"/>
                  </a:lnTo>
                  <a:lnTo>
                    <a:pt x="5237" y="7916"/>
                  </a:lnTo>
                  <a:lnTo>
                    <a:pt x="4872" y="8013"/>
                  </a:lnTo>
                  <a:lnTo>
                    <a:pt x="4458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40" y="8013"/>
                  </a:lnTo>
                  <a:lnTo>
                    <a:pt x="2850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94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25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36"/>
            <p:cNvSpPr/>
            <p:nvPr/>
          </p:nvSpPr>
          <p:spPr>
            <a:xfrm>
              <a:off x="859375" y="5162075"/>
              <a:ext cx="202175" cy="202175"/>
            </a:xfrm>
            <a:custGeom>
              <a:avLst/>
              <a:gdLst/>
              <a:ahLst/>
              <a:cxnLst/>
              <a:rect l="l" t="t" r="r" b="b"/>
              <a:pathLst>
                <a:path w="8087" h="8087" fill="none" extrusionOk="0">
                  <a:moveTo>
                    <a:pt x="1" y="4043"/>
                  </a:moveTo>
                  <a:lnTo>
                    <a:pt x="1" y="4043"/>
                  </a:lnTo>
                  <a:lnTo>
                    <a:pt x="1" y="3629"/>
                  </a:lnTo>
                  <a:lnTo>
                    <a:pt x="74" y="3215"/>
                  </a:lnTo>
                  <a:lnTo>
                    <a:pt x="171" y="2826"/>
                  </a:lnTo>
                  <a:lnTo>
                    <a:pt x="317" y="2460"/>
                  </a:lnTo>
                  <a:lnTo>
                    <a:pt x="488" y="2119"/>
                  </a:lnTo>
                  <a:lnTo>
                    <a:pt x="682" y="1778"/>
                  </a:lnTo>
                  <a:lnTo>
                    <a:pt x="926" y="1462"/>
                  </a:lnTo>
                  <a:lnTo>
                    <a:pt x="1170" y="1170"/>
                  </a:lnTo>
                  <a:lnTo>
                    <a:pt x="1462" y="926"/>
                  </a:lnTo>
                  <a:lnTo>
                    <a:pt x="1778" y="682"/>
                  </a:lnTo>
                  <a:lnTo>
                    <a:pt x="2119" y="488"/>
                  </a:lnTo>
                  <a:lnTo>
                    <a:pt x="2460" y="317"/>
                  </a:lnTo>
                  <a:lnTo>
                    <a:pt x="2826" y="171"/>
                  </a:lnTo>
                  <a:lnTo>
                    <a:pt x="3215" y="74"/>
                  </a:lnTo>
                  <a:lnTo>
                    <a:pt x="3629" y="25"/>
                  </a:lnTo>
                  <a:lnTo>
                    <a:pt x="4043" y="0"/>
                  </a:lnTo>
                  <a:lnTo>
                    <a:pt x="4043" y="0"/>
                  </a:lnTo>
                  <a:lnTo>
                    <a:pt x="4457" y="25"/>
                  </a:lnTo>
                  <a:lnTo>
                    <a:pt x="4847" y="74"/>
                  </a:lnTo>
                  <a:lnTo>
                    <a:pt x="5237" y="171"/>
                  </a:lnTo>
                  <a:lnTo>
                    <a:pt x="5602" y="317"/>
                  </a:lnTo>
                  <a:lnTo>
                    <a:pt x="5967" y="488"/>
                  </a:lnTo>
                  <a:lnTo>
                    <a:pt x="6308" y="682"/>
                  </a:lnTo>
                  <a:lnTo>
                    <a:pt x="6601" y="926"/>
                  </a:lnTo>
                  <a:lnTo>
                    <a:pt x="6893" y="1170"/>
                  </a:lnTo>
                  <a:lnTo>
                    <a:pt x="7161" y="1462"/>
                  </a:lnTo>
                  <a:lnTo>
                    <a:pt x="7380" y="1778"/>
                  </a:lnTo>
                  <a:lnTo>
                    <a:pt x="7599" y="2119"/>
                  </a:lnTo>
                  <a:lnTo>
                    <a:pt x="7770" y="2460"/>
                  </a:lnTo>
                  <a:lnTo>
                    <a:pt x="7892" y="2826"/>
                  </a:lnTo>
                  <a:lnTo>
                    <a:pt x="7989" y="3215"/>
                  </a:lnTo>
                  <a:lnTo>
                    <a:pt x="8062" y="3629"/>
                  </a:lnTo>
                  <a:lnTo>
                    <a:pt x="8086" y="4043"/>
                  </a:lnTo>
                  <a:lnTo>
                    <a:pt x="8086" y="4043"/>
                  </a:lnTo>
                  <a:lnTo>
                    <a:pt x="8062" y="4457"/>
                  </a:lnTo>
                  <a:lnTo>
                    <a:pt x="7989" y="4847"/>
                  </a:lnTo>
                  <a:lnTo>
                    <a:pt x="7892" y="5237"/>
                  </a:lnTo>
                  <a:lnTo>
                    <a:pt x="7770" y="5626"/>
                  </a:lnTo>
                  <a:lnTo>
                    <a:pt x="7599" y="5967"/>
                  </a:lnTo>
                  <a:lnTo>
                    <a:pt x="7380" y="6308"/>
                  </a:lnTo>
                  <a:lnTo>
                    <a:pt x="7161" y="6625"/>
                  </a:lnTo>
                  <a:lnTo>
                    <a:pt x="6893" y="6893"/>
                  </a:lnTo>
                  <a:lnTo>
                    <a:pt x="6601" y="7161"/>
                  </a:lnTo>
                  <a:lnTo>
                    <a:pt x="6308" y="7404"/>
                  </a:lnTo>
                  <a:lnTo>
                    <a:pt x="5967" y="7599"/>
                  </a:lnTo>
                  <a:lnTo>
                    <a:pt x="5602" y="7770"/>
                  </a:lnTo>
                  <a:lnTo>
                    <a:pt x="5237" y="7916"/>
                  </a:lnTo>
                  <a:lnTo>
                    <a:pt x="4847" y="8013"/>
                  </a:lnTo>
                  <a:lnTo>
                    <a:pt x="4457" y="8062"/>
                  </a:lnTo>
                  <a:lnTo>
                    <a:pt x="4043" y="8086"/>
                  </a:lnTo>
                  <a:lnTo>
                    <a:pt x="4043" y="8086"/>
                  </a:lnTo>
                  <a:lnTo>
                    <a:pt x="3629" y="8062"/>
                  </a:lnTo>
                  <a:lnTo>
                    <a:pt x="3215" y="8013"/>
                  </a:lnTo>
                  <a:lnTo>
                    <a:pt x="2826" y="7916"/>
                  </a:lnTo>
                  <a:lnTo>
                    <a:pt x="2460" y="7770"/>
                  </a:lnTo>
                  <a:lnTo>
                    <a:pt x="2119" y="7599"/>
                  </a:lnTo>
                  <a:lnTo>
                    <a:pt x="1778" y="7404"/>
                  </a:lnTo>
                  <a:lnTo>
                    <a:pt x="1462" y="7161"/>
                  </a:lnTo>
                  <a:lnTo>
                    <a:pt x="1170" y="6893"/>
                  </a:lnTo>
                  <a:lnTo>
                    <a:pt x="926" y="6625"/>
                  </a:lnTo>
                  <a:lnTo>
                    <a:pt x="682" y="6308"/>
                  </a:lnTo>
                  <a:lnTo>
                    <a:pt x="488" y="5967"/>
                  </a:lnTo>
                  <a:lnTo>
                    <a:pt x="317" y="5626"/>
                  </a:lnTo>
                  <a:lnTo>
                    <a:pt x="171" y="5237"/>
                  </a:lnTo>
                  <a:lnTo>
                    <a:pt x="74" y="4847"/>
                  </a:lnTo>
                  <a:lnTo>
                    <a:pt x="1" y="4457"/>
                  </a:lnTo>
                  <a:lnTo>
                    <a:pt x="1" y="4043"/>
                  </a:lnTo>
                  <a:lnTo>
                    <a:pt x="1" y="4043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36"/>
            <p:cNvSpPr/>
            <p:nvPr/>
          </p:nvSpPr>
          <p:spPr>
            <a:xfrm>
              <a:off x="676100" y="5071350"/>
              <a:ext cx="86500" cy="7325"/>
            </a:xfrm>
            <a:custGeom>
              <a:avLst/>
              <a:gdLst/>
              <a:ahLst/>
              <a:cxnLst/>
              <a:rect l="l" t="t" r="r" b="b"/>
              <a:pathLst>
                <a:path w="3460" h="293" fill="none" extrusionOk="0">
                  <a:moveTo>
                    <a:pt x="1" y="1"/>
                  </a:moveTo>
                  <a:lnTo>
                    <a:pt x="3459" y="293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36"/>
            <p:cNvSpPr/>
            <p:nvPr/>
          </p:nvSpPr>
          <p:spPr>
            <a:xfrm>
              <a:off x="941575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0" y="755"/>
                  </a:moveTo>
                  <a:lnTo>
                    <a:pt x="0" y="755"/>
                  </a:lnTo>
                  <a:lnTo>
                    <a:pt x="25" y="609"/>
                  </a:lnTo>
                  <a:lnTo>
                    <a:pt x="73" y="463"/>
                  </a:lnTo>
                  <a:lnTo>
                    <a:pt x="122" y="341"/>
                  </a:lnTo>
                  <a:lnTo>
                    <a:pt x="220" y="220"/>
                  </a:lnTo>
                  <a:lnTo>
                    <a:pt x="341" y="147"/>
                  </a:lnTo>
                  <a:lnTo>
                    <a:pt x="463" y="73"/>
                  </a:lnTo>
                  <a:lnTo>
                    <a:pt x="609" y="25"/>
                  </a:lnTo>
                  <a:lnTo>
                    <a:pt x="755" y="0"/>
                  </a:lnTo>
                  <a:lnTo>
                    <a:pt x="755" y="0"/>
                  </a:lnTo>
                  <a:lnTo>
                    <a:pt x="902" y="25"/>
                  </a:lnTo>
                  <a:lnTo>
                    <a:pt x="1048" y="73"/>
                  </a:lnTo>
                  <a:lnTo>
                    <a:pt x="1169" y="147"/>
                  </a:lnTo>
                  <a:lnTo>
                    <a:pt x="1267" y="220"/>
                  </a:lnTo>
                  <a:lnTo>
                    <a:pt x="1364" y="341"/>
                  </a:lnTo>
                  <a:lnTo>
                    <a:pt x="1437" y="463"/>
                  </a:lnTo>
                  <a:lnTo>
                    <a:pt x="1486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86" y="902"/>
                  </a:lnTo>
                  <a:lnTo>
                    <a:pt x="1437" y="1048"/>
                  </a:lnTo>
                  <a:lnTo>
                    <a:pt x="1364" y="1169"/>
                  </a:lnTo>
                  <a:lnTo>
                    <a:pt x="1267" y="1267"/>
                  </a:lnTo>
                  <a:lnTo>
                    <a:pt x="1169" y="1364"/>
                  </a:lnTo>
                  <a:lnTo>
                    <a:pt x="1048" y="1437"/>
                  </a:lnTo>
                  <a:lnTo>
                    <a:pt x="902" y="1486"/>
                  </a:lnTo>
                  <a:lnTo>
                    <a:pt x="755" y="1486"/>
                  </a:lnTo>
                  <a:lnTo>
                    <a:pt x="755" y="1486"/>
                  </a:lnTo>
                  <a:lnTo>
                    <a:pt x="609" y="1486"/>
                  </a:lnTo>
                  <a:lnTo>
                    <a:pt x="463" y="1437"/>
                  </a:lnTo>
                  <a:lnTo>
                    <a:pt x="341" y="1364"/>
                  </a:lnTo>
                  <a:lnTo>
                    <a:pt x="220" y="1267"/>
                  </a:lnTo>
                  <a:lnTo>
                    <a:pt x="122" y="1169"/>
                  </a:lnTo>
                  <a:lnTo>
                    <a:pt x="73" y="1048"/>
                  </a:lnTo>
                  <a:lnTo>
                    <a:pt x="25" y="902"/>
                  </a:lnTo>
                  <a:lnTo>
                    <a:pt x="0" y="755"/>
                  </a:lnTo>
                  <a:lnTo>
                    <a:pt x="0" y="755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36"/>
            <p:cNvSpPr/>
            <p:nvPr/>
          </p:nvSpPr>
          <p:spPr>
            <a:xfrm>
              <a:off x="614600" y="5244275"/>
              <a:ext cx="37175" cy="37175"/>
            </a:xfrm>
            <a:custGeom>
              <a:avLst/>
              <a:gdLst/>
              <a:ahLst/>
              <a:cxnLst/>
              <a:rect l="l" t="t" r="r" b="b"/>
              <a:pathLst>
                <a:path w="1487" h="1487" fill="none" extrusionOk="0">
                  <a:moveTo>
                    <a:pt x="1" y="755"/>
                  </a:moveTo>
                  <a:lnTo>
                    <a:pt x="1" y="755"/>
                  </a:lnTo>
                  <a:lnTo>
                    <a:pt x="1" y="609"/>
                  </a:lnTo>
                  <a:lnTo>
                    <a:pt x="50" y="463"/>
                  </a:lnTo>
                  <a:lnTo>
                    <a:pt x="123" y="341"/>
                  </a:lnTo>
                  <a:lnTo>
                    <a:pt x="220" y="220"/>
                  </a:lnTo>
                  <a:lnTo>
                    <a:pt x="317" y="147"/>
                  </a:lnTo>
                  <a:lnTo>
                    <a:pt x="439" y="73"/>
                  </a:lnTo>
                  <a:lnTo>
                    <a:pt x="585" y="25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878" y="25"/>
                  </a:lnTo>
                  <a:lnTo>
                    <a:pt x="1024" y="73"/>
                  </a:lnTo>
                  <a:lnTo>
                    <a:pt x="1146" y="147"/>
                  </a:lnTo>
                  <a:lnTo>
                    <a:pt x="1267" y="220"/>
                  </a:lnTo>
                  <a:lnTo>
                    <a:pt x="1340" y="341"/>
                  </a:lnTo>
                  <a:lnTo>
                    <a:pt x="1413" y="463"/>
                  </a:lnTo>
                  <a:lnTo>
                    <a:pt x="1462" y="609"/>
                  </a:lnTo>
                  <a:lnTo>
                    <a:pt x="1486" y="755"/>
                  </a:lnTo>
                  <a:lnTo>
                    <a:pt x="1486" y="755"/>
                  </a:lnTo>
                  <a:lnTo>
                    <a:pt x="1462" y="902"/>
                  </a:lnTo>
                  <a:lnTo>
                    <a:pt x="1413" y="1048"/>
                  </a:lnTo>
                  <a:lnTo>
                    <a:pt x="1340" y="1169"/>
                  </a:lnTo>
                  <a:lnTo>
                    <a:pt x="1267" y="1267"/>
                  </a:lnTo>
                  <a:lnTo>
                    <a:pt x="1146" y="1364"/>
                  </a:lnTo>
                  <a:lnTo>
                    <a:pt x="1024" y="1437"/>
                  </a:lnTo>
                  <a:lnTo>
                    <a:pt x="878" y="1486"/>
                  </a:lnTo>
                  <a:lnTo>
                    <a:pt x="731" y="1486"/>
                  </a:lnTo>
                  <a:lnTo>
                    <a:pt x="731" y="1486"/>
                  </a:lnTo>
                  <a:lnTo>
                    <a:pt x="585" y="1486"/>
                  </a:lnTo>
                  <a:lnTo>
                    <a:pt x="439" y="1437"/>
                  </a:lnTo>
                  <a:lnTo>
                    <a:pt x="317" y="1364"/>
                  </a:lnTo>
                  <a:lnTo>
                    <a:pt x="220" y="1267"/>
                  </a:lnTo>
                  <a:lnTo>
                    <a:pt x="123" y="1169"/>
                  </a:lnTo>
                  <a:lnTo>
                    <a:pt x="50" y="1048"/>
                  </a:lnTo>
                  <a:lnTo>
                    <a:pt x="1" y="902"/>
                  </a:lnTo>
                  <a:lnTo>
                    <a:pt x="1" y="755"/>
                  </a:lnTo>
                  <a:lnTo>
                    <a:pt x="1" y="755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miter lim="243549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7" name="Google Shape;847;p36"/>
          <p:cNvGrpSpPr/>
          <p:nvPr/>
        </p:nvGrpSpPr>
        <p:grpSpPr>
          <a:xfrm>
            <a:off x="7243894" y="2489200"/>
            <a:ext cx="433992" cy="422729"/>
            <a:chOff x="5916675" y="927975"/>
            <a:chExt cx="516350" cy="502950"/>
          </a:xfrm>
        </p:grpSpPr>
        <p:sp>
          <p:nvSpPr>
            <p:cNvPr id="848" name="Google Shape;848;p36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36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38100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0" name="Google Shape;850;p36"/>
          <p:cNvGrpSpPr/>
          <p:nvPr/>
        </p:nvGrpSpPr>
        <p:grpSpPr>
          <a:xfrm>
            <a:off x="6359914" y="3195102"/>
            <a:ext cx="1079481" cy="1051467"/>
            <a:chOff x="5916675" y="927975"/>
            <a:chExt cx="516350" cy="502950"/>
          </a:xfrm>
        </p:grpSpPr>
        <p:sp>
          <p:nvSpPr>
            <p:cNvPr id="851" name="Google Shape;851;p36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36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solidFill>
              <a:srgbClr val="FF0000"/>
            </a:solidFill>
            <a:ln w="9525" cap="rnd" cmpd="sng">
              <a:solidFill>
                <a:srgbClr val="FFFF00"/>
              </a:solidFill>
              <a:prstDash val="dash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53" name="Google Shape;853;p36"/>
          <p:cNvGrpSpPr/>
          <p:nvPr/>
        </p:nvGrpSpPr>
        <p:grpSpPr>
          <a:xfrm>
            <a:off x="6360057" y="2489200"/>
            <a:ext cx="433992" cy="422729"/>
            <a:chOff x="5916675" y="927975"/>
            <a:chExt cx="516350" cy="502950"/>
          </a:xfrm>
        </p:grpSpPr>
        <p:sp>
          <p:nvSpPr>
            <p:cNvPr id="854" name="Google Shape;854;p36"/>
            <p:cNvSpPr/>
            <p:nvPr/>
          </p:nvSpPr>
          <p:spPr>
            <a:xfrm>
              <a:off x="5916675" y="927975"/>
              <a:ext cx="516350" cy="502950"/>
            </a:xfrm>
            <a:custGeom>
              <a:avLst/>
              <a:gdLst/>
              <a:ahLst/>
              <a:cxnLst/>
              <a:rect l="l" t="t" r="r" b="b"/>
              <a:pathLst>
                <a:path w="20654" h="20118" fill="none" extrusionOk="0">
                  <a:moveTo>
                    <a:pt x="20654" y="10059"/>
                  </a:moveTo>
                  <a:lnTo>
                    <a:pt x="18486" y="8183"/>
                  </a:lnTo>
                  <a:lnTo>
                    <a:pt x="19631" y="5577"/>
                  </a:lnTo>
                  <a:lnTo>
                    <a:pt x="16879" y="4847"/>
                  </a:lnTo>
                  <a:lnTo>
                    <a:pt x="16757" y="1997"/>
                  </a:lnTo>
                  <a:lnTo>
                    <a:pt x="13956" y="2509"/>
                  </a:lnTo>
                  <a:lnTo>
                    <a:pt x="12616" y="0"/>
                  </a:lnTo>
                  <a:lnTo>
                    <a:pt x="10327" y="1681"/>
                  </a:lnTo>
                  <a:lnTo>
                    <a:pt x="8038" y="0"/>
                  </a:lnTo>
                  <a:lnTo>
                    <a:pt x="6698" y="2509"/>
                  </a:lnTo>
                  <a:lnTo>
                    <a:pt x="3897" y="1997"/>
                  </a:lnTo>
                  <a:lnTo>
                    <a:pt x="3776" y="4847"/>
                  </a:lnTo>
                  <a:lnTo>
                    <a:pt x="1023" y="5577"/>
                  </a:lnTo>
                  <a:lnTo>
                    <a:pt x="2168" y="8183"/>
                  </a:lnTo>
                  <a:lnTo>
                    <a:pt x="1" y="10059"/>
                  </a:lnTo>
                  <a:lnTo>
                    <a:pt x="2168" y="11934"/>
                  </a:lnTo>
                  <a:lnTo>
                    <a:pt x="1023" y="14540"/>
                  </a:lnTo>
                  <a:lnTo>
                    <a:pt x="3776" y="15271"/>
                  </a:lnTo>
                  <a:lnTo>
                    <a:pt x="3897" y="18120"/>
                  </a:lnTo>
                  <a:lnTo>
                    <a:pt x="6698" y="17609"/>
                  </a:lnTo>
                  <a:lnTo>
                    <a:pt x="8038" y="20117"/>
                  </a:lnTo>
                  <a:lnTo>
                    <a:pt x="10327" y="18437"/>
                  </a:lnTo>
                  <a:lnTo>
                    <a:pt x="12616" y="20117"/>
                  </a:lnTo>
                  <a:lnTo>
                    <a:pt x="13956" y="17609"/>
                  </a:lnTo>
                  <a:lnTo>
                    <a:pt x="16757" y="18120"/>
                  </a:lnTo>
                  <a:lnTo>
                    <a:pt x="16879" y="15271"/>
                  </a:lnTo>
                  <a:lnTo>
                    <a:pt x="19631" y="14540"/>
                  </a:lnTo>
                  <a:lnTo>
                    <a:pt x="18486" y="11934"/>
                  </a:lnTo>
                  <a:lnTo>
                    <a:pt x="20654" y="10059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36"/>
            <p:cNvSpPr/>
            <p:nvPr/>
          </p:nvSpPr>
          <p:spPr>
            <a:xfrm>
              <a:off x="6006800" y="1011375"/>
              <a:ext cx="336125" cy="336125"/>
            </a:xfrm>
            <a:custGeom>
              <a:avLst/>
              <a:gdLst/>
              <a:ahLst/>
              <a:cxnLst/>
              <a:rect l="l" t="t" r="r" b="b"/>
              <a:pathLst>
                <a:path w="13445" h="13445" fill="none" extrusionOk="0">
                  <a:moveTo>
                    <a:pt x="6722" y="13445"/>
                  </a:moveTo>
                  <a:lnTo>
                    <a:pt x="6722" y="13445"/>
                  </a:lnTo>
                  <a:lnTo>
                    <a:pt x="6381" y="13420"/>
                  </a:lnTo>
                  <a:lnTo>
                    <a:pt x="6040" y="13396"/>
                  </a:lnTo>
                  <a:lnTo>
                    <a:pt x="5699" y="13347"/>
                  </a:lnTo>
                  <a:lnTo>
                    <a:pt x="5383" y="13299"/>
                  </a:lnTo>
                  <a:lnTo>
                    <a:pt x="5042" y="13226"/>
                  </a:lnTo>
                  <a:lnTo>
                    <a:pt x="4725" y="13128"/>
                  </a:lnTo>
                  <a:lnTo>
                    <a:pt x="4408" y="13031"/>
                  </a:lnTo>
                  <a:lnTo>
                    <a:pt x="4116" y="12909"/>
                  </a:lnTo>
                  <a:lnTo>
                    <a:pt x="3824" y="12763"/>
                  </a:lnTo>
                  <a:lnTo>
                    <a:pt x="3532" y="12617"/>
                  </a:lnTo>
                  <a:lnTo>
                    <a:pt x="3239" y="12471"/>
                  </a:lnTo>
                  <a:lnTo>
                    <a:pt x="2971" y="12276"/>
                  </a:lnTo>
                  <a:lnTo>
                    <a:pt x="2703" y="12105"/>
                  </a:lnTo>
                  <a:lnTo>
                    <a:pt x="2460" y="11910"/>
                  </a:lnTo>
                  <a:lnTo>
                    <a:pt x="2216" y="11691"/>
                  </a:lnTo>
                  <a:lnTo>
                    <a:pt x="1973" y="11472"/>
                  </a:lnTo>
                  <a:lnTo>
                    <a:pt x="1754" y="11228"/>
                  </a:lnTo>
                  <a:lnTo>
                    <a:pt x="1534" y="10985"/>
                  </a:lnTo>
                  <a:lnTo>
                    <a:pt x="1340" y="10741"/>
                  </a:lnTo>
                  <a:lnTo>
                    <a:pt x="1169" y="10473"/>
                  </a:lnTo>
                  <a:lnTo>
                    <a:pt x="974" y="10206"/>
                  </a:lnTo>
                  <a:lnTo>
                    <a:pt x="828" y="9913"/>
                  </a:lnTo>
                  <a:lnTo>
                    <a:pt x="682" y="9621"/>
                  </a:lnTo>
                  <a:lnTo>
                    <a:pt x="536" y="9329"/>
                  </a:lnTo>
                  <a:lnTo>
                    <a:pt x="414" y="9036"/>
                  </a:lnTo>
                  <a:lnTo>
                    <a:pt x="317" y="8720"/>
                  </a:lnTo>
                  <a:lnTo>
                    <a:pt x="219" y="8403"/>
                  </a:lnTo>
                  <a:lnTo>
                    <a:pt x="146" y="8062"/>
                  </a:lnTo>
                  <a:lnTo>
                    <a:pt x="98" y="7746"/>
                  </a:lnTo>
                  <a:lnTo>
                    <a:pt x="49" y="7405"/>
                  </a:lnTo>
                  <a:lnTo>
                    <a:pt x="24" y="7064"/>
                  </a:lnTo>
                  <a:lnTo>
                    <a:pt x="0" y="6723"/>
                  </a:lnTo>
                  <a:lnTo>
                    <a:pt x="0" y="6723"/>
                  </a:lnTo>
                  <a:lnTo>
                    <a:pt x="24" y="6382"/>
                  </a:lnTo>
                  <a:lnTo>
                    <a:pt x="49" y="6041"/>
                  </a:lnTo>
                  <a:lnTo>
                    <a:pt x="98" y="5700"/>
                  </a:lnTo>
                  <a:lnTo>
                    <a:pt x="146" y="5383"/>
                  </a:lnTo>
                  <a:lnTo>
                    <a:pt x="219" y="5042"/>
                  </a:lnTo>
                  <a:lnTo>
                    <a:pt x="317" y="4726"/>
                  </a:lnTo>
                  <a:lnTo>
                    <a:pt x="414" y="4409"/>
                  </a:lnTo>
                  <a:lnTo>
                    <a:pt x="536" y="4117"/>
                  </a:lnTo>
                  <a:lnTo>
                    <a:pt x="682" y="3825"/>
                  </a:lnTo>
                  <a:lnTo>
                    <a:pt x="828" y="3532"/>
                  </a:lnTo>
                  <a:lnTo>
                    <a:pt x="974" y="3240"/>
                  </a:lnTo>
                  <a:lnTo>
                    <a:pt x="1169" y="2972"/>
                  </a:lnTo>
                  <a:lnTo>
                    <a:pt x="1340" y="2704"/>
                  </a:lnTo>
                  <a:lnTo>
                    <a:pt x="1534" y="2461"/>
                  </a:lnTo>
                  <a:lnTo>
                    <a:pt x="1754" y="2217"/>
                  </a:lnTo>
                  <a:lnTo>
                    <a:pt x="1973" y="1974"/>
                  </a:lnTo>
                  <a:lnTo>
                    <a:pt x="2216" y="1754"/>
                  </a:lnTo>
                  <a:lnTo>
                    <a:pt x="2460" y="1535"/>
                  </a:lnTo>
                  <a:lnTo>
                    <a:pt x="2703" y="1340"/>
                  </a:lnTo>
                  <a:lnTo>
                    <a:pt x="2971" y="1170"/>
                  </a:lnTo>
                  <a:lnTo>
                    <a:pt x="3239" y="975"/>
                  </a:lnTo>
                  <a:lnTo>
                    <a:pt x="3532" y="829"/>
                  </a:lnTo>
                  <a:lnTo>
                    <a:pt x="3824" y="683"/>
                  </a:lnTo>
                  <a:lnTo>
                    <a:pt x="4116" y="537"/>
                  </a:lnTo>
                  <a:lnTo>
                    <a:pt x="4408" y="415"/>
                  </a:lnTo>
                  <a:lnTo>
                    <a:pt x="4725" y="317"/>
                  </a:lnTo>
                  <a:lnTo>
                    <a:pt x="5042" y="220"/>
                  </a:lnTo>
                  <a:lnTo>
                    <a:pt x="5383" y="147"/>
                  </a:lnTo>
                  <a:lnTo>
                    <a:pt x="5699" y="98"/>
                  </a:lnTo>
                  <a:lnTo>
                    <a:pt x="6040" y="49"/>
                  </a:lnTo>
                  <a:lnTo>
                    <a:pt x="6381" y="25"/>
                  </a:lnTo>
                  <a:lnTo>
                    <a:pt x="6722" y="1"/>
                  </a:lnTo>
                  <a:lnTo>
                    <a:pt x="6722" y="1"/>
                  </a:lnTo>
                  <a:lnTo>
                    <a:pt x="7063" y="25"/>
                  </a:lnTo>
                  <a:lnTo>
                    <a:pt x="7404" y="49"/>
                  </a:lnTo>
                  <a:lnTo>
                    <a:pt x="7745" y="98"/>
                  </a:lnTo>
                  <a:lnTo>
                    <a:pt x="8062" y="147"/>
                  </a:lnTo>
                  <a:lnTo>
                    <a:pt x="8403" y="220"/>
                  </a:lnTo>
                  <a:lnTo>
                    <a:pt x="8719" y="317"/>
                  </a:lnTo>
                  <a:lnTo>
                    <a:pt x="9036" y="415"/>
                  </a:lnTo>
                  <a:lnTo>
                    <a:pt x="9328" y="537"/>
                  </a:lnTo>
                  <a:lnTo>
                    <a:pt x="9620" y="683"/>
                  </a:lnTo>
                  <a:lnTo>
                    <a:pt x="9913" y="829"/>
                  </a:lnTo>
                  <a:lnTo>
                    <a:pt x="10205" y="975"/>
                  </a:lnTo>
                  <a:lnTo>
                    <a:pt x="10473" y="1170"/>
                  </a:lnTo>
                  <a:lnTo>
                    <a:pt x="10741" y="1340"/>
                  </a:lnTo>
                  <a:lnTo>
                    <a:pt x="10984" y="1535"/>
                  </a:lnTo>
                  <a:lnTo>
                    <a:pt x="11228" y="1754"/>
                  </a:lnTo>
                  <a:lnTo>
                    <a:pt x="11471" y="1974"/>
                  </a:lnTo>
                  <a:lnTo>
                    <a:pt x="11690" y="2217"/>
                  </a:lnTo>
                  <a:lnTo>
                    <a:pt x="11910" y="2461"/>
                  </a:lnTo>
                  <a:lnTo>
                    <a:pt x="12105" y="2704"/>
                  </a:lnTo>
                  <a:lnTo>
                    <a:pt x="12275" y="2972"/>
                  </a:lnTo>
                  <a:lnTo>
                    <a:pt x="12470" y="3240"/>
                  </a:lnTo>
                  <a:lnTo>
                    <a:pt x="12616" y="3532"/>
                  </a:lnTo>
                  <a:lnTo>
                    <a:pt x="12762" y="3825"/>
                  </a:lnTo>
                  <a:lnTo>
                    <a:pt x="12908" y="4117"/>
                  </a:lnTo>
                  <a:lnTo>
                    <a:pt x="13030" y="4409"/>
                  </a:lnTo>
                  <a:lnTo>
                    <a:pt x="13127" y="4726"/>
                  </a:lnTo>
                  <a:lnTo>
                    <a:pt x="13225" y="5042"/>
                  </a:lnTo>
                  <a:lnTo>
                    <a:pt x="13298" y="5383"/>
                  </a:lnTo>
                  <a:lnTo>
                    <a:pt x="13347" y="5700"/>
                  </a:lnTo>
                  <a:lnTo>
                    <a:pt x="13395" y="6041"/>
                  </a:lnTo>
                  <a:lnTo>
                    <a:pt x="13420" y="6382"/>
                  </a:lnTo>
                  <a:lnTo>
                    <a:pt x="13444" y="6723"/>
                  </a:lnTo>
                  <a:lnTo>
                    <a:pt x="13444" y="6723"/>
                  </a:lnTo>
                  <a:lnTo>
                    <a:pt x="13420" y="7064"/>
                  </a:lnTo>
                  <a:lnTo>
                    <a:pt x="13395" y="7405"/>
                  </a:lnTo>
                  <a:lnTo>
                    <a:pt x="13347" y="7746"/>
                  </a:lnTo>
                  <a:lnTo>
                    <a:pt x="13298" y="8062"/>
                  </a:lnTo>
                  <a:lnTo>
                    <a:pt x="13225" y="8403"/>
                  </a:lnTo>
                  <a:lnTo>
                    <a:pt x="13127" y="8720"/>
                  </a:lnTo>
                  <a:lnTo>
                    <a:pt x="13030" y="9036"/>
                  </a:lnTo>
                  <a:lnTo>
                    <a:pt x="12908" y="9329"/>
                  </a:lnTo>
                  <a:lnTo>
                    <a:pt x="12762" y="9621"/>
                  </a:lnTo>
                  <a:lnTo>
                    <a:pt x="12616" y="9913"/>
                  </a:lnTo>
                  <a:lnTo>
                    <a:pt x="12470" y="10206"/>
                  </a:lnTo>
                  <a:lnTo>
                    <a:pt x="12275" y="10473"/>
                  </a:lnTo>
                  <a:lnTo>
                    <a:pt x="12105" y="10741"/>
                  </a:lnTo>
                  <a:lnTo>
                    <a:pt x="11910" y="10985"/>
                  </a:lnTo>
                  <a:lnTo>
                    <a:pt x="11690" y="11228"/>
                  </a:lnTo>
                  <a:lnTo>
                    <a:pt x="11471" y="11472"/>
                  </a:lnTo>
                  <a:lnTo>
                    <a:pt x="11228" y="11691"/>
                  </a:lnTo>
                  <a:lnTo>
                    <a:pt x="10984" y="11910"/>
                  </a:lnTo>
                  <a:lnTo>
                    <a:pt x="10741" y="12105"/>
                  </a:lnTo>
                  <a:lnTo>
                    <a:pt x="10473" y="12276"/>
                  </a:lnTo>
                  <a:lnTo>
                    <a:pt x="10205" y="12471"/>
                  </a:lnTo>
                  <a:lnTo>
                    <a:pt x="9913" y="12617"/>
                  </a:lnTo>
                  <a:lnTo>
                    <a:pt x="9620" y="12763"/>
                  </a:lnTo>
                  <a:lnTo>
                    <a:pt x="9328" y="12909"/>
                  </a:lnTo>
                  <a:lnTo>
                    <a:pt x="9036" y="13031"/>
                  </a:lnTo>
                  <a:lnTo>
                    <a:pt x="8719" y="13128"/>
                  </a:lnTo>
                  <a:lnTo>
                    <a:pt x="8403" y="13226"/>
                  </a:lnTo>
                  <a:lnTo>
                    <a:pt x="8062" y="13299"/>
                  </a:lnTo>
                  <a:lnTo>
                    <a:pt x="7745" y="13347"/>
                  </a:lnTo>
                  <a:lnTo>
                    <a:pt x="7404" y="13396"/>
                  </a:lnTo>
                  <a:lnTo>
                    <a:pt x="7063" y="13420"/>
                  </a:lnTo>
                  <a:lnTo>
                    <a:pt x="6722" y="13445"/>
                  </a:lnTo>
                  <a:lnTo>
                    <a:pt x="6722" y="13445"/>
                  </a:lnTo>
                  <a:close/>
                </a:path>
              </a:pathLst>
            </a:custGeom>
            <a:noFill/>
            <a:ln w="12175" cap="rnd" cmpd="sng">
              <a:solidFill>
                <a:srgbClr val="FFFF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56" name="Google Shape;856;p36"/>
          <p:cNvSpPr/>
          <p:nvPr/>
        </p:nvSpPr>
        <p:spPr>
          <a:xfrm>
            <a:off x="7436055" y="27255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38100" cap="rnd" cmpd="sng">
            <a:solidFill>
              <a:srgbClr val="2AC7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p36"/>
          <p:cNvSpPr/>
          <p:nvPr/>
        </p:nvSpPr>
        <p:spPr>
          <a:xfrm>
            <a:off x="6552218" y="2725578"/>
            <a:ext cx="402263" cy="227229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12175" cap="rnd" cmpd="sng">
            <a:solidFill>
              <a:srgbClr val="2AC7D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36"/>
          <p:cNvSpPr/>
          <p:nvPr/>
        </p:nvSpPr>
        <p:spPr>
          <a:xfrm>
            <a:off x="6837753" y="3783115"/>
            <a:ext cx="1000561" cy="565194"/>
          </a:xfrm>
          <a:custGeom>
            <a:avLst/>
            <a:gdLst/>
            <a:ahLst/>
            <a:cxnLst/>
            <a:rect l="l" t="t" r="r" b="b"/>
            <a:pathLst>
              <a:path w="19144" h="10814" fill="none" extrusionOk="0">
                <a:moveTo>
                  <a:pt x="16124" y="4774"/>
                </a:moveTo>
                <a:lnTo>
                  <a:pt x="15369" y="4774"/>
                </a:lnTo>
                <a:lnTo>
                  <a:pt x="15369" y="4774"/>
                </a:lnTo>
                <a:lnTo>
                  <a:pt x="15393" y="4482"/>
                </a:lnTo>
                <a:lnTo>
                  <a:pt x="15393" y="4482"/>
                </a:lnTo>
                <a:lnTo>
                  <a:pt x="15369" y="4189"/>
                </a:lnTo>
                <a:lnTo>
                  <a:pt x="15344" y="3921"/>
                </a:lnTo>
                <a:lnTo>
                  <a:pt x="15271" y="3654"/>
                </a:lnTo>
                <a:lnTo>
                  <a:pt x="15174" y="3410"/>
                </a:lnTo>
                <a:lnTo>
                  <a:pt x="15052" y="3166"/>
                </a:lnTo>
                <a:lnTo>
                  <a:pt x="14930" y="2947"/>
                </a:lnTo>
                <a:lnTo>
                  <a:pt x="14760" y="2728"/>
                </a:lnTo>
                <a:lnTo>
                  <a:pt x="14589" y="2533"/>
                </a:lnTo>
                <a:lnTo>
                  <a:pt x="14394" y="2363"/>
                </a:lnTo>
                <a:lnTo>
                  <a:pt x="14175" y="2192"/>
                </a:lnTo>
                <a:lnTo>
                  <a:pt x="13956" y="2070"/>
                </a:lnTo>
                <a:lnTo>
                  <a:pt x="13712" y="1949"/>
                </a:lnTo>
                <a:lnTo>
                  <a:pt x="13469" y="1851"/>
                </a:lnTo>
                <a:lnTo>
                  <a:pt x="13201" y="1778"/>
                </a:lnTo>
                <a:lnTo>
                  <a:pt x="12933" y="1754"/>
                </a:lnTo>
                <a:lnTo>
                  <a:pt x="12641" y="1729"/>
                </a:lnTo>
                <a:lnTo>
                  <a:pt x="12641" y="1729"/>
                </a:lnTo>
                <a:lnTo>
                  <a:pt x="12300" y="1754"/>
                </a:lnTo>
                <a:lnTo>
                  <a:pt x="11959" y="1827"/>
                </a:lnTo>
                <a:lnTo>
                  <a:pt x="11618" y="1924"/>
                </a:lnTo>
                <a:lnTo>
                  <a:pt x="11326" y="2070"/>
                </a:lnTo>
                <a:lnTo>
                  <a:pt x="11326" y="2070"/>
                </a:lnTo>
                <a:lnTo>
                  <a:pt x="11155" y="1851"/>
                </a:lnTo>
                <a:lnTo>
                  <a:pt x="10985" y="1632"/>
                </a:lnTo>
                <a:lnTo>
                  <a:pt x="10814" y="1413"/>
                </a:lnTo>
                <a:lnTo>
                  <a:pt x="10619" y="1218"/>
                </a:lnTo>
                <a:lnTo>
                  <a:pt x="10425" y="1048"/>
                </a:lnTo>
                <a:lnTo>
                  <a:pt x="10205" y="877"/>
                </a:lnTo>
                <a:lnTo>
                  <a:pt x="9962" y="707"/>
                </a:lnTo>
                <a:lnTo>
                  <a:pt x="9718" y="560"/>
                </a:lnTo>
                <a:lnTo>
                  <a:pt x="9475" y="439"/>
                </a:lnTo>
                <a:lnTo>
                  <a:pt x="9231" y="317"/>
                </a:lnTo>
                <a:lnTo>
                  <a:pt x="8963" y="219"/>
                </a:lnTo>
                <a:lnTo>
                  <a:pt x="8695" y="146"/>
                </a:lnTo>
                <a:lnTo>
                  <a:pt x="8403" y="73"/>
                </a:lnTo>
                <a:lnTo>
                  <a:pt x="8135" y="25"/>
                </a:lnTo>
                <a:lnTo>
                  <a:pt x="7843" y="0"/>
                </a:lnTo>
                <a:lnTo>
                  <a:pt x="7551" y="0"/>
                </a:lnTo>
                <a:lnTo>
                  <a:pt x="7551" y="0"/>
                </a:lnTo>
                <a:lnTo>
                  <a:pt x="7088" y="25"/>
                </a:lnTo>
                <a:lnTo>
                  <a:pt x="6650" y="98"/>
                </a:lnTo>
                <a:lnTo>
                  <a:pt x="6211" y="195"/>
                </a:lnTo>
                <a:lnTo>
                  <a:pt x="5797" y="341"/>
                </a:lnTo>
                <a:lnTo>
                  <a:pt x="5407" y="536"/>
                </a:lnTo>
                <a:lnTo>
                  <a:pt x="5042" y="755"/>
                </a:lnTo>
                <a:lnTo>
                  <a:pt x="4701" y="1023"/>
                </a:lnTo>
                <a:lnTo>
                  <a:pt x="4385" y="1315"/>
                </a:lnTo>
                <a:lnTo>
                  <a:pt x="4092" y="1632"/>
                </a:lnTo>
                <a:lnTo>
                  <a:pt x="3824" y="1973"/>
                </a:lnTo>
                <a:lnTo>
                  <a:pt x="3605" y="2338"/>
                </a:lnTo>
                <a:lnTo>
                  <a:pt x="3410" y="2728"/>
                </a:lnTo>
                <a:lnTo>
                  <a:pt x="3264" y="3142"/>
                </a:lnTo>
                <a:lnTo>
                  <a:pt x="3142" y="3580"/>
                </a:lnTo>
                <a:lnTo>
                  <a:pt x="3094" y="4019"/>
                </a:lnTo>
                <a:lnTo>
                  <a:pt x="3069" y="4482"/>
                </a:lnTo>
                <a:lnTo>
                  <a:pt x="3069" y="4482"/>
                </a:lnTo>
                <a:lnTo>
                  <a:pt x="3069" y="4774"/>
                </a:lnTo>
                <a:lnTo>
                  <a:pt x="3021" y="4774"/>
                </a:lnTo>
                <a:lnTo>
                  <a:pt x="3021" y="4774"/>
                </a:lnTo>
                <a:lnTo>
                  <a:pt x="2704" y="4774"/>
                </a:lnTo>
                <a:lnTo>
                  <a:pt x="2412" y="4823"/>
                </a:lnTo>
                <a:lnTo>
                  <a:pt x="2120" y="4896"/>
                </a:lnTo>
                <a:lnTo>
                  <a:pt x="1827" y="5017"/>
                </a:lnTo>
                <a:lnTo>
                  <a:pt x="1584" y="5139"/>
                </a:lnTo>
                <a:lnTo>
                  <a:pt x="1316" y="5285"/>
                </a:lnTo>
                <a:lnTo>
                  <a:pt x="1097" y="5456"/>
                </a:lnTo>
                <a:lnTo>
                  <a:pt x="877" y="5651"/>
                </a:lnTo>
                <a:lnTo>
                  <a:pt x="683" y="5870"/>
                </a:lnTo>
                <a:lnTo>
                  <a:pt x="512" y="6113"/>
                </a:lnTo>
                <a:lnTo>
                  <a:pt x="366" y="6357"/>
                </a:lnTo>
                <a:lnTo>
                  <a:pt x="220" y="6625"/>
                </a:lnTo>
                <a:lnTo>
                  <a:pt x="122" y="6893"/>
                </a:lnTo>
                <a:lnTo>
                  <a:pt x="49" y="7185"/>
                </a:lnTo>
                <a:lnTo>
                  <a:pt x="1" y="7477"/>
                </a:lnTo>
                <a:lnTo>
                  <a:pt x="1" y="7794"/>
                </a:lnTo>
                <a:lnTo>
                  <a:pt x="1" y="7794"/>
                </a:lnTo>
                <a:lnTo>
                  <a:pt x="1" y="8110"/>
                </a:lnTo>
                <a:lnTo>
                  <a:pt x="49" y="8403"/>
                </a:lnTo>
                <a:lnTo>
                  <a:pt x="122" y="8695"/>
                </a:lnTo>
                <a:lnTo>
                  <a:pt x="220" y="8963"/>
                </a:lnTo>
                <a:lnTo>
                  <a:pt x="366" y="9231"/>
                </a:lnTo>
                <a:lnTo>
                  <a:pt x="512" y="9474"/>
                </a:lnTo>
                <a:lnTo>
                  <a:pt x="683" y="9718"/>
                </a:lnTo>
                <a:lnTo>
                  <a:pt x="877" y="9937"/>
                </a:lnTo>
                <a:lnTo>
                  <a:pt x="1097" y="10132"/>
                </a:lnTo>
                <a:lnTo>
                  <a:pt x="1316" y="10302"/>
                </a:lnTo>
                <a:lnTo>
                  <a:pt x="1584" y="10449"/>
                </a:lnTo>
                <a:lnTo>
                  <a:pt x="1827" y="10570"/>
                </a:lnTo>
                <a:lnTo>
                  <a:pt x="2120" y="10692"/>
                </a:lnTo>
                <a:lnTo>
                  <a:pt x="2412" y="10765"/>
                </a:lnTo>
                <a:lnTo>
                  <a:pt x="2704" y="10814"/>
                </a:lnTo>
                <a:lnTo>
                  <a:pt x="3021" y="10814"/>
                </a:lnTo>
                <a:lnTo>
                  <a:pt x="16124" y="10814"/>
                </a:lnTo>
                <a:lnTo>
                  <a:pt x="16124" y="10814"/>
                </a:lnTo>
                <a:lnTo>
                  <a:pt x="16440" y="10814"/>
                </a:lnTo>
                <a:lnTo>
                  <a:pt x="16732" y="10765"/>
                </a:lnTo>
                <a:lnTo>
                  <a:pt x="17025" y="10692"/>
                </a:lnTo>
                <a:lnTo>
                  <a:pt x="17317" y="10570"/>
                </a:lnTo>
                <a:lnTo>
                  <a:pt x="17561" y="10449"/>
                </a:lnTo>
                <a:lnTo>
                  <a:pt x="17828" y="10302"/>
                </a:lnTo>
                <a:lnTo>
                  <a:pt x="18048" y="10132"/>
                </a:lnTo>
                <a:lnTo>
                  <a:pt x="18267" y="9937"/>
                </a:lnTo>
                <a:lnTo>
                  <a:pt x="18462" y="9718"/>
                </a:lnTo>
                <a:lnTo>
                  <a:pt x="18632" y="9474"/>
                </a:lnTo>
                <a:lnTo>
                  <a:pt x="18778" y="9231"/>
                </a:lnTo>
                <a:lnTo>
                  <a:pt x="18924" y="8963"/>
                </a:lnTo>
                <a:lnTo>
                  <a:pt x="19022" y="8695"/>
                </a:lnTo>
                <a:lnTo>
                  <a:pt x="19095" y="8403"/>
                </a:lnTo>
                <a:lnTo>
                  <a:pt x="19144" y="8110"/>
                </a:lnTo>
                <a:lnTo>
                  <a:pt x="19144" y="7794"/>
                </a:lnTo>
                <a:lnTo>
                  <a:pt x="19144" y="7794"/>
                </a:lnTo>
                <a:lnTo>
                  <a:pt x="19144" y="7477"/>
                </a:lnTo>
                <a:lnTo>
                  <a:pt x="19095" y="7185"/>
                </a:lnTo>
                <a:lnTo>
                  <a:pt x="19022" y="6893"/>
                </a:lnTo>
                <a:lnTo>
                  <a:pt x="18924" y="6625"/>
                </a:lnTo>
                <a:lnTo>
                  <a:pt x="18778" y="6357"/>
                </a:lnTo>
                <a:lnTo>
                  <a:pt x="18632" y="6113"/>
                </a:lnTo>
                <a:lnTo>
                  <a:pt x="18462" y="5870"/>
                </a:lnTo>
                <a:lnTo>
                  <a:pt x="18267" y="5651"/>
                </a:lnTo>
                <a:lnTo>
                  <a:pt x="18048" y="5456"/>
                </a:lnTo>
                <a:lnTo>
                  <a:pt x="17828" y="5285"/>
                </a:lnTo>
                <a:lnTo>
                  <a:pt x="17561" y="5139"/>
                </a:lnTo>
                <a:lnTo>
                  <a:pt x="17317" y="5017"/>
                </a:lnTo>
                <a:lnTo>
                  <a:pt x="17025" y="4896"/>
                </a:lnTo>
                <a:lnTo>
                  <a:pt x="16732" y="4823"/>
                </a:lnTo>
                <a:lnTo>
                  <a:pt x="16440" y="4774"/>
                </a:lnTo>
                <a:lnTo>
                  <a:pt x="16124" y="4774"/>
                </a:lnTo>
                <a:lnTo>
                  <a:pt x="16124" y="4774"/>
                </a:lnTo>
                <a:close/>
              </a:path>
            </a:pathLst>
          </a:custGeom>
          <a:noFill/>
          <a:ln w="9525" cap="rnd" cmpd="sng">
            <a:solidFill>
              <a:srgbClr val="2AC7D7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9" name="Google Shape;859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p37"/>
          <p:cNvSpPr txBox="1"/>
          <p:nvPr/>
        </p:nvSpPr>
        <p:spPr>
          <a:xfrm>
            <a:off x="2544850" y="914275"/>
            <a:ext cx="6012000" cy="138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b="1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Now you can use any emoji as an icon!</a:t>
            </a:r>
            <a:endParaRPr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And of course it resizes without losing quality and you can change the color.</a:t>
            </a:r>
            <a:endParaRPr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How? Follow Google instructions </a:t>
            </a:r>
            <a:r>
              <a:rPr lang="en" u="sng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  <a:hlinkClick r:id="rId3"/>
              </a:rPr>
              <a:t>https://twitter.com/googledocs/status/730087240156643328</a:t>
            </a:r>
            <a:endParaRPr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865" name="Google Shape;865;p37"/>
          <p:cNvSpPr txBox="1"/>
          <p:nvPr/>
        </p:nvSpPr>
        <p:spPr>
          <a:xfrm>
            <a:off x="1189100" y="2374250"/>
            <a:ext cx="7327500" cy="25707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3290">
                <a:alpha val="5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dirty="0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rPr>
              <a:t>✋👆👉👍👤👦👧👨👩👪💃🏃💑❤😂😉😋😒😭👶😸🐟🍒🍔💣📌📖🔨🎃🎈🎨🏈🏰🌏🔌🔑</a:t>
            </a:r>
            <a:r>
              <a:rPr lang="en" sz="2400" dirty="0">
                <a:solidFill>
                  <a:srgbClr val="FFFFFF"/>
                </a:solidFill>
                <a:highlight>
                  <a:srgbClr val="184DE2"/>
                </a:highlight>
                <a:latin typeface="Abel"/>
                <a:ea typeface="Abel"/>
                <a:cs typeface="Abel"/>
                <a:sym typeface="Abel"/>
              </a:rPr>
              <a:t> and many more...</a:t>
            </a:r>
            <a:endParaRPr sz="2400" dirty="0">
              <a:solidFill>
                <a:srgbClr val="FFFFFF"/>
              </a:solidFill>
              <a:highlight>
                <a:srgbClr val="184DE2"/>
              </a:highlight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866" name="Google Shape;866;p37"/>
          <p:cNvSpPr txBox="1"/>
          <p:nvPr/>
        </p:nvSpPr>
        <p:spPr>
          <a:xfrm>
            <a:off x="1029975" y="856414"/>
            <a:ext cx="1440600" cy="12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9600">
                <a:solidFill>
                  <a:srgbClr val="FFFF00"/>
                </a:solidFill>
                <a:latin typeface="Abel"/>
                <a:ea typeface="Abel"/>
                <a:cs typeface="Abel"/>
                <a:sym typeface="Abel"/>
              </a:rPr>
              <a:t>😉</a:t>
            </a:r>
            <a:endParaRPr sz="9600">
              <a:solidFill>
                <a:srgbClr val="FFFF00"/>
              </a:solidFill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867" name="Google Shape;867;p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000" dirty="0" smtClean="0">
                <a:solidFill>
                  <a:schemeClr val="accent1">
                    <a:lumMod val="75000"/>
                  </a:schemeClr>
                </a:solidFill>
              </a:rPr>
              <a:t>INTRODUCTION</a:t>
            </a:r>
            <a:endParaRPr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1" name="Google Shape;221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6</a:t>
            </a:fld>
            <a:endParaRPr>
              <a:solidFill>
                <a:schemeClr val="tx1"/>
              </a:solidFill>
            </a:endParaRPr>
          </a:p>
        </p:txBody>
      </p:sp>
      <p:pic>
        <p:nvPicPr>
          <p:cNvPr id="2" name="Picture 1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4729611" y="1564057"/>
            <a:ext cx="2478024" cy="2478024"/>
          </a:xfrm>
          <a:prstGeom prst="ellipse">
            <a:avLst/>
          </a:prstGeom>
          <a:ln w="3175"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5008910" y="4218316"/>
            <a:ext cx="21029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Roboto Slab" panose="020B0604020202020204" charset="0"/>
                <a:ea typeface="Roboto Slab" panose="020B0604020202020204" charset="0"/>
              </a:rPr>
              <a:t>Available Research</a:t>
            </a:r>
            <a:endParaRPr lang="en-US" dirty="0">
              <a:latin typeface="Roboto Slab" panose="020B0604020202020204" charset="0"/>
              <a:ea typeface="Roboto Slab" panose="020B0604020202020204" charset="0"/>
            </a:endParaRPr>
          </a:p>
        </p:txBody>
      </p:sp>
      <p:sp>
        <p:nvSpPr>
          <p:cNvPr id="8" name="Google Shape;156;p13"/>
          <p:cNvSpPr txBox="1">
            <a:spLocks/>
          </p:cNvSpPr>
          <p:nvPr/>
        </p:nvSpPr>
        <p:spPr>
          <a:xfrm>
            <a:off x="696714" y="2287070"/>
            <a:ext cx="4032897" cy="1031998"/>
          </a:xfrm>
          <a:prstGeom prst="rect">
            <a:avLst/>
          </a:prstGeom>
          <a:noFill/>
          <a:ln>
            <a:noFill/>
          </a:ln>
          <a:effectLst>
            <a:outerShdw blurRad="42863" dist="19050" dir="5400000" algn="bl" rotWithShape="0">
              <a:srgbClr val="003290">
                <a:alpha val="2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514350" indent="-5143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Simple function</a:t>
            </a:r>
          </a:p>
          <a:p>
            <a:pPr marL="514350" indent="-5143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Only have rain detection 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25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0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000" dirty="0" smtClean="0">
                <a:solidFill>
                  <a:schemeClr val="accent1">
                    <a:lumMod val="75000"/>
                  </a:schemeClr>
                </a:solidFill>
              </a:rPr>
              <a:t>PROPOSED SOLUTION</a:t>
            </a:r>
            <a:endParaRPr sz="4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21" name="Google Shape;221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tx1"/>
                </a:solidFill>
              </a:rPr>
              <a:t>7</a:t>
            </a:fld>
            <a:endParaRPr dirty="0">
              <a:solidFill>
                <a:schemeClr val="tx1"/>
              </a:solidFill>
            </a:endParaRPr>
          </a:p>
        </p:txBody>
      </p:sp>
      <p:sp>
        <p:nvSpPr>
          <p:cNvPr id="8" name="Google Shape;218;p20"/>
          <p:cNvSpPr txBox="1">
            <a:spLocks/>
          </p:cNvSpPr>
          <p:nvPr/>
        </p:nvSpPr>
        <p:spPr>
          <a:xfrm>
            <a:off x="750889" y="1191237"/>
            <a:ext cx="7642371" cy="1086065"/>
          </a:xfrm>
          <a:prstGeom prst="rect">
            <a:avLst/>
          </a:prstGeom>
          <a:noFill/>
          <a:ln>
            <a:noFill/>
          </a:ln>
          <a:effectLst>
            <a:outerShdw blurRad="42863" dist="19050" dir="5400000" algn="bl" rotWithShape="0">
              <a:srgbClr val="003290">
                <a:alpha val="2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0" i="0" u="none" strike="noStrike" cap="none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r>
              <a:rPr lang="en-US" sz="2800" dirty="0">
                <a:solidFill>
                  <a:schemeClr val="tx1"/>
                </a:solidFill>
              </a:rPr>
              <a:t>DESIGN AND CONSTRUCTION SUN DRYING  WET CLOTHES SYSTEM</a:t>
            </a:r>
            <a:endParaRPr lang="en-US" sz="2800" dirty="0"/>
          </a:p>
        </p:txBody>
      </p:sp>
      <p:sp>
        <p:nvSpPr>
          <p:cNvPr id="11" name="Google Shape;156;p13"/>
          <p:cNvSpPr txBox="1">
            <a:spLocks/>
          </p:cNvSpPr>
          <p:nvPr/>
        </p:nvSpPr>
        <p:spPr>
          <a:xfrm>
            <a:off x="750889" y="2363764"/>
            <a:ext cx="4032897" cy="2263424"/>
          </a:xfrm>
          <a:prstGeom prst="rect">
            <a:avLst/>
          </a:prstGeom>
          <a:noFill/>
          <a:ln>
            <a:noFill/>
          </a:ln>
          <a:effectLst>
            <a:outerShdw blurRad="42863" dist="19050" dir="5400000" algn="bl" rotWithShape="0">
              <a:srgbClr val="003290">
                <a:alpha val="2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514350" indent="-5143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Rain detection</a:t>
            </a:r>
          </a:p>
          <a:p>
            <a:pPr marL="514350" indent="-5143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Automatic clothes collection</a:t>
            </a:r>
          </a:p>
          <a:p>
            <a:pPr marL="514350" indent="-5143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Dryer system</a:t>
            </a:r>
          </a:p>
          <a:p>
            <a:pPr marL="514350" indent="-5143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Using solar energy 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Google Shape;156;p13"/>
          <p:cNvSpPr txBox="1">
            <a:spLocks/>
          </p:cNvSpPr>
          <p:nvPr/>
        </p:nvSpPr>
        <p:spPr>
          <a:xfrm>
            <a:off x="4783787" y="2363764"/>
            <a:ext cx="4360214" cy="2263424"/>
          </a:xfrm>
          <a:prstGeom prst="rect">
            <a:avLst/>
          </a:prstGeom>
          <a:noFill/>
          <a:ln>
            <a:noFill/>
          </a:ln>
          <a:effectLst>
            <a:outerShdw blurRad="42863" dist="19050" dir="5400000" algn="bl" rotWithShape="0">
              <a:srgbClr val="003290">
                <a:alpha val="2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Abel"/>
              <a:buChar char="-"/>
              <a:defRPr sz="2400" b="0" i="0" u="none" strike="noStrike" cap="none">
                <a:solidFill>
                  <a:srgbClr val="FFFFFF"/>
                </a:solidFill>
                <a:latin typeface="Abel"/>
                <a:ea typeface="Abel"/>
                <a:cs typeface="Abel"/>
                <a:sym typeface="Abel"/>
              </a:defRPr>
            </a:lvl9pPr>
          </a:lstStyle>
          <a:p>
            <a:pPr marL="514350" indent="-5143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System can be controlled with</a:t>
            </a:r>
          </a:p>
          <a:p>
            <a:pPr marL="971550" lvl="1" indent="-5143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RF Remote</a:t>
            </a:r>
          </a:p>
          <a:p>
            <a:pPr marL="971550" lvl="1" indent="-5143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Keypad</a:t>
            </a:r>
          </a:p>
          <a:p>
            <a:pPr marL="971550" lvl="1" indent="-514350"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Mobile Application</a:t>
            </a:r>
            <a:endParaRPr lang="en-US" dirty="0">
              <a:solidFill>
                <a:schemeClr val="tx1"/>
              </a:solidFill>
            </a:endParaRPr>
          </a:p>
        </p:txBody>
      </p:sp>
      <p:grpSp>
        <p:nvGrpSpPr>
          <p:cNvPr id="7" name="Google Shape;777;p36"/>
          <p:cNvGrpSpPr/>
          <p:nvPr/>
        </p:nvGrpSpPr>
        <p:grpSpPr>
          <a:xfrm rot="2982723">
            <a:off x="7975373" y="443847"/>
            <a:ext cx="599271" cy="950102"/>
            <a:chOff x="6718575" y="2318625"/>
            <a:chExt cx="256950" cy="407375"/>
          </a:xfrm>
        </p:grpSpPr>
        <p:sp>
          <p:nvSpPr>
            <p:cNvPr id="9" name="Google Shape;778;p36"/>
            <p:cNvSpPr/>
            <p:nvPr/>
          </p:nvSpPr>
          <p:spPr>
            <a:xfrm>
              <a:off x="6795900" y="2673600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2"/>
                  </a:moveTo>
                  <a:lnTo>
                    <a:pt x="4092" y="1"/>
                  </a:lnTo>
                  <a:lnTo>
                    <a:pt x="0" y="1"/>
                  </a:lnTo>
                  <a:lnTo>
                    <a:pt x="0" y="902"/>
                  </a:lnTo>
                  <a:lnTo>
                    <a:pt x="4092" y="902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779;p36"/>
            <p:cNvSpPr/>
            <p:nvPr/>
          </p:nvSpPr>
          <p:spPr>
            <a:xfrm>
              <a:off x="6795900" y="2650475"/>
              <a:ext cx="102300" cy="22550"/>
            </a:xfrm>
            <a:custGeom>
              <a:avLst/>
              <a:gdLst/>
              <a:ahLst/>
              <a:cxnLst/>
              <a:rect l="l" t="t" r="r" b="b"/>
              <a:pathLst>
                <a:path w="4092" h="902" fill="none" extrusionOk="0">
                  <a:moveTo>
                    <a:pt x="4092" y="901"/>
                  </a:moveTo>
                  <a:lnTo>
                    <a:pt x="4092" y="0"/>
                  </a:lnTo>
                  <a:lnTo>
                    <a:pt x="0" y="0"/>
                  </a:lnTo>
                  <a:lnTo>
                    <a:pt x="0" y="901"/>
                  </a:lnTo>
                  <a:lnTo>
                    <a:pt x="4092" y="901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780;p36"/>
            <p:cNvSpPr/>
            <p:nvPr/>
          </p:nvSpPr>
          <p:spPr>
            <a:xfrm>
              <a:off x="6795900" y="2696125"/>
              <a:ext cx="102300" cy="29875"/>
            </a:xfrm>
            <a:custGeom>
              <a:avLst/>
              <a:gdLst/>
              <a:ahLst/>
              <a:cxnLst/>
              <a:rect l="l" t="t" r="r" b="b"/>
              <a:pathLst>
                <a:path w="4092" h="1195" fill="none" extrusionOk="0">
                  <a:moveTo>
                    <a:pt x="0" y="1"/>
                  </a:moveTo>
                  <a:lnTo>
                    <a:pt x="0" y="171"/>
                  </a:lnTo>
                  <a:lnTo>
                    <a:pt x="0" y="171"/>
                  </a:lnTo>
                  <a:lnTo>
                    <a:pt x="24" y="318"/>
                  </a:lnTo>
                  <a:lnTo>
                    <a:pt x="98" y="464"/>
                  </a:lnTo>
                  <a:lnTo>
                    <a:pt x="195" y="585"/>
                  </a:lnTo>
                  <a:lnTo>
                    <a:pt x="341" y="659"/>
                  </a:lnTo>
                  <a:lnTo>
                    <a:pt x="1875" y="1170"/>
                  </a:lnTo>
                  <a:lnTo>
                    <a:pt x="1875" y="1170"/>
                  </a:lnTo>
                  <a:lnTo>
                    <a:pt x="2046" y="1194"/>
                  </a:lnTo>
                  <a:lnTo>
                    <a:pt x="2046" y="1194"/>
                  </a:lnTo>
                  <a:lnTo>
                    <a:pt x="2216" y="1170"/>
                  </a:lnTo>
                  <a:lnTo>
                    <a:pt x="3751" y="659"/>
                  </a:lnTo>
                  <a:lnTo>
                    <a:pt x="3751" y="659"/>
                  </a:lnTo>
                  <a:lnTo>
                    <a:pt x="3897" y="585"/>
                  </a:lnTo>
                  <a:lnTo>
                    <a:pt x="3994" y="464"/>
                  </a:lnTo>
                  <a:lnTo>
                    <a:pt x="4067" y="318"/>
                  </a:lnTo>
                  <a:lnTo>
                    <a:pt x="4092" y="171"/>
                  </a:lnTo>
                  <a:lnTo>
                    <a:pt x="4092" y="1"/>
                  </a:lnTo>
                  <a:lnTo>
                    <a:pt x="0" y="1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781;p36"/>
            <p:cNvSpPr/>
            <p:nvPr/>
          </p:nvSpPr>
          <p:spPr>
            <a:xfrm>
              <a:off x="67849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6674"/>
                  </a:moveTo>
                  <a:lnTo>
                    <a:pt x="1413" y="6674"/>
                  </a:lnTo>
                  <a:lnTo>
                    <a:pt x="585" y="2850"/>
                  </a:lnTo>
                  <a:lnTo>
                    <a:pt x="1" y="1"/>
                  </a:lnTo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782;p36"/>
            <p:cNvSpPr/>
            <p:nvPr/>
          </p:nvSpPr>
          <p:spPr>
            <a:xfrm>
              <a:off x="6718575" y="2318625"/>
              <a:ext cx="256950" cy="307525"/>
            </a:xfrm>
            <a:custGeom>
              <a:avLst/>
              <a:gdLst/>
              <a:ahLst/>
              <a:cxnLst/>
              <a:rect l="l" t="t" r="r" b="b"/>
              <a:pathLst>
                <a:path w="10278" h="12301" fill="none" extrusionOk="0">
                  <a:moveTo>
                    <a:pt x="7185" y="12300"/>
                  </a:moveTo>
                  <a:lnTo>
                    <a:pt x="7185" y="12300"/>
                  </a:lnTo>
                  <a:lnTo>
                    <a:pt x="7307" y="11764"/>
                  </a:lnTo>
                  <a:lnTo>
                    <a:pt x="7477" y="11253"/>
                  </a:lnTo>
                  <a:lnTo>
                    <a:pt x="7672" y="10766"/>
                  </a:lnTo>
                  <a:lnTo>
                    <a:pt x="7891" y="10327"/>
                  </a:lnTo>
                  <a:lnTo>
                    <a:pt x="8135" y="9913"/>
                  </a:lnTo>
                  <a:lnTo>
                    <a:pt x="8378" y="9499"/>
                  </a:lnTo>
                  <a:lnTo>
                    <a:pt x="8914" y="8720"/>
                  </a:lnTo>
                  <a:lnTo>
                    <a:pt x="9182" y="8330"/>
                  </a:lnTo>
                  <a:lnTo>
                    <a:pt x="9425" y="7941"/>
                  </a:lnTo>
                  <a:lnTo>
                    <a:pt x="9645" y="7551"/>
                  </a:lnTo>
                  <a:lnTo>
                    <a:pt x="9864" y="7113"/>
                  </a:lnTo>
                  <a:lnTo>
                    <a:pt x="10034" y="6674"/>
                  </a:lnTo>
                  <a:lnTo>
                    <a:pt x="10156" y="6187"/>
                  </a:lnTo>
                  <a:lnTo>
                    <a:pt x="10229" y="5676"/>
                  </a:lnTo>
                  <a:lnTo>
                    <a:pt x="10253" y="5408"/>
                  </a:lnTo>
                  <a:lnTo>
                    <a:pt x="10278" y="5140"/>
                  </a:lnTo>
                  <a:lnTo>
                    <a:pt x="10278" y="5140"/>
                  </a:lnTo>
                  <a:lnTo>
                    <a:pt x="10229" y="4604"/>
                  </a:lnTo>
                  <a:lnTo>
                    <a:pt x="10156" y="4093"/>
                  </a:lnTo>
                  <a:lnTo>
                    <a:pt x="10034" y="3605"/>
                  </a:lnTo>
                  <a:lnTo>
                    <a:pt x="9864" y="3143"/>
                  </a:lnTo>
                  <a:lnTo>
                    <a:pt x="9645" y="2680"/>
                  </a:lnTo>
                  <a:lnTo>
                    <a:pt x="9401" y="2266"/>
                  </a:lnTo>
                  <a:lnTo>
                    <a:pt x="9084" y="1876"/>
                  </a:lnTo>
                  <a:lnTo>
                    <a:pt x="8768" y="1511"/>
                  </a:lnTo>
                  <a:lnTo>
                    <a:pt x="8402" y="1170"/>
                  </a:lnTo>
                  <a:lnTo>
                    <a:pt x="8013" y="878"/>
                  </a:lnTo>
                  <a:lnTo>
                    <a:pt x="7574" y="634"/>
                  </a:lnTo>
                  <a:lnTo>
                    <a:pt x="7136" y="415"/>
                  </a:lnTo>
                  <a:lnTo>
                    <a:pt x="6673" y="244"/>
                  </a:lnTo>
                  <a:lnTo>
                    <a:pt x="6162" y="98"/>
                  </a:lnTo>
                  <a:lnTo>
                    <a:pt x="5675" y="25"/>
                  </a:lnTo>
                  <a:lnTo>
                    <a:pt x="5139" y="1"/>
                  </a:lnTo>
                  <a:lnTo>
                    <a:pt x="5139" y="1"/>
                  </a:lnTo>
                  <a:lnTo>
                    <a:pt x="4603" y="25"/>
                  </a:lnTo>
                  <a:lnTo>
                    <a:pt x="4116" y="98"/>
                  </a:lnTo>
                  <a:lnTo>
                    <a:pt x="3605" y="244"/>
                  </a:lnTo>
                  <a:lnTo>
                    <a:pt x="3142" y="415"/>
                  </a:lnTo>
                  <a:lnTo>
                    <a:pt x="2703" y="634"/>
                  </a:lnTo>
                  <a:lnTo>
                    <a:pt x="2265" y="878"/>
                  </a:lnTo>
                  <a:lnTo>
                    <a:pt x="1875" y="1170"/>
                  </a:lnTo>
                  <a:lnTo>
                    <a:pt x="1510" y="1511"/>
                  </a:lnTo>
                  <a:lnTo>
                    <a:pt x="1193" y="1876"/>
                  </a:lnTo>
                  <a:lnTo>
                    <a:pt x="877" y="2266"/>
                  </a:lnTo>
                  <a:lnTo>
                    <a:pt x="633" y="2680"/>
                  </a:lnTo>
                  <a:lnTo>
                    <a:pt x="414" y="3143"/>
                  </a:lnTo>
                  <a:lnTo>
                    <a:pt x="244" y="3605"/>
                  </a:lnTo>
                  <a:lnTo>
                    <a:pt x="122" y="4093"/>
                  </a:lnTo>
                  <a:lnTo>
                    <a:pt x="49" y="4604"/>
                  </a:lnTo>
                  <a:lnTo>
                    <a:pt x="0" y="5140"/>
                  </a:lnTo>
                  <a:lnTo>
                    <a:pt x="0" y="5140"/>
                  </a:lnTo>
                  <a:lnTo>
                    <a:pt x="24" y="5408"/>
                  </a:lnTo>
                  <a:lnTo>
                    <a:pt x="49" y="5676"/>
                  </a:lnTo>
                  <a:lnTo>
                    <a:pt x="122" y="6187"/>
                  </a:lnTo>
                  <a:lnTo>
                    <a:pt x="244" y="6674"/>
                  </a:lnTo>
                  <a:lnTo>
                    <a:pt x="414" y="7113"/>
                  </a:lnTo>
                  <a:lnTo>
                    <a:pt x="633" y="7551"/>
                  </a:lnTo>
                  <a:lnTo>
                    <a:pt x="852" y="7941"/>
                  </a:lnTo>
                  <a:lnTo>
                    <a:pt x="1096" y="8330"/>
                  </a:lnTo>
                  <a:lnTo>
                    <a:pt x="1364" y="8720"/>
                  </a:lnTo>
                  <a:lnTo>
                    <a:pt x="1900" y="9499"/>
                  </a:lnTo>
                  <a:lnTo>
                    <a:pt x="2143" y="9913"/>
                  </a:lnTo>
                  <a:lnTo>
                    <a:pt x="2387" y="10327"/>
                  </a:lnTo>
                  <a:lnTo>
                    <a:pt x="2606" y="10766"/>
                  </a:lnTo>
                  <a:lnTo>
                    <a:pt x="2801" y="11253"/>
                  </a:lnTo>
                  <a:lnTo>
                    <a:pt x="2971" y="11764"/>
                  </a:lnTo>
                  <a:lnTo>
                    <a:pt x="3093" y="12300"/>
                  </a:lnTo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783;p36"/>
            <p:cNvSpPr/>
            <p:nvPr/>
          </p:nvSpPr>
          <p:spPr>
            <a:xfrm>
              <a:off x="6873825" y="2459275"/>
              <a:ext cx="35350" cy="166875"/>
            </a:xfrm>
            <a:custGeom>
              <a:avLst/>
              <a:gdLst/>
              <a:ahLst/>
              <a:cxnLst/>
              <a:rect l="l" t="t" r="r" b="b"/>
              <a:pathLst>
                <a:path w="1414" h="6675" fill="none" extrusionOk="0">
                  <a:moveTo>
                    <a:pt x="1413" y="1"/>
                  </a:moveTo>
                  <a:lnTo>
                    <a:pt x="1413" y="1"/>
                  </a:lnTo>
                  <a:lnTo>
                    <a:pt x="829" y="2850"/>
                  </a:lnTo>
                  <a:lnTo>
                    <a:pt x="1" y="6674"/>
                  </a:lnTo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784;p36"/>
            <p:cNvSpPr/>
            <p:nvPr/>
          </p:nvSpPr>
          <p:spPr>
            <a:xfrm>
              <a:off x="6801975" y="2453200"/>
              <a:ext cx="90150" cy="19500"/>
            </a:xfrm>
            <a:custGeom>
              <a:avLst/>
              <a:gdLst/>
              <a:ahLst/>
              <a:cxnLst/>
              <a:rect l="l" t="t" r="r" b="b"/>
              <a:pathLst>
                <a:path w="3606" h="780" fill="none" extrusionOk="0">
                  <a:moveTo>
                    <a:pt x="1" y="73"/>
                  </a:moveTo>
                  <a:lnTo>
                    <a:pt x="829" y="780"/>
                  </a:lnTo>
                  <a:lnTo>
                    <a:pt x="1657" y="73"/>
                  </a:lnTo>
                  <a:lnTo>
                    <a:pt x="1657" y="73"/>
                  </a:lnTo>
                  <a:lnTo>
                    <a:pt x="1730" y="25"/>
                  </a:lnTo>
                  <a:lnTo>
                    <a:pt x="1803" y="0"/>
                  </a:lnTo>
                  <a:lnTo>
                    <a:pt x="1876" y="25"/>
                  </a:lnTo>
                  <a:lnTo>
                    <a:pt x="1949" y="73"/>
                  </a:lnTo>
                  <a:lnTo>
                    <a:pt x="2777" y="780"/>
                  </a:lnTo>
                  <a:lnTo>
                    <a:pt x="3605" y="73"/>
                  </a:lnTo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785;p36"/>
            <p:cNvSpPr/>
            <p:nvPr/>
          </p:nvSpPr>
          <p:spPr>
            <a:xfrm>
              <a:off x="6795900" y="2628550"/>
              <a:ext cx="102300" cy="25"/>
            </a:xfrm>
            <a:custGeom>
              <a:avLst/>
              <a:gdLst/>
              <a:ahLst/>
              <a:cxnLst/>
              <a:rect l="l" t="t" r="r" b="b"/>
              <a:pathLst>
                <a:path w="4092" h="1" fill="none" extrusionOk="0">
                  <a:moveTo>
                    <a:pt x="0" y="1"/>
                  </a:moveTo>
                  <a:lnTo>
                    <a:pt x="4092" y="1"/>
                  </a:lnTo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6901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5143451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5" name="Google Shape;155;p13"/>
          <p:cNvSpPr txBox="1">
            <a:spLocks noGrp="1"/>
          </p:cNvSpPr>
          <p:nvPr>
            <p:ph type="ctrTitle" idx="4294967295"/>
          </p:nvPr>
        </p:nvSpPr>
        <p:spPr>
          <a:xfrm>
            <a:off x="1" y="2308644"/>
            <a:ext cx="9144000" cy="7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 dirty="0" smtClean="0">
                <a:solidFill>
                  <a:schemeClr val="bg1"/>
                </a:solidFill>
              </a:rPr>
              <a:t>IMPLEMENTATION</a:t>
            </a:r>
            <a:endParaRPr sz="4000" dirty="0">
              <a:solidFill>
                <a:schemeClr val="bg1"/>
              </a:solidFill>
            </a:endParaRPr>
          </a:p>
        </p:txBody>
      </p:sp>
      <p:sp>
        <p:nvSpPr>
          <p:cNvPr id="158" name="Google Shape;158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6121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21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tx1"/>
                </a:solidFill>
              </a:rPr>
              <a:t>9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4543" y="1323018"/>
            <a:ext cx="1735064" cy="3623633"/>
          </a:xfrm>
          <a:prstGeom prst="rect">
            <a:avLst/>
          </a:prstGeom>
        </p:spPr>
      </p:pic>
      <p:graphicFrame>
        <p:nvGraphicFramePr>
          <p:cNvPr id="20" name="Table 1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446475"/>
              </p:ext>
            </p:extLst>
          </p:nvPr>
        </p:nvGraphicFramePr>
        <p:xfrm>
          <a:off x="5767330" y="1323018"/>
          <a:ext cx="1404019" cy="2743200"/>
        </p:xfrm>
        <a:graphic>
          <a:graphicData uri="http://schemas.openxmlformats.org/drawingml/2006/table">
            <a:tbl>
              <a:tblPr firstRow="1" bandRow="1">
                <a:tableStyleId>{334861E5-140B-478A-9142-8187DDDB3556}</a:tableStyleId>
              </a:tblPr>
              <a:tblGrid>
                <a:gridCol w="538480">
                  <a:extLst>
                    <a:ext uri="{9D8B030D-6E8A-4147-A177-3AD203B41FA5}">
                      <a16:colId xmlns:a16="http://schemas.microsoft.com/office/drawing/2014/main" val="2782612574"/>
                    </a:ext>
                  </a:extLst>
                </a:gridCol>
                <a:gridCol w="865539">
                  <a:extLst>
                    <a:ext uri="{9D8B030D-6E8A-4147-A177-3AD203B41FA5}">
                      <a16:colId xmlns:a16="http://schemas.microsoft.com/office/drawing/2014/main" val="2378712620"/>
                    </a:ext>
                  </a:extLst>
                </a:gridCol>
              </a:tblGrid>
              <a:tr h="17693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Position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1009142"/>
                  </a:ext>
                </a:extLst>
              </a:tr>
              <a:tr h="17693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R1 C1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124368"/>
                  </a:ext>
                </a:extLst>
              </a:tr>
              <a:tr h="17693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R1 C2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3614208"/>
                  </a:ext>
                </a:extLst>
              </a:tr>
              <a:tr h="17693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R1 C3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6786458"/>
                  </a:ext>
                </a:extLst>
              </a:tr>
              <a:tr h="17693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R1 C4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498162"/>
                  </a:ext>
                </a:extLst>
              </a:tr>
              <a:tr h="17693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R2</a:t>
                      </a:r>
                      <a:r>
                        <a:rPr lang="en-US" baseline="0" dirty="0" smtClean="0"/>
                        <a:t> C1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436546"/>
                  </a:ext>
                </a:extLst>
              </a:tr>
              <a:tr h="17693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R2 C2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172307"/>
                  </a:ext>
                </a:extLst>
              </a:tr>
              <a:tr h="17693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R2 C3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8479259"/>
                  </a:ext>
                </a:extLst>
              </a:tr>
              <a:tr h="17693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R2 C4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7761329"/>
                  </a:ext>
                </a:extLst>
              </a:tr>
            </a:tbl>
          </a:graphicData>
        </a:graphic>
      </p:graphicFrame>
      <p:graphicFrame>
        <p:nvGraphicFramePr>
          <p:cNvPr id="21" name="Table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883311"/>
              </p:ext>
            </p:extLst>
          </p:nvPr>
        </p:nvGraphicFramePr>
        <p:xfrm>
          <a:off x="7261113" y="1323018"/>
          <a:ext cx="1404019" cy="2743200"/>
        </p:xfrm>
        <a:graphic>
          <a:graphicData uri="http://schemas.openxmlformats.org/drawingml/2006/table">
            <a:tbl>
              <a:tblPr firstRow="1" bandRow="1">
                <a:tableStyleId>{334861E5-140B-478A-9142-8187DDDB3556}</a:tableStyleId>
              </a:tblPr>
              <a:tblGrid>
                <a:gridCol w="538480">
                  <a:extLst>
                    <a:ext uri="{9D8B030D-6E8A-4147-A177-3AD203B41FA5}">
                      <a16:colId xmlns:a16="http://schemas.microsoft.com/office/drawing/2014/main" val="1143740683"/>
                    </a:ext>
                  </a:extLst>
                </a:gridCol>
                <a:gridCol w="865539">
                  <a:extLst>
                    <a:ext uri="{9D8B030D-6E8A-4147-A177-3AD203B41FA5}">
                      <a16:colId xmlns:a16="http://schemas.microsoft.com/office/drawing/2014/main" val="2778737912"/>
                    </a:ext>
                  </a:extLst>
                </a:gridCol>
              </a:tblGrid>
              <a:tr h="17693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Key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Position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846489"/>
                  </a:ext>
                </a:extLst>
              </a:tr>
              <a:tr h="17693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7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R3 C1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8977030"/>
                  </a:ext>
                </a:extLst>
              </a:tr>
              <a:tr h="17693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R3 C2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06861907"/>
                  </a:ext>
                </a:extLst>
              </a:tr>
              <a:tr h="17693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9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R3 C3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4170557"/>
                  </a:ext>
                </a:extLst>
              </a:tr>
              <a:tr h="17693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R3 C4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8468537"/>
                  </a:ext>
                </a:extLst>
              </a:tr>
              <a:tr h="17693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*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R4</a:t>
                      </a:r>
                      <a:r>
                        <a:rPr lang="en-US" baseline="0" dirty="0" smtClean="0"/>
                        <a:t> C1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3940398"/>
                  </a:ext>
                </a:extLst>
              </a:tr>
              <a:tr h="17693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R4 C2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23133366"/>
                  </a:ext>
                </a:extLst>
              </a:tr>
              <a:tr h="17693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R4 C3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2025564"/>
                  </a:ext>
                </a:extLst>
              </a:tr>
              <a:tr h="17693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R4 C4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3656434"/>
                  </a:ext>
                </a:extLst>
              </a:tr>
            </a:tbl>
          </a:graphicData>
        </a:graphic>
      </p:graphicFrame>
      <p:pic>
        <p:nvPicPr>
          <p:cNvPr id="27" name="Picture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735" y="1323018"/>
            <a:ext cx="3136712" cy="1902387"/>
          </a:xfrm>
          <a:prstGeom prst="rect">
            <a:avLst/>
          </a:prstGeom>
        </p:spPr>
      </p:pic>
      <p:sp>
        <p:nvSpPr>
          <p:cNvPr id="28" name="Google Shape;218;p20"/>
          <p:cNvSpPr txBox="1">
            <a:spLocks noGrp="1"/>
          </p:cNvSpPr>
          <p:nvPr>
            <p:ph type="title"/>
          </p:nvPr>
        </p:nvSpPr>
        <p:spPr>
          <a:xfrm>
            <a:off x="1114425" y="358375"/>
            <a:ext cx="6915300" cy="74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z="4000" dirty="0" smtClean="0">
                <a:solidFill>
                  <a:schemeClr val="accent1">
                    <a:lumMod val="75000"/>
                  </a:schemeClr>
                </a:solidFill>
              </a:rPr>
              <a:t>Keypad 4x4</a:t>
            </a:r>
            <a:endParaRPr sz="40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6107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York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809</TotalTime>
  <Words>1765</Words>
  <Application>Microsoft Office PowerPoint</Application>
  <PresentationFormat>On-screen Show (16:9)</PresentationFormat>
  <Paragraphs>420</Paragraphs>
  <Slides>59</Slides>
  <Notes>43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5" baseType="lpstr">
      <vt:lpstr>Roboto Slab</vt:lpstr>
      <vt:lpstr>Roboto Slab Light</vt:lpstr>
      <vt:lpstr>Abel</vt:lpstr>
      <vt:lpstr>Arial</vt:lpstr>
      <vt:lpstr>SVN-Very Berry</vt:lpstr>
      <vt:lpstr>York template</vt:lpstr>
      <vt:lpstr>DESIGN AND CONSTRUCTION SUN DRYING  WET CLOTHES SYSTEM</vt:lpstr>
      <vt:lpstr>HEADLINE</vt:lpstr>
      <vt:lpstr>OVERVIEW</vt:lpstr>
      <vt:lpstr>INTRODUCTION</vt:lpstr>
      <vt:lpstr>INTRODUCTION</vt:lpstr>
      <vt:lpstr>INTRODUCTION</vt:lpstr>
      <vt:lpstr>PROPOSED SOLUTION</vt:lpstr>
      <vt:lpstr>IMPLEMENTATION</vt:lpstr>
      <vt:lpstr>Keypad 4x4</vt:lpstr>
      <vt:lpstr>Keypad 4x4</vt:lpstr>
      <vt:lpstr>RF</vt:lpstr>
      <vt:lpstr>RF</vt:lpstr>
      <vt:lpstr>RF</vt:lpstr>
      <vt:lpstr>LCD 5110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IMPLEMENTATION</vt:lpstr>
      <vt:lpstr>PowerPoint Presentation</vt:lpstr>
      <vt:lpstr>IMPLEMENTATION</vt:lpstr>
      <vt:lpstr>IMPLEMENTATION</vt:lpstr>
      <vt:lpstr>IMPLEMENTATION</vt:lpstr>
      <vt:lpstr>IMPLEMENTATION</vt:lpstr>
      <vt:lpstr>IMPLEMENTATION</vt:lpstr>
      <vt:lpstr>SYSTEM OVERVIEW</vt:lpstr>
      <vt:lpstr>CONCLUSION</vt:lpstr>
      <vt:lpstr>ADVANTAGES</vt:lpstr>
      <vt:lpstr>DISADVANTAGES</vt:lpstr>
      <vt:lpstr>FUTURE PLANS</vt:lpstr>
      <vt:lpstr>FINAL WORDS</vt:lpstr>
      <vt:lpstr>PowerPoint Presentation</vt:lpstr>
      <vt:lpstr>PowerPoint Presentation</vt:lpstr>
      <vt:lpstr>Instructions for use</vt:lpstr>
      <vt:lpstr>1. Transition headline</vt:lpstr>
      <vt:lpstr>PowerPoint Presentation</vt:lpstr>
      <vt:lpstr>This is a slide title</vt:lpstr>
      <vt:lpstr>Big concept</vt:lpstr>
      <vt:lpstr>You can also split your content</vt:lpstr>
      <vt:lpstr>In two or three columns</vt:lpstr>
      <vt:lpstr>A picture is worth a thousand words</vt:lpstr>
      <vt:lpstr>Want big impact? Use big image.</vt:lpstr>
      <vt:lpstr>Use diagrams to explain your ideas</vt:lpstr>
      <vt:lpstr>And tables to compare data</vt:lpstr>
      <vt:lpstr>Maps</vt:lpstr>
      <vt:lpstr>89,526,124</vt:lpstr>
      <vt:lpstr>89,526,124$</vt:lpstr>
      <vt:lpstr>Our process is easy</vt:lpstr>
      <vt:lpstr>Let’s review some concepts</vt:lpstr>
      <vt:lpstr>PowerPoint Presentation</vt:lpstr>
      <vt:lpstr>PowerPoint Presentation</vt:lpstr>
      <vt:lpstr>PowerPoint Presentation</vt:lpstr>
      <vt:lpstr>PowerPoint Presentation</vt:lpstr>
      <vt:lpstr>Credits</vt:lpstr>
      <vt:lpstr>Presentation design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AND CONSTRUCTION SUN DRYING  WET CLOTHES SYSTEM</dc:title>
  <dc:creator>Phong Nguyen Dinh</dc:creator>
  <cp:lastModifiedBy>Phong Nguyen Dinh</cp:lastModifiedBy>
  <cp:revision>111</cp:revision>
  <dcterms:modified xsi:type="dcterms:W3CDTF">2018-08-28T06:01:32Z</dcterms:modified>
</cp:coreProperties>
</file>